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4401800" cy="7200900"/>
  <p:notesSz cx="14401800" cy="7200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5" y="2232279"/>
            <a:ext cx="12241530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0" y="4032504"/>
            <a:ext cx="1008126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20090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416927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3" y="796735"/>
            <a:ext cx="5401056" cy="640416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69140" cy="6856730"/>
          </a:xfrm>
          <a:custGeom>
            <a:avLst/>
            <a:gdLst/>
            <a:ahLst/>
            <a:cxnLst/>
            <a:rect l="l" t="t" r="r" b="b"/>
            <a:pathLst>
              <a:path w="12169140" h="6856730">
                <a:moveTo>
                  <a:pt x="12169140" y="0"/>
                </a:moveTo>
                <a:lnTo>
                  <a:pt x="0" y="0"/>
                </a:lnTo>
                <a:lnTo>
                  <a:pt x="0" y="6856476"/>
                </a:lnTo>
                <a:lnTo>
                  <a:pt x="12169140" y="6856476"/>
                </a:lnTo>
                <a:lnTo>
                  <a:pt x="12169140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405667" y="700894"/>
            <a:ext cx="71120" cy="249554"/>
          </a:xfrm>
          <a:custGeom>
            <a:avLst/>
            <a:gdLst/>
            <a:ahLst/>
            <a:cxnLst/>
            <a:rect l="l" t="t" r="r" b="b"/>
            <a:pathLst>
              <a:path w="71119" h="249555">
                <a:moveTo>
                  <a:pt x="70811" y="0"/>
                </a:moveTo>
                <a:lnTo>
                  <a:pt x="0" y="0"/>
                </a:lnTo>
                <a:lnTo>
                  <a:pt x="0" y="249453"/>
                </a:lnTo>
                <a:lnTo>
                  <a:pt x="70811" y="236749"/>
                </a:lnTo>
                <a:lnTo>
                  <a:pt x="70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5288" y="707995"/>
            <a:ext cx="154230" cy="2177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7682" y="761690"/>
            <a:ext cx="196073" cy="1362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2564" y="670985"/>
            <a:ext cx="210244" cy="18483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4781" y="701087"/>
            <a:ext cx="110824" cy="8436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25937" y="624775"/>
            <a:ext cx="461645" cy="438150"/>
          </a:xfrm>
          <a:custGeom>
            <a:avLst/>
            <a:gdLst/>
            <a:ahLst/>
            <a:cxnLst/>
            <a:rect l="l" t="t" r="r" b="b"/>
            <a:pathLst>
              <a:path w="461644" h="438150">
                <a:moveTo>
                  <a:pt x="384679" y="0"/>
                </a:moveTo>
                <a:lnTo>
                  <a:pt x="77014" y="0"/>
                </a:lnTo>
                <a:lnTo>
                  <a:pt x="22529" y="21592"/>
                </a:lnTo>
                <a:lnTo>
                  <a:pt x="0" y="73826"/>
                </a:lnTo>
                <a:lnTo>
                  <a:pt x="0" y="368745"/>
                </a:lnTo>
                <a:lnTo>
                  <a:pt x="6041" y="397400"/>
                </a:lnTo>
                <a:lnTo>
                  <a:pt x="22529" y="420806"/>
                </a:lnTo>
                <a:lnTo>
                  <a:pt x="47006" y="436590"/>
                </a:lnTo>
                <a:lnTo>
                  <a:pt x="53714" y="437884"/>
                </a:lnTo>
                <a:lnTo>
                  <a:pt x="461493" y="364726"/>
                </a:lnTo>
                <a:lnTo>
                  <a:pt x="461493" y="73827"/>
                </a:lnTo>
                <a:lnTo>
                  <a:pt x="439062" y="21592"/>
                </a:lnTo>
                <a:lnTo>
                  <a:pt x="384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0743" y="796735"/>
            <a:ext cx="5401056" cy="6404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116" y="1039748"/>
            <a:ext cx="130915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9582" y="2271268"/>
            <a:ext cx="8882634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C232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96612" y="6696837"/>
            <a:ext cx="4608576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20090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369296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51.png"/><Relationship Id="rId4" Type="http://schemas.openxmlformats.org/officeDocument/2006/relationships/image" Target="../media/image14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.png"/><Relationship Id="rId18" Type="http://schemas.openxmlformats.org/officeDocument/2006/relationships/image" Target="../media/image191.png"/><Relationship Id="rId19" Type="http://schemas.openxmlformats.org/officeDocument/2006/relationships/image" Target="../media/image192.png"/><Relationship Id="rId20" Type="http://schemas.openxmlformats.org/officeDocument/2006/relationships/image" Target="../media/image54.png"/><Relationship Id="rId21" Type="http://schemas.openxmlformats.org/officeDocument/2006/relationships/image" Target="../media/image56.png"/><Relationship Id="rId22" Type="http://schemas.openxmlformats.org/officeDocument/2006/relationships/image" Target="../media/image14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54.png"/><Relationship Id="rId45" Type="http://schemas.openxmlformats.org/officeDocument/2006/relationships/image" Target="../media/image55.png"/><Relationship Id="rId46" Type="http://schemas.openxmlformats.org/officeDocument/2006/relationships/image" Target="../media/image56.png"/><Relationship Id="rId47" Type="http://schemas.openxmlformats.org/officeDocument/2006/relationships/image" Target="../media/image5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4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54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59.png"/><Relationship Id="rId4" Type="http://schemas.openxmlformats.org/officeDocument/2006/relationships/image" Target="../media/image14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png"/><Relationship Id="rId18" Type="http://schemas.openxmlformats.org/officeDocument/2006/relationships/image" Target="../media/image91.png"/><Relationship Id="rId19" Type="http://schemas.openxmlformats.org/officeDocument/2006/relationships/image" Target="../media/image92.png"/><Relationship Id="rId20" Type="http://schemas.openxmlformats.org/officeDocument/2006/relationships/image" Target="../media/image54.png"/><Relationship Id="rId21" Type="http://schemas.openxmlformats.org/officeDocument/2006/relationships/image" Target="../media/image93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59.png"/><Relationship Id="rId4" Type="http://schemas.openxmlformats.org/officeDocument/2006/relationships/image" Target="../media/image1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54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59.png"/><Relationship Id="rId4" Type="http://schemas.openxmlformats.org/officeDocument/2006/relationships/image" Target="../media/image14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54.png"/><Relationship Id="rId21" Type="http://schemas.openxmlformats.org/officeDocument/2006/relationships/image" Target="../media/image56.png"/><Relationship Id="rId22" Type="http://schemas.openxmlformats.org/officeDocument/2006/relationships/image" Target="../media/image12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65.png"/><Relationship Id="rId11" Type="http://schemas.openxmlformats.org/officeDocument/2006/relationships/image" Target="../media/image20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54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png"/><Relationship Id="rId26" Type="http://schemas.openxmlformats.org/officeDocument/2006/relationships/image" Target="../media/image143.png"/><Relationship Id="rId27" Type="http://schemas.openxmlformats.org/officeDocument/2006/relationships/image" Target="../media/image144.png"/><Relationship Id="rId28" Type="http://schemas.openxmlformats.org/officeDocument/2006/relationships/image" Target="../media/image145.png"/><Relationship Id="rId29" Type="http://schemas.openxmlformats.org/officeDocument/2006/relationships/image" Target="../media/image146.png"/><Relationship Id="rId30" Type="http://schemas.openxmlformats.org/officeDocument/2006/relationships/image" Target="../media/image147.png"/><Relationship Id="rId31" Type="http://schemas.openxmlformats.org/officeDocument/2006/relationships/image" Target="../media/image148.png"/><Relationship Id="rId32" Type="http://schemas.openxmlformats.org/officeDocument/2006/relationships/image" Target="../media/image56.png"/><Relationship Id="rId33" Type="http://schemas.openxmlformats.org/officeDocument/2006/relationships/image" Target="../media/image14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4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54.png"/><Relationship Id="rId21" Type="http://schemas.openxmlformats.org/officeDocument/2006/relationships/image" Target="../media/image56.png"/><Relationship Id="rId22" Type="http://schemas.openxmlformats.org/officeDocument/2006/relationships/image" Target="../media/image14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51.png"/><Relationship Id="rId4" Type="http://schemas.openxmlformats.org/officeDocument/2006/relationships/image" Target="../media/image14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20.png"/><Relationship Id="rId11" Type="http://schemas.openxmlformats.org/officeDocument/2006/relationships/image" Target="../media/image65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173.png"/><Relationship Id="rId15" Type="http://schemas.openxmlformats.org/officeDocument/2006/relationships/image" Target="../media/image174.png"/><Relationship Id="rId16" Type="http://schemas.openxmlformats.org/officeDocument/2006/relationships/image" Target="../media/image175.png"/><Relationship Id="rId17" Type="http://schemas.openxmlformats.org/officeDocument/2006/relationships/image" Target="../media/image176.png"/><Relationship Id="rId18" Type="http://schemas.openxmlformats.org/officeDocument/2006/relationships/image" Target="../media/image177.png"/><Relationship Id="rId19" Type="http://schemas.openxmlformats.org/officeDocument/2006/relationships/image" Target="../media/image178.png"/><Relationship Id="rId20" Type="http://schemas.openxmlformats.org/officeDocument/2006/relationships/image" Target="../media/image54.png"/><Relationship Id="rId21" Type="http://schemas.openxmlformats.org/officeDocument/2006/relationships/image" Target="../media/image56.png"/><Relationship Id="rId22" Type="http://schemas.openxmlformats.org/officeDocument/2006/relationships/image" Target="../media/image1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047" y="2323846"/>
            <a:ext cx="7035800" cy="1477010"/>
          </a:xfrm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5670"/>
              </a:lnSpc>
              <a:spcBef>
                <a:spcPts val="285"/>
              </a:spcBef>
            </a:pPr>
            <a:r>
              <a:rPr dirty="0" sz="4800" spc="-660">
                <a:solidFill>
                  <a:srgbClr val="FFFFFF"/>
                </a:solidFill>
              </a:rPr>
              <a:t>T</a:t>
            </a:r>
            <a:r>
              <a:rPr dirty="0" sz="4800" spc="-155">
                <a:solidFill>
                  <a:srgbClr val="FFFFFF"/>
                </a:solidFill>
              </a:rPr>
              <a:t>endê</a:t>
            </a:r>
            <a:r>
              <a:rPr dirty="0" sz="4800" spc="-155">
                <a:solidFill>
                  <a:srgbClr val="FFFFFF"/>
                </a:solidFill>
              </a:rPr>
              <a:t>n</a:t>
            </a:r>
            <a:r>
              <a:rPr dirty="0" sz="4800" spc="-120">
                <a:solidFill>
                  <a:srgbClr val="FFFFFF"/>
                </a:solidFill>
              </a:rPr>
              <a:t>ci</a:t>
            </a:r>
            <a:r>
              <a:rPr dirty="0" sz="4800" spc="-130">
                <a:solidFill>
                  <a:srgbClr val="FFFFFF"/>
                </a:solidFill>
              </a:rPr>
              <a:t>a</a:t>
            </a:r>
            <a:r>
              <a:rPr dirty="0" sz="4800" spc="-235">
                <a:solidFill>
                  <a:srgbClr val="FFFFFF"/>
                </a:solidFill>
              </a:rPr>
              <a:t>s</a:t>
            </a:r>
            <a:r>
              <a:rPr dirty="0" sz="4800" spc="-685">
                <a:solidFill>
                  <a:srgbClr val="FFFFFF"/>
                </a:solidFill>
              </a:rPr>
              <a:t> </a:t>
            </a:r>
            <a:r>
              <a:rPr dirty="0" sz="4800" spc="-190">
                <a:solidFill>
                  <a:srgbClr val="FFFFFF"/>
                </a:solidFill>
              </a:rPr>
              <a:t>e</a:t>
            </a:r>
            <a:r>
              <a:rPr dirty="0" sz="4800" spc="-685">
                <a:solidFill>
                  <a:srgbClr val="FFFFFF"/>
                </a:solidFill>
              </a:rPr>
              <a:t> </a:t>
            </a:r>
            <a:r>
              <a:rPr dirty="0" sz="4800" spc="-155">
                <a:solidFill>
                  <a:srgbClr val="FFFFFF"/>
                </a:solidFill>
              </a:rPr>
              <a:t>Opo</a:t>
            </a:r>
            <a:r>
              <a:rPr dirty="0" sz="4800" spc="15">
                <a:solidFill>
                  <a:srgbClr val="FFFFFF"/>
                </a:solidFill>
              </a:rPr>
              <a:t>r</a:t>
            </a:r>
            <a:r>
              <a:rPr dirty="0" sz="4800" spc="-105">
                <a:solidFill>
                  <a:srgbClr val="FFFFFF"/>
                </a:solidFill>
              </a:rPr>
              <a:t>tu</a:t>
            </a:r>
            <a:r>
              <a:rPr dirty="0" sz="4800" spc="-125">
                <a:solidFill>
                  <a:srgbClr val="FFFFFF"/>
                </a:solidFill>
              </a:rPr>
              <a:t>n</a:t>
            </a:r>
            <a:r>
              <a:rPr dirty="0" sz="4800" spc="-125">
                <a:solidFill>
                  <a:srgbClr val="FFFFFF"/>
                </a:solidFill>
              </a:rPr>
              <a:t>id</a:t>
            </a:r>
            <a:r>
              <a:rPr dirty="0" sz="4800" spc="-160">
                <a:solidFill>
                  <a:srgbClr val="FFFFFF"/>
                </a:solidFill>
              </a:rPr>
              <a:t>a</a:t>
            </a:r>
            <a:r>
              <a:rPr dirty="0" sz="4800" spc="-135">
                <a:solidFill>
                  <a:srgbClr val="FFFFFF"/>
                </a:solidFill>
              </a:rPr>
              <a:t>d</a:t>
            </a:r>
            <a:r>
              <a:rPr dirty="0" sz="4800" spc="-35">
                <a:solidFill>
                  <a:srgbClr val="FFFFFF"/>
                </a:solidFill>
              </a:rPr>
              <a:t>e</a:t>
            </a:r>
            <a:r>
              <a:rPr dirty="0" sz="4800" spc="-190">
                <a:solidFill>
                  <a:srgbClr val="FFFFFF"/>
                </a:solidFill>
              </a:rPr>
              <a:t>s  </a:t>
            </a:r>
            <a:r>
              <a:rPr dirty="0" sz="4800" spc="-150">
                <a:solidFill>
                  <a:srgbClr val="FFFFFF"/>
                </a:solidFill>
              </a:rPr>
              <a:t>pa</a:t>
            </a:r>
            <a:r>
              <a:rPr dirty="0" sz="4800" spc="-160">
                <a:solidFill>
                  <a:srgbClr val="FFFFFF"/>
                </a:solidFill>
              </a:rPr>
              <a:t>r</a:t>
            </a:r>
            <a:r>
              <a:rPr dirty="0" sz="4800" spc="-175">
                <a:solidFill>
                  <a:srgbClr val="FFFFFF"/>
                </a:solidFill>
              </a:rPr>
              <a:t>a</a:t>
            </a:r>
            <a:r>
              <a:rPr dirty="0" sz="4800" spc="-685">
                <a:solidFill>
                  <a:srgbClr val="FFFFFF"/>
                </a:solidFill>
              </a:rPr>
              <a:t> </a:t>
            </a:r>
            <a:r>
              <a:rPr dirty="0" sz="4800" spc="-425">
                <a:solidFill>
                  <a:srgbClr val="FFFFFF"/>
                </a:solidFill>
              </a:rPr>
              <a:t>R</a:t>
            </a:r>
            <a:r>
              <a:rPr dirty="0" sz="4800" spc="-150">
                <a:solidFill>
                  <a:srgbClr val="FFFFFF"/>
                </a:solidFill>
              </a:rPr>
              <a:t>enda</a:t>
            </a:r>
            <a:r>
              <a:rPr dirty="0" sz="4800" spc="-675">
                <a:solidFill>
                  <a:srgbClr val="FFFFFF"/>
                </a:solidFill>
              </a:rPr>
              <a:t> </a:t>
            </a:r>
            <a:r>
              <a:rPr dirty="0" sz="4800" spc="-254">
                <a:solidFill>
                  <a:srgbClr val="FFFFFF"/>
                </a:solidFill>
              </a:rPr>
              <a:t>V</a:t>
            </a:r>
            <a:r>
              <a:rPr dirty="0" sz="4800" spc="-195">
                <a:solidFill>
                  <a:srgbClr val="FFFFFF"/>
                </a:solidFill>
              </a:rPr>
              <a:t>a</a:t>
            </a:r>
            <a:r>
              <a:rPr dirty="0" sz="4800" spc="-130">
                <a:solidFill>
                  <a:srgbClr val="FFFFFF"/>
                </a:solidFill>
              </a:rPr>
              <a:t>r</a:t>
            </a:r>
            <a:r>
              <a:rPr dirty="0" sz="4800" spc="-105">
                <a:solidFill>
                  <a:srgbClr val="FFFFFF"/>
                </a:solidFill>
              </a:rPr>
              <a:t>i</a:t>
            </a:r>
            <a:r>
              <a:rPr dirty="0" sz="4800" spc="-300">
                <a:solidFill>
                  <a:srgbClr val="FFFFFF"/>
                </a:solidFill>
              </a:rPr>
              <a:t>á</a:t>
            </a:r>
            <a:r>
              <a:rPr dirty="0" sz="4800" spc="-204">
                <a:solidFill>
                  <a:srgbClr val="FFFFFF"/>
                </a:solidFill>
              </a:rPr>
              <a:t>v</a:t>
            </a:r>
            <a:r>
              <a:rPr dirty="0" sz="4800" spc="-180">
                <a:solidFill>
                  <a:srgbClr val="FFFFFF"/>
                </a:solidFill>
              </a:rPr>
              <a:t>el</a:t>
            </a:r>
            <a:r>
              <a:rPr dirty="0" sz="4800" spc="-710">
                <a:solidFill>
                  <a:srgbClr val="FFFFFF"/>
                </a:solidFill>
              </a:rPr>
              <a:t> </a:t>
            </a:r>
            <a:r>
              <a:rPr dirty="0" sz="4800" spc="-200">
                <a:solidFill>
                  <a:srgbClr val="FFFFFF"/>
                </a:solidFill>
              </a:rPr>
              <a:t>em</a:t>
            </a:r>
            <a:r>
              <a:rPr dirty="0" sz="4800" spc="-685">
                <a:solidFill>
                  <a:srgbClr val="FFFFFF"/>
                </a:solidFill>
              </a:rPr>
              <a:t> </a:t>
            </a:r>
            <a:r>
              <a:rPr dirty="0" sz="4800" spc="-405">
                <a:solidFill>
                  <a:srgbClr val="FFFFFF"/>
                </a:solidFill>
              </a:rPr>
              <a:t>2</a:t>
            </a:r>
            <a:r>
              <a:rPr dirty="0" sz="4800" spc="-125">
                <a:solidFill>
                  <a:srgbClr val="FFFFFF"/>
                </a:solidFill>
              </a:rPr>
              <a:t>0</a:t>
            </a:r>
            <a:r>
              <a:rPr dirty="0" sz="4800" spc="-505">
                <a:solidFill>
                  <a:srgbClr val="FFFFFF"/>
                </a:solidFill>
              </a:rPr>
              <a:t>2</a:t>
            </a:r>
            <a:r>
              <a:rPr dirty="0" sz="4800" spc="-125">
                <a:solidFill>
                  <a:srgbClr val="FFFFFF"/>
                </a:solidFill>
              </a:rPr>
              <a:t>4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853151" y="0"/>
            <a:ext cx="13548994" cy="6841490"/>
            <a:chOff x="853151" y="0"/>
            <a:chExt cx="13548994" cy="6841490"/>
          </a:xfrm>
        </p:grpSpPr>
        <p:sp>
          <p:nvSpPr>
            <p:cNvPr id="4" name="object 4"/>
            <p:cNvSpPr/>
            <p:nvPr/>
          </p:nvSpPr>
          <p:spPr>
            <a:xfrm>
              <a:off x="863689" y="4329065"/>
              <a:ext cx="838200" cy="83820"/>
            </a:xfrm>
            <a:custGeom>
              <a:avLst/>
              <a:gdLst/>
              <a:ahLst/>
              <a:cxnLst/>
              <a:rect l="l" t="t" r="r" b="b"/>
              <a:pathLst>
                <a:path w="838200" h="83820">
                  <a:moveTo>
                    <a:pt x="0" y="0"/>
                  </a:moveTo>
                  <a:lnTo>
                    <a:pt x="635314" y="0"/>
                  </a:lnTo>
                  <a:lnTo>
                    <a:pt x="682115" y="3786"/>
                  </a:lnTo>
                  <a:lnTo>
                    <a:pt x="726510" y="14746"/>
                  </a:lnTo>
                  <a:lnTo>
                    <a:pt x="767905" y="32286"/>
                  </a:lnTo>
                  <a:lnTo>
                    <a:pt x="805706" y="55808"/>
                  </a:lnTo>
                  <a:lnTo>
                    <a:pt x="837577" y="83219"/>
                  </a:lnTo>
                </a:path>
              </a:pathLst>
            </a:custGeom>
            <a:ln w="21077">
              <a:solidFill>
                <a:srgbClr val="EB62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169140" y="0"/>
              <a:ext cx="2232660" cy="6841490"/>
            </a:xfrm>
            <a:custGeom>
              <a:avLst/>
              <a:gdLst/>
              <a:ahLst/>
              <a:cxnLst/>
              <a:rect l="l" t="t" r="r" b="b"/>
              <a:pathLst>
                <a:path w="2232659" h="6841490">
                  <a:moveTo>
                    <a:pt x="0" y="6841235"/>
                  </a:moveTo>
                  <a:lnTo>
                    <a:pt x="2232658" y="6841235"/>
                  </a:lnTo>
                  <a:lnTo>
                    <a:pt x="2232658" y="0"/>
                  </a:lnTo>
                  <a:lnTo>
                    <a:pt x="0" y="0"/>
                  </a:lnTo>
                  <a:lnTo>
                    <a:pt x="0" y="6841235"/>
                  </a:lnTo>
                  <a:close/>
                </a:path>
              </a:pathLst>
            </a:custGeom>
            <a:solidFill>
              <a:srgbClr val="1C23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1342" y="6642048"/>
              <a:ext cx="824864" cy="93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5352" y="6695779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34155" y="0"/>
                  </a:moveTo>
                  <a:lnTo>
                    <a:pt x="0" y="0"/>
                  </a:lnTo>
                  <a:lnTo>
                    <a:pt x="0" y="11179"/>
                  </a:lnTo>
                  <a:lnTo>
                    <a:pt x="34155" y="11179"/>
                  </a:lnTo>
                  <a:lnTo>
                    <a:pt x="341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9044" y="6643585"/>
              <a:ext cx="134874" cy="92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752" y="3837432"/>
              <a:ext cx="848867" cy="1080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333099" y="4571365"/>
              <a:ext cx="1251585" cy="332740"/>
            </a:xfrm>
            <a:custGeom>
              <a:avLst/>
              <a:gdLst/>
              <a:ahLst/>
              <a:cxnLst/>
              <a:rect l="l" t="t" r="r" b="b"/>
              <a:pathLst>
                <a:path w="1251584" h="332739">
                  <a:moveTo>
                    <a:pt x="0" y="283972"/>
                  </a:moveTo>
                  <a:lnTo>
                    <a:pt x="0" y="318389"/>
                  </a:lnTo>
                  <a:lnTo>
                    <a:pt x="3301" y="320548"/>
                  </a:lnTo>
                  <a:lnTo>
                    <a:pt x="7620" y="322580"/>
                  </a:lnTo>
                  <a:lnTo>
                    <a:pt x="18287" y="326136"/>
                  </a:lnTo>
                  <a:lnTo>
                    <a:pt x="24002" y="327660"/>
                  </a:lnTo>
                  <a:lnTo>
                    <a:pt x="29972" y="328803"/>
                  </a:lnTo>
                  <a:lnTo>
                    <a:pt x="36068" y="330073"/>
                  </a:lnTo>
                  <a:lnTo>
                    <a:pt x="41909" y="330962"/>
                  </a:lnTo>
                  <a:lnTo>
                    <a:pt x="53467" y="332232"/>
                  </a:lnTo>
                  <a:lnTo>
                    <a:pt x="58293" y="332613"/>
                  </a:lnTo>
                  <a:lnTo>
                    <a:pt x="62229" y="332613"/>
                  </a:lnTo>
                  <a:lnTo>
                    <a:pt x="103647" y="326983"/>
                  </a:lnTo>
                  <a:lnTo>
                    <a:pt x="136604" y="306451"/>
                  </a:lnTo>
                  <a:lnTo>
                    <a:pt x="61595" y="306451"/>
                  </a:lnTo>
                  <a:lnTo>
                    <a:pt x="55856" y="305812"/>
                  </a:lnTo>
                  <a:lnTo>
                    <a:pt x="14224" y="293370"/>
                  </a:lnTo>
                  <a:lnTo>
                    <a:pt x="8635" y="290576"/>
                  </a:lnTo>
                  <a:lnTo>
                    <a:pt x="3936" y="287528"/>
                  </a:lnTo>
                  <a:lnTo>
                    <a:pt x="0" y="283972"/>
                  </a:lnTo>
                  <a:close/>
                </a:path>
                <a:path w="1251584" h="332739">
                  <a:moveTo>
                    <a:pt x="86741" y="75565"/>
                  </a:moveTo>
                  <a:lnTo>
                    <a:pt x="47541" y="81889"/>
                  </a:lnTo>
                  <a:lnTo>
                    <a:pt x="11876" y="106445"/>
                  </a:lnTo>
                  <a:lnTo>
                    <a:pt x="380" y="141986"/>
                  </a:lnTo>
                  <a:lnTo>
                    <a:pt x="380" y="151257"/>
                  </a:lnTo>
                  <a:lnTo>
                    <a:pt x="2031" y="159385"/>
                  </a:lnTo>
                  <a:lnTo>
                    <a:pt x="8381" y="173101"/>
                  </a:lnTo>
                  <a:lnTo>
                    <a:pt x="12700" y="179197"/>
                  </a:lnTo>
                  <a:lnTo>
                    <a:pt x="18287" y="184658"/>
                  </a:lnTo>
                  <a:lnTo>
                    <a:pt x="23749" y="190119"/>
                  </a:lnTo>
                  <a:lnTo>
                    <a:pt x="62134" y="212994"/>
                  </a:lnTo>
                  <a:lnTo>
                    <a:pt x="68177" y="216021"/>
                  </a:lnTo>
                  <a:lnTo>
                    <a:pt x="85090" y="224790"/>
                  </a:lnTo>
                  <a:lnTo>
                    <a:pt x="115824" y="250190"/>
                  </a:lnTo>
                  <a:lnTo>
                    <a:pt x="120142" y="260985"/>
                  </a:lnTo>
                  <a:lnTo>
                    <a:pt x="120142" y="267716"/>
                  </a:lnTo>
                  <a:lnTo>
                    <a:pt x="99431" y="300771"/>
                  </a:lnTo>
                  <a:lnTo>
                    <a:pt x="66801" y="306451"/>
                  </a:lnTo>
                  <a:lnTo>
                    <a:pt x="136604" y="306451"/>
                  </a:lnTo>
                  <a:lnTo>
                    <a:pt x="150644" y="267716"/>
                  </a:lnTo>
                  <a:lnTo>
                    <a:pt x="150749" y="256412"/>
                  </a:lnTo>
                  <a:lnTo>
                    <a:pt x="148971" y="248158"/>
                  </a:lnTo>
                  <a:lnTo>
                    <a:pt x="145415" y="241046"/>
                  </a:lnTo>
                  <a:lnTo>
                    <a:pt x="141858" y="233807"/>
                  </a:lnTo>
                  <a:lnTo>
                    <a:pt x="110108" y="205359"/>
                  </a:lnTo>
                  <a:lnTo>
                    <a:pt x="78529" y="188295"/>
                  </a:lnTo>
                  <a:lnTo>
                    <a:pt x="72580" y="185308"/>
                  </a:lnTo>
                  <a:lnTo>
                    <a:pt x="44957" y="168529"/>
                  </a:lnTo>
                  <a:lnTo>
                    <a:pt x="40258" y="164719"/>
                  </a:lnTo>
                  <a:lnTo>
                    <a:pt x="36829" y="160528"/>
                  </a:lnTo>
                  <a:lnTo>
                    <a:pt x="34417" y="155829"/>
                  </a:lnTo>
                  <a:lnTo>
                    <a:pt x="32130" y="151257"/>
                  </a:lnTo>
                  <a:lnTo>
                    <a:pt x="30860" y="145796"/>
                  </a:lnTo>
                  <a:lnTo>
                    <a:pt x="30860" y="132587"/>
                  </a:lnTo>
                  <a:lnTo>
                    <a:pt x="47751" y="110490"/>
                  </a:lnTo>
                  <a:lnTo>
                    <a:pt x="52704" y="107442"/>
                  </a:lnTo>
                  <a:lnTo>
                    <a:pt x="58293" y="105283"/>
                  </a:lnTo>
                  <a:lnTo>
                    <a:pt x="64643" y="104012"/>
                  </a:lnTo>
                  <a:lnTo>
                    <a:pt x="71120" y="102616"/>
                  </a:lnTo>
                  <a:lnTo>
                    <a:pt x="77470" y="101981"/>
                  </a:lnTo>
                  <a:lnTo>
                    <a:pt x="140334" y="101981"/>
                  </a:lnTo>
                  <a:lnTo>
                    <a:pt x="140334" y="84455"/>
                  </a:lnTo>
                  <a:lnTo>
                    <a:pt x="130639" y="80601"/>
                  </a:lnTo>
                  <a:lnTo>
                    <a:pt x="118490" y="77819"/>
                  </a:lnTo>
                  <a:lnTo>
                    <a:pt x="103866" y="76132"/>
                  </a:lnTo>
                  <a:lnTo>
                    <a:pt x="86741" y="75565"/>
                  </a:lnTo>
                  <a:close/>
                </a:path>
                <a:path w="1251584" h="332739">
                  <a:moveTo>
                    <a:pt x="140334" y="101981"/>
                  </a:moveTo>
                  <a:lnTo>
                    <a:pt x="83820" y="101981"/>
                  </a:lnTo>
                  <a:lnTo>
                    <a:pt x="100276" y="102933"/>
                  </a:lnTo>
                  <a:lnTo>
                    <a:pt x="115173" y="105791"/>
                  </a:lnTo>
                  <a:lnTo>
                    <a:pt x="128522" y="110553"/>
                  </a:lnTo>
                  <a:lnTo>
                    <a:pt x="140334" y="117221"/>
                  </a:lnTo>
                  <a:lnTo>
                    <a:pt x="140334" y="101981"/>
                  </a:lnTo>
                  <a:close/>
                </a:path>
                <a:path w="1251584" h="332739">
                  <a:moveTo>
                    <a:pt x="326898" y="79756"/>
                  </a:moveTo>
                  <a:lnTo>
                    <a:pt x="200659" y="79756"/>
                  </a:lnTo>
                  <a:lnTo>
                    <a:pt x="200659" y="328422"/>
                  </a:lnTo>
                  <a:lnTo>
                    <a:pt x="332358" y="328422"/>
                  </a:lnTo>
                  <a:lnTo>
                    <a:pt x="332358" y="302006"/>
                  </a:lnTo>
                  <a:lnTo>
                    <a:pt x="229743" y="302006"/>
                  </a:lnTo>
                  <a:lnTo>
                    <a:pt x="229743" y="215011"/>
                  </a:lnTo>
                  <a:lnTo>
                    <a:pt x="319531" y="215011"/>
                  </a:lnTo>
                  <a:lnTo>
                    <a:pt x="319531" y="188849"/>
                  </a:lnTo>
                  <a:lnTo>
                    <a:pt x="229743" y="188849"/>
                  </a:lnTo>
                  <a:lnTo>
                    <a:pt x="229743" y="106172"/>
                  </a:lnTo>
                  <a:lnTo>
                    <a:pt x="326898" y="106172"/>
                  </a:lnTo>
                  <a:lnTo>
                    <a:pt x="326898" y="79756"/>
                  </a:lnTo>
                  <a:close/>
                </a:path>
                <a:path w="1251584" h="332739">
                  <a:moveTo>
                    <a:pt x="418973" y="79756"/>
                  </a:moveTo>
                  <a:lnTo>
                    <a:pt x="380492" y="79756"/>
                  </a:lnTo>
                  <a:lnTo>
                    <a:pt x="380492" y="328422"/>
                  </a:lnTo>
                  <a:lnTo>
                    <a:pt x="408558" y="328422"/>
                  </a:lnTo>
                  <a:lnTo>
                    <a:pt x="408465" y="146234"/>
                  </a:lnTo>
                  <a:lnTo>
                    <a:pt x="408176" y="132461"/>
                  </a:lnTo>
                  <a:lnTo>
                    <a:pt x="407755" y="121902"/>
                  </a:lnTo>
                  <a:lnTo>
                    <a:pt x="407161" y="113284"/>
                  </a:lnTo>
                  <a:lnTo>
                    <a:pt x="433735" y="113284"/>
                  </a:lnTo>
                  <a:lnTo>
                    <a:pt x="418973" y="79756"/>
                  </a:lnTo>
                  <a:close/>
                </a:path>
                <a:path w="1251584" h="332739">
                  <a:moveTo>
                    <a:pt x="433735" y="113284"/>
                  </a:moveTo>
                  <a:lnTo>
                    <a:pt x="407797" y="113284"/>
                  </a:lnTo>
                  <a:lnTo>
                    <a:pt x="409700" y="121306"/>
                  </a:lnTo>
                  <a:lnTo>
                    <a:pt x="411591" y="128222"/>
                  </a:lnTo>
                  <a:lnTo>
                    <a:pt x="413458" y="134018"/>
                  </a:lnTo>
                  <a:lnTo>
                    <a:pt x="415290" y="138684"/>
                  </a:lnTo>
                  <a:lnTo>
                    <a:pt x="500125" y="328422"/>
                  </a:lnTo>
                  <a:lnTo>
                    <a:pt x="514350" y="328422"/>
                  </a:lnTo>
                  <a:lnTo>
                    <a:pt x="534563" y="282956"/>
                  </a:lnTo>
                  <a:lnTo>
                    <a:pt x="506729" y="282956"/>
                  </a:lnTo>
                  <a:lnTo>
                    <a:pt x="505015" y="277381"/>
                  </a:lnTo>
                  <a:lnTo>
                    <a:pt x="502539" y="270557"/>
                  </a:lnTo>
                  <a:lnTo>
                    <a:pt x="499300" y="262471"/>
                  </a:lnTo>
                  <a:lnTo>
                    <a:pt x="495300" y="253111"/>
                  </a:lnTo>
                  <a:lnTo>
                    <a:pt x="433735" y="113284"/>
                  </a:lnTo>
                  <a:close/>
                </a:path>
                <a:path w="1251584" h="332739">
                  <a:moveTo>
                    <a:pt x="633983" y="113284"/>
                  </a:moveTo>
                  <a:lnTo>
                    <a:pt x="607441" y="113284"/>
                  </a:lnTo>
                  <a:lnTo>
                    <a:pt x="606367" y="127023"/>
                  </a:lnTo>
                  <a:lnTo>
                    <a:pt x="605615" y="139668"/>
                  </a:lnTo>
                  <a:lnTo>
                    <a:pt x="605172" y="151217"/>
                  </a:lnTo>
                  <a:lnTo>
                    <a:pt x="605027" y="161671"/>
                  </a:lnTo>
                  <a:lnTo>
                    <a:pt x="605027" y="328422"/>
                  </a:lnTo>
                  <a:lnTo>
                    <a:pt x="633983" y="328422"/>
                  </a:lnTo>
                  <a:lnTo>
                    <a:pt x="633983" y="113284"/>
                  </a:lnTo>
                  <a:close/>
                </a:path>
                <a:path w="1251584" h="332739">
                  <a:moveTo>
                    <a:pt x="633983" y="79756"/>
                  </a:moveTo>
                  <a:lnTo>
                    <a:pt x="597534" y="79756"/>
                  </a:lnTo>
                  <a:lnTo>
                    <a:pt x="519683" y="252476"/>
                  </a:lnTo>
                  <a:lnTo>
                    <a:pt x="517229" y="258167"/>
                  </a:lnTo>
                  <a:lnTo>
                    <a:pt x="514429" y="265144"/>
                  </a:lnTo>
                  <a:lnTo>
                    <a:pt x="511272" y="273407"/>
                  </a:lnTo>
                  <a:lnTo>
                    <a:pt x="507746" y="282956"/>
                  </a:lnTo>
                  <a:lnTo>
                    <a:pt x="534563" y="282956"/>
                  </a:lnTo>
                  <a:lnTo>
                    <a:pt x="601472" y="132461"/>
                  </a:lnTo>
                  <a:lnTo>
                    <a:pt x="604011" y="124460"/>
                  </a:lnTo>
                  <a:lnTo>
                    <a:pt x="606678" y="113284"/>
                  </a:lnTo>
                  <a:lnTo>
                    <a:pt x="633983" y="113284"/>
                  </a:lnTo>
                  <a:lnTo>
                    <a:pt x="633983" y="79756"/>
                  </a:lnTo>
                  <a:close/>
                </a:path>
                <a:path w="1251584" h="332739">
                  <a:moveTo>
                    <a:pt x="728091" y="79756"/>
                  </a:moveTo>
                  <a:lnTo>
                    <a:pt x="699007" y="79756"/>
                  </a:lnTo>
                  <a:lnTo>
                    <a:pt x="699007" y="328422"/>
                  </a:lnTo>
                  <a:lnTo>
                    <a:pt x="728091" y="328422"/>
                  </a:lnTo>
                  <a:lnTo>
                    <a:pt x="728091" y="79756"/>
                  </a:lnTo>
                  <a:close/>
                </a:path>
                <a:path w="1251584" h="332739">
                  <a:moveTo>
                    <a:pt x="831215" y="79756"/>
                  </a:moveTo>
                  <a:lnTo>
                    <a:pt x="793496" y="79756"/>
                  </a:lnTo>
                  <a:lnTo>
                    <a:pt x="793496" y="328422"/>
                  </a:lnTo>
                  <a:lnTo>
                    <a:pt x="822578" y="328422"/>
                  </a:lnTo>
                  <a:lnTo>
                    <a:pt x="822485" y="136844"/>
                  </a:lnTo>
                  <a:lnTo>
                    <a:pt x="822213" y="127142"/>
                  </a:lnTo>
                  <a:lnTo>
                    <a:pt x="821775" y="119751"/>
                  </a:lnTo>
                  <a:lnTo>
                    <a:pt x="821181" y="114681"/>
                  </a:lnTo>
                  <a:lnTo>
                    <a:pt x="853520" y="114681"/>
                  </a:lnTo>
                  <a:lnTo>
                    <a:pt x="831215" y="79756"/>
                  </a:lnTo>
                  <a:close/>
                </a:path>
                <a:path w="1251584" h="332739">
                  <a:moveTo>
                    <a:pt x="853520" y="114681"/>
                  </a:moveTo>
                  <a:lnTo>
                    <a:pt x="822198" y="114681"/>
                  </a:lnTo>
                  <a:lnTo>
                    <a:pt x="824356" y="120015"/>
                  </a:lnTo>
                  <a:lnTo>
                    <a:pt x="827024" y="125222"/>
                  </a:lnTo>
                  <a:lnTo>
                    <a:pt x="830199" y="130175"/>
                  </a:lnTo>
                  <a:lnTo>
                    <a:pt x="958215" y="328422"/>
                  </a:lnTo>
                  <a:lnTo>
                    <a:pt x="993901" y="328422"/>
                  </a:lnTo>
                  <a:lnTo>
                    <a:pt x="993901" y="291465"/>
                  </a:lnTo>
                  <a:lnTo>
                    <a:pt x="965834" y="291465"/>
                  </a:lnTo>
                  <a:lnTo>
                    <a:pt x="964310" y="288417"/>
                  </a:lnTo>
                  <a:lnTo>
                    <a:pt x="961008" y="282956"/>
                  </a:lnTo>
                  <a:lnTo>
                    <a:pt x="853520" y="114681"/>
                  </a:lnTo>
                  <a:close/>
                </a:path>
                <a:path w="1251584" h="332739">
                  <a:moveTo>
                    <a:pt x="993901" y="79756"/>
                  </a:moveTo>
                  <a:lnTo>
                    <a:pt x="964819" y="79756"/>
                  </a:lnTo>
                  <a:lnTo>
                    <a:pt x="964916" y="266890"/>
                  </a:lnTo>
                  <a:lnTo>
                    <a:pt x="965215" y="276987"/>
                  </a:lnTo>
                  <a:lnTo>
                    <a:pt x="965729" y="285178"/>
                  </a:lnTo>
                  <a:lnTo>
                    <a:pt x="966470" y="291465"/>
                  </a:lnTo>
                  <a:lnTo>
                    <a:pt x="993901" y="291465"/>
                  </a:lnTo>
                  <a:lnTo>
                    <a:pt x="993901" y="79756"/>
                  </a:lnTo>
                  <a:close/>
                </a:path>
                <a:path w="1251584" h="332739">
                  <a:moveTo>
                    <a:pt x="1155446" y="79756"/>
                  </a:moveTo>
                  <a:lnTo>
                    <a:pt x="1125220" y="79756"/>
                  </a:lnTo>
                  <a:lnTo>
                    <a:pt x="1029843" y="328422"/>
                  </a:lnTo>
                  <a:lnTo>
                    <a:pt x="1062227" y="328422"/>
                  </a:lnTo>
                  <a:lnTo>
                    <a:pt x="1087120" y="258699"/>
                  </a:lnTo>
                  <a:lnTo>
                    <a:pt x="1224263" y="258699"/>
                  </a:lnTo>
                  <a:lnTo>
                    <a:pt x="1214201" y="232537"/>
                  </a:lnTo>
                  <a:lnTo>
                    <a:pt x="1096772" y="232537"/>
                  </a:lnTo>
                  <a:lnTo>
                    <a:pt x="1135506" y="126618"/>
                  </a:lnTo>
                  <a:lnTo>
                    <a:pt x="1136903" y="122555"/>
                  </a:lnTo>
                  <a:lnTo>
                    <a:pt x="1138301" y="116967"/>
                  </a:lnTo>
                  <a:lnTo>
                    <a:pt x="1139444" y="109982"/>
                  </a:lnTo>
                  <a:lnTo>
                    <a:pt x="1167070" y="109982"/>
                  </a:lnTo>
                  <a:lnTo>
                    <a:pt x="1155446" y="79756"/>
                  </a:lnTo>
                  <a:close/>
                </a:path>
                <a:path w="1251584" h="332739">
                  <a:moveTo>
                    <a:pt x="1224263" y="258699"/>
                  </a:moveTo>
                  <a:lnTo>
                    <a:pt x="1192529" y="258699"/>
                  </a:lnTo>
                  <a:lnTo>
                    <a:pt x="1218819" y="328422"/>
                  </a:lnTo>
                  <a:lnTo>
                    <a:pt x="1251077" y="328422"/>
                  </a:lnTo>
                  <a:lnTo>
                    <a:pt x="1224263" y="258699"/>
                  </a:lnTo>
                  <a:close/>
                </a:path>
                <a:path w="1251584" h="332739">
                  <a:moveTo>
                    <a:pt x="1167070" y="109982"/>
                  </a:moveTo>
                  <a:lnTo>
                    <a:pt x="1140078" y="109982"/>
                  </a:lnTo>
                  <a:lnTo>
                    <a:pt x="1141349" y="117602"/>
                  </a:lnTo>
                  <a:lnTo>
                    <a:pt x="1142619" y="123062"/>
                  </a:lnTo>
                  <a:lnTo>
                    <a:pt x="1143889" y="126618"/>
                  </a:lnTo>
                  <a:lnTo>
                    <a:pt x="1183004" y="232537"/>
                  </a:lnTo>
                  <a:lnTo>
                    <a:pt x="1214201" y="232537"/>
                  </a:lnTo>
                  <a:lnTo>
                    <a:pt x="1167070" y="109982"/>
                  </a:lnTo>
                  <a:close/>
                </a:path>
                <a:path w="1251584" h="332739">
                  <a:moveTo>
                    <a:pt x="1176401" y="0"/>
                  </a:moveTo>
                  <a:lnTo>
                    <a:pt x="1147572" y="0"/>
                  </a:lnTo>
                  <a:lnTo>
                    <a:pt x="1108964" y="56896"/>
                  </a:lnTo>
                  <a:lnTo>
                    <a:pt x="1130934" y="56896"/>
                  </a:lnTo>
                  <a:lnTo>
                    <a:pt x="1176401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620370" y="4646929"/>
              <a:ext cx="627380" cy="257175"/>
            </a:xfrm>
            <a:custGeom>
              <a:avLst/>
              <a:gdLst/>
              <a:ahLst/>
              <a:cxnLst/>
              <a:rect l="l" t="t" r="r" b="b"/>
              <a:pathLst>
                <a:path w="627380" h="257175">
                  <a:moveTo>
                    <a:pt x="74168" y="4191"/>
                  </a:moveTo>
                  <a:lnTo>
                    <a:pt x="0" y="4191"/>
                  </a:lnTo>
                  <a:lnTo>
                    <a:pt x="0" y="252857"/>
                  </a:lnTo>
                  <a:lnTo>
                    <a:pt x="29082" y="252857"/>
                  </a:lnTo>
                  <a:lnTo>
                    <a:pt x="29082" y="147066"/>
                  </a:lnTo>
                  <a:lnTo>
                    <a:pt x="108850" y="147066"/>
                  </a:lnTo>
                  <a:lnTo>
                    <a:pt x="108584" y="146812"/>
                  </a:lnTo>
                  <a:lnTo>
                    <a:pt x="105409" y="144399"/>
                  </a:lnTo>
                  <a:lnTo>
                    <a:pt x="102361" y="141986"/>
                  </a:lnTo>
                  <a:lnTo>
                    <a:pt x="98805" y="139954"/>
                  </a:lnTo>
                  <a:lnTo>
                    <a:pt x="94614" y="138049"/>
                  </a:lnTo>
                  <a:lnTo>
                    <a:pt x="94614" y="137414"/>
                  </a:lnTo>
                  <a:lnTo>
                    <a:pt x="128116" y="120777"/>
                  </a:lnTo>
                  <a:lnTo>
                    <a:pt x="29082" y="120777"/>
                  </a:lnTo>
                  <a:lnTo>
                    <a:pt x="29082" y="30607"/>
                  </a:lnTo>
                  <a:lnTo>
                    <a:pt x="137599" y="30607"/>
                  </a:lnTo>
                  <a:lnTo>
                    <a:pt x="137223" y="30051"/>
                  </a:lnTo>
                  <a:lnTo>
                    <a:pt x="104267" y="8255"/>
                  </a:lnTo>
                  <a:lnTo>
                    <a:pt x="82192" y="4450"/>
                  </a:lnTo>
                  <a:lnTo>
                    <a:pt x="74168" y="4191"/>
                  </a:lnTo>
                  <a:close/>
                </a:path>
                <a:path w="627380" h="257175">
                  <a:moveTo>
                    <a:pt x="108850" y="147066"/>
                  </a:moveTo>
                  <a:lnTo>
                    <a:pt x="58420" y="147066"/>
                  </a:lnTo>
                  <a:lnTo>
                    <a:pt x="63373" y="147701"/>
                  </a:lnTo>
                  <a:lnTo>
                    <a:pt x="67690" y="149098"/>
                  </a:lnTo>
                  <a:lnTo>
                    <a:pt x="72008" y="150368"/>
                  </a:lnTo>
                  <a:lnTo>
                    <a:pt x="76073" y="152527"/>
                  </a:lnTo>
                  <a:lnTo>
                    <a:pt x="79755" y="155448"/>
                  </a:lnTo>
                  <a:lnTo>
                    <a:pt x="83565" y="158242"/>
                  </a:lnTo>
                  <a:lnTo>
                    <a:pt x="87249" y="162052"/>
                  </a:lnTo>
                  <a:lnTo>
                    <a:pt x="94360" y="171196"/>
                  </a:lnTo>
                  <a:lnTo>
                    <a:pt x="98044" y="176657"/>
                  </a:lnTo>
                  <a:lnTo>
                    <a:pt x="101853" y="183134"/>
                  </a:lnTo>
                  <a:lnTo>
                    <a:pt x="143509" y="252857"/>
                  </a:lnTo>
                  <a:lnTo>
                    <a:pt x="178180" y="252857"/>
                  </a:lnTo>
                  <a:lnTo>
                    <a:pt x="131572" y="178054"/>
                  </a:lnTo>
                  <a:lnTo>
                    <a:pt x="128270" y="172720"/>
                  </a:lnTo>
                  <a:lnTo>
                    <a:pt x="125222" y="167894"/>
                  </a:lnTo>
                  <a:lnTo>
                    <a:pt x="122427" y="163830"/>
                  </a:lnTo>
                  <a:lnTo>
                    <a:pt x="119760" y="159766"/>
                  </a:lnTo>
                  <a:lnTo>
                    <a:pt x="116967" y="156083"/>
                  </a:lnTo>
                  <a:lnTo>
                    <a:pt x="111505" y="149606"/>
                  </a:lnTo>
                  <a:lnTo>
                    <a:pt x="108850" y="147066"/>
                  </a:lnTo>
                  <a:close/>
                </a:path>
                <a:path w="627380" h="257175">
                  <a:moveTo>
                    <a:pt x="137599" y="30607"/>
                  </a:moveTo>
                  <a:lnTo>
                    <a:pt x="68960" y="30607"/>
                  </a:lnTo>
                  <a:lnTo>
                    <a:pt x="80438" y="31299"/>
                  </a:lnTo>
                  <a:lnTo>
                    <a:pt x="90487" y="33385"/>
                  </a:lnTo>
                  <a:lnTo>
                    <a:pt x="118443" y="63446"/>
                  </a:lnTo>
                  <a:lnTo>
                    <a:pt x="119252" y="72898"/>
                  </a:lnTo>
                  <a:lnTo>
                    <a:pt x="119252" y="80264"/>
                  </a:lnTo>
                  <a:lnTo>
                    <a:pt x="117982" y="86995"/>
                  </a:lnTo>
                  <a:lnTo>
                    <a:pt x="115443" y="92837"/>
                  </a:lnTo>
                  <a:lnTo>
                    <a:pt x="112902" y="98806"/>
                  </a:lnTo>
                  <a:lnTo>
                    <a:pt x="75946" y="120777"/>
                  </a:lnTo>
                  <a:lnTo>
                    <a:pt x="128116" y="120777"/>
                  </a:lnTo>
                  <a:lnTo>
                    <a:pt x="148462" y="86995"/>
                  </a:lnTo>
                  <a:lnTo>
                    <a:pt x="149732" y="79121"/>
                  </a:lnTo>
                  <a:lnTo>
                    <a:pt x="149732" y="70485"/>
                  </a:lnTo>
                  <a:lnTo>
                    <a:pt x="140894" y="35470"/>
                  </a:lnTo>
                  <a:lnTo>
                    <a:pt x="137599" y="30607"/>
                  </a:lnTo>
                  <a:close/>
                </a:path>
                <a:path w="627380" h="257175">
                  <a:moveTo>
                    <a:pt x="512825" y="0"/>
                  </a:moveTo>
                  <a:lnTo>
                    <a:pt x="462835" y="8953"/>
                  </a:lnTo>
                  <a:lnTo>
                    <a:pt x="424561" y="35814"/>
                  </a:lnTo>
                  <a:lnTo>
                    <a:pt x="400161" y="77533"/>
                  </a:lnTo>
                  <a:lnTo>
                    <a:pt x="392048" y="131445"/>
                  </a:lnTo>
                  <a:lnTo>
                    <a:pt x="394047" y="158043"/>
                  </a:lnTo>
                  <a:lnTo>
                    <a:pt x="409997" y="203382"/>
                  </a:lnTo>
                  <a:lnTo>
                    <a:pt x="441144" y="237384"/>
                  </a:lnTo>
                  <a:lnTo>
                    <a:pt x="483487" y="254859"/>
                  </a:lnTo>
                  <a:lnTo>
                    <a:pt x="508634" y="257048"/>
                  </a:lnTo>
                  <a:lnTo>
                    <a:pt x="534308" y="254833"/>
                  </a:lnTo>
                  <a:lnTo>
                    <a:pt x="557244" y="248189"/>
                  </a:lnTo>
                  <a:lnTo>
                    <a:pt x="577465" y="237116"/>
                  </a:lnTo>
                  <a:lnTo>
                    <a:pt x="584511" y="230886"/>
                  </a:lnTo>
                  <a:lnTo>
                    <a:pt x="508634" y="230886"/>
                  </a:lnTo>
                  <a:lnTo>
                    <a:pt x="490392" y="229125"/>
                  </a:lnTo>
                  <a:lnTo>
                    <a:pt x="446405" y="202819"/>
                  </a:lnTo>
                  <a:lnTo>
                    <a:pt x="424134" y="150741"/>
                  </a:lnTo>
                  <a:lnTo>
                    <a:pt x="422655" y="128905"/>
                  </a:lnTo>
                  <a:lnTo>
                    <a:pt x="424179" y="107045"/>
                  </a:lnTo>
                  <a:lnTo>
                    <a:pt x="436372" y="69897"/>
                  </a:lnTo>
                  <a:lnTo>
                    <a:pt x="475186" y="33464"/>
                  </a:lnTo>
                  <a:lnTo>
                    <a:pt x="510667" y="26416"/>
                  </a:lnTo>
                  <a:lnTo>
                    <a:pt x="586518" y="26416"/>
                  </a:lnTo>
                  <a:lnTo>
                    <a:pt x="578780" y="19502"/>
                  </a:lnTo>
                  <a:lnTo>
                    <a:pt x="559292" y="8667"/>
                  </a:lnTo>
                  <a:lnTo>
                    <a:pt x="537303" y="2166"/>
                  </a:lnTo>
                  <a:lnTo>
                    <a:pt x="512825" y="0"/>
                  </a:lnTo>
                  <a:close/>
                </a:path>
                <a:path w="627380" h="257175">
                  <a:moveTo>
                    <a:pt x="586518" y="26416"/>
                  </a:moveTo>
                  <a:lnTo>
                    <a:pt x="510667" y="26416"/>
                  </a:lnTo>
                  <a:lnTo>
                    <a:pt x="529691" y="28086"/>
                  </a:lnTo>
                  <a:lnTo>
                    <a:pt x="546560" y="33115"/>
                  </a:lnTo>
                  <a:lnTo>
                    <a:pt x="583787" y="68155"/>
                  </a:lnTo>
                  <a:lnTo>
                    <a:pt x="595217" y="106168"/>
                  </a:lnTo>
                  <a:lnTo>
                    <a:pt x="596646" y="129413"/>
                  </a:lnTo>
                  <a:lnTo>
                    <a:pt x="595171" y="152082"/>
                  </a:lnTo>
                  <a:lnTo>
                    <a:pt x="583412" y="189420"/>
                  </a:lnTo>
                  <a:lnTo>
                    <a:pt x="545226" y="224155"/>
                  </a:lnTo>
                  <a:lnTo>
                    <a:pt x="508634" y="230886"/>
                  </a:lnTo>
                  <a:lnTo>
                    <a:pt x="584511" y="230886"/>
                  </a:lnTo>
                  <a:lnTo>
                    <a:pt x="619172" y="179863"/>
                  </a:lnTo>
                  <a:lnTo>
                    <a:pt x="627252" y="125349"/>
                  </a:lnTo>
                  <a:lnTo>
                    <a:pt x="625278" y="98679"/>
                  </a:lnTo>
                  <a:lnTo>
                    <a:pt x="619363" y="74676"/>
                  </a:lnTo>
                  <a:lnTo>
                    <a:pt x="609518" y="53340"/>
                  </a:lnTo>
                  <a:lnTo>
                    <a:pt x="595757" y="34671"/>
                  </a:lnTo>
                  <a:lnTo>
                    <a:pt x="586518" y="26416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966068" y="5116957"/>
              <a:ext cx="2662555" cy="260985"/>
            </a:xfrm>
            <a:custGeom>
              <a:avLst/>
              <a:gdLst/>
              <a:ahLst/>
              <a:cxnLst/>
              <a:rect l="l" t="t" r="r" b="b"/>
              <a:pathLst>
                <a:path w="2662555" h="260985">
                  <a:moveTo>
                    <a:pt x="29463" y="4064"/>
                  </a:moveTo>
                  <a:lnTo>
                    <a:pt x="0" y="4064"/>
                  </a:lnTo>
                  <a:lnTo>
                    <a:pt x="0" y="257556"/>
                  </a:lnTo>
                  <a:lnTo>
                    <a:pt x="29463" y="257556"/>
                  </a:lnTo>
                  <a:lnTo>
                    <a:pt x="29463" y="4064"/>
                  </a:lnTo>
                  <a:close/>
                </a:path>
                <a:path w="2662555" h="260985">
                  <a:moveTo>
                    <a:pt x="132333" y="4064"/>
                  </a:moveTo>
                  <a:lnTo>
                    <a:pt x="99059" y="4064"/>
                  </a:lnTo>
                  <a:lnTo>
                    <a:pt x="99059" y="257556"/>
                  </a:lnTo>
                  <a:lnTo>
                    <a:pt x="126237" y="257556"/>
                  </a:lnTo>
                  <a:lnTo>
                    <a:pt x="126237" y="113411"/>
                  </a:lnTo>
                  <a:lnTo>
                    <a:pt x="126069" y="97407"/>
                  </a:lnTo>
                  <a:lnTo>
                    <a:pt x="125555" y="80629"/>
                  </a:lnTo>
                  <a:lnTo>
                    <a:pt x="124684" y="63065"/>
                  </a:lnTo>
                  <a:lnTo>
                    <a:pt x="123444" y="44704"/>
                  </a:lnTo>
                  <a:lnTo>
                    <a:pt x="158842" y="44704"/>
                  </a:lnTo>
                  <a:lnTo>
                    <a:pt x="132333" y="4064"/>
                  </a:lnTo>
                  <a:close/>
                </a:path>
                <a:path w="2662555" h="260985">
                  <a:moveTo>
                    <a:pt x="158842" y="44704"/>
                  </a:moveTo>
                  <a:lnTo>
                    <a:pt x="124840" y="44704"/>
                  </a:lnTo>
                  <a:lnTo>
                    <a:pt x="263398" y="257556"/>
                  </a:lnTo>
                  <a:lnTo>
                    <a:pt x="297052" y="257556"/>
                  </a:lnTo>
                  <a:lnTo>
                    <a:pt x="297052" y="215900"/>
                  </a:lnTo>
                  <a:lnTo>
                    <a:pt x="270509" y="215900"/>
                  </a:lnTo>
                  <a:lnTo>
                    <a:pt x="158842" y="44704"/>
                  </a:lnTo>
                  <a:close/>
                </a:path>
                <a:path w="2662555" h="260985">
                  <a:moveTo>
                    <a:pt x="297052" y="4064"/>
                  </a:moveTo>
                  <a:lnTo>
                    <a:pt x="269494" y="4064"/>
                  </a:lnTo>
                  <a:lnTo>
                    <a:pt x="269509" y="164020"/>
                  </a:lnTo>
                  <a:lnTo>
                    <a:pt x="271335" y="205994"/>
                  </a:lnTo>
                  <a:lnTo>
                    <a:pt x="271906" y="215900"/>
                  </a:lnTo>
                  <a:lnTo>
                    <a:pt x="297052" y="215900"/>
                  </a:lnTo>
                  <a:lnTo>
                    <a:pt x="297052" y="4064"/>
                  </a:lnTo>
                  <a:close/>
                </a:path>
                <a:path w="2662555" h="260985">
                  <a:moveTo>
                    <a:pt x="363600" y="4064"/>
                  </a:moveTo>
                  <a:lnTo>
                    <a:pt x="332358" y="4064"/>
                  </a:lnTo>
                  <a:lnTo>
                    <a:pt x="423290" y="257556"/>
                  </a:lnTo>
                  <a:lnTo>
                    <a:pt x="452374" y="257556"/>
                  </a:lnTo>
                  <a:lnTo>
                    <a:pt x="464834" y="223012"/>
                  </a:lnTo>
                  <a:lnTo>
                    <a:pt x="437769" y="223012"/>
                  </a:lnTo>
                  <a:lnTo>
                    <a:pt x="434574" y="209561"/>
                  </a:lnTo>
                  <a:lnTo>
                    <a:pt x="430879" y="195897"/>
                  </a:lnTo>
                  <a:lnTo>
                    <a:pt x="426660" y="182042"/>
                  </a:lnTo>
                  <a:lnTo>
                    <a:pt x="421894" y="168021"/>
                  </a:lnTo>
                  <a:lnTo>
                    <a:pt x="363600" y="4064"/>
                  </a:lnTo>
                  <a:close/>
                </a:path>
                <a:path w="2662555" h="260985">
                  <a:moveTo>
                    <a:pt x="543813" y="4064"/>
                  </a:moveTo>
                  <a:lnTo>
                    <a:pt x="512063" y="4064"/>
                  </a:lnTo>
                  <a:lnTo>
                    <a:pt x="454151" y="167005"/>
                  </a:lnTo>
                  <a:lnTo>
                    <a:pt x="449341" y="180935"/>
                  </a:lnTo>
                  <a:lnTo>
                    <a:pt x="445008" y="194913"/>
                  </a:lnTo>
                  <a:lnTo>
                    <a:pt x="441150" y="208938"/>
                  </a:lnTo>
                  <a:lnTo>
                    <a:pt x="437769" y="223012"/>
                  </a:lnTo>
                  <a:lnTo>
                    <a:pt x="464834" y="223012"/>
                  </a:lnTo>
                  <a:lnTo>
                    <a:pt x="543813" y="4064"/>
                  </a:lnTo>
                  <a:close/>
                </a:path>
                <a:path w="2662555" h="260985">
                  <a:moveTo>
                    <a:pt x="720344" y="4064"/>
                  </a:moveTo>
                  <a:lnTo>
                    <a:pt x="579120" y="4064"/>
                  </a:lnTo>
                  <a:lnTo>
                    <a:pt x="579120" y="257556"/>
                  </a:lnTo>
                  <a:lnTo>
                    <a:pt x="720344" y="257556"/>
                  </a:lnTo>
                  <a:lnTo>
                    <a:pt x="720344" y="231140"/>
                  </a:lnTo>
                  <a:lnTo>
                    <a:pt x="608583" y="231140"/>
                  </a:lnTo>
                  <a:lnTo>
                    <a:pt x="608583" y="137922"/>
                  </a:lnTo>
                  <a:lnTo>
                    <a:pt x="713612" y="137922"/>
                  </a:lnTo>
                  <a:lnTo>
                    <a:pt x="713612" y="111887"/>
                  </a:lnTo>
                  <a:lnTo>
                    <a:pt x="608583" y="111887"/>
                  </a:lnTo>
                  <a:lnTo>
                    <a:pt x="608583" y="30226"/>
                  </a:lnTo>
                  <a:lnTo>
                    <a:pt x="720344" y="30226"/>
                  </a:lnTo>
                  <a:lnTo>
                    <a:pt x="720344" y="4064"/>
                  </a:lnTo>
                  <a:close/>
                </a:path>
                <a:path w="2662555" h="260985">
                  <a:moveTo>
                    <a:pt x="760729" y="220980"/>
                  </a:moveTo>
                  <a:lnTo>
                    <a:pt x="760729" y="249301"/>
                  </a:lnTo>
                  <a:lnTo>
                    <a:pt x="774136" y="254394"/>
                  </a:lnTo>
                  <a:lnTo>
                    <a:pt x="790162" y="258048"/>
                  </a:lnTo>
                  <a:lnTo>
                    <a:pt x="808807" y="260248"/>
                  </a:lnTo>
                  <a:lnTo>
                    <a:pt x="830072" y="260985"/>
                  </a:lnTo>
                  <a:lnTo>
                    <a:pt x="849818" y="259816"/>
                  </a:lnTo>
                  <a:lnTo>
                    <a:pt x="867362" y="256301"/>
                  </a:lnTo>
                  <a:lnTo>
                    <a:pt x="882739" y="250430"/>
                  </a:lnTo>
                  <a:lnTo>
                    <a:pt x="895984" y="242189"/>
                  </a:lnTo>
                  <a:lnTo>
                    <a:pt x="903328" y="235077"/>
                  </a:lnTo>
                  <a:lnTo>
                    <a:pt x="831087" y="235077"/>
                  </a:lnTo>
                  <a:lnTo>
                    <a:pt x="822090" y="234838"/>
                  </a:lnTo>
                  <a:lnTo>
                    <a:pt x="777033" y="226790"/>
                  </a:lnTo>
                  <a:lnTo>
                    <a:pt x="768709" y="224051"/>
                  </a:lnTo>
                  <a:lnTo>
                    <a:pt x="760729" y="220980"/>
                  </a:lnTo>
                  <a:close/>
                </a:path>
                <a:path w="2662555" h="260985">
                  <a:moveTo>
                    <a:pt x="844296" y="381"/>
                  </a:moveTo>
                  <a:lnTo>
                    <a:pt x="797933" y="10078"/>
                  </a:lnTo>
                  <a:lnTo>
                    <a:pt x="769540" y="38020"/>
                  </a:lnTo>
                  <a:lnTo>
                    <a:pt x="764031" y="64389"/>
                  </a:lnTo>
                  <a:lnTo>
                    <a:pt x="764982" y="77650"/>
                  </a:lnTo>
                  <a:lnTo>
                    <a:pt x="788025" y="117981"/>
                  </a:lnTo>
                  <a:lnTo>
                    <a:pt x="829690" y="139573"/>
                  </a:lnTo>
                  <a:lnTo>
                    <a:pt x="841549" y="144004"/>
                  </a:lnTo>
                  <a:lnTo>
                    <a:pt x="851788" y="148161"/>
                  </a:lnTo>
                  <a:lnTo>
                    <a:pt x="885189" y="171196"/>
                  </a:lnTo>
                  <a:lnTo>
                    <a:pt x="890397" y="184023"/>
                  </a:lnTo>
                  <a:lnTo>
                    <a:pt x="890397" y="192786"/>
                  </a:lnTo>
                  <a:lnTo>
                    <a:pt x="867181" y="228808"/>
                  </a:lnTo>
                  <a:lnTo>
                    <a:pt x="831087" y="235077"/>
                  </a:lnTo>
                  <a:lnTo>
                    <a:pt x="903328" y="235077"/>
                  </a:lnTo>
                  <a:lnTo>
                    <a:pt x="906579" y="231927"/>
                  </a:lnTo>
                  <a:lnTo>
                    <a:pt x="914161" y="219821"/>
                  </a:lnTo>
                  <a:lnTo>
                    <a:pt x="918719" y="205880"/>
                  </a:lnTo>
                  <a:lnTo>
                    <a:pt x="920241" y="190119"/>
                  </a:lnTo>
                  <a:lnTo>
                    <a:pt x="919311" y="177686"/>
                  </a:lnTo>
                  <a:lnTo>
                    <a:pt x="896183" y="139723"/>
                  </a:lnTo>
                  <a:lnTo>
                    <a:pt x="850391" y="117221"/>
                  </a:lnTo>
                  <a:lnTo>
                    <a:pt x="839267" y="113103"/>
                  </a:lnTo>
                  <a:lnTo>
                    <a:pt x="829690" y="109140"/>
                  </a:lnTo>
                  <a:lnTo>
                    <a:pt x="798702" y="86233"/>
                  </a:lnTo>
                  <a:lnTo>
                    <a:pt x="795527" y="80645"/>
                  </a:lnTo>
                  <a:lnTo>
                    <a:pt x="793876" y="73533"/>
                  </a:lnTo>
                  <a:lnTo>
                    <a:pt x="793901" y="64389"/>
                  </a:lnTo>
                  <a:lnTo>
                    <a:pt x="794690" y="56243"/>
                  </a:lnTo>
                  <a:lnTo>
                    <a:pt x="822801" y="29225"/>
                  </a:lnTo>
                  <a:lnTo>
                    <a:pt x="843660" y="26670"/>
                  </a:lnTo>
                  <a:lnTo>
                    <a:pt x="909394" y="26670"/>
                  </a:lnTo>
                  <a:lnTo>
                    <a:pt x="913891" y="14224"/>
                  </a:lnTo>
                  <a:lnTo>
                    <a:pt x="897606" y="8149"/>
                  </a:lnTo>
                  <a:lnTo>
                    <a:pt x="880570" y="3825"/>
                  </a:lnTo>
                  <a:lnTo>
                    <a:pt x="862796" y="1240"/>
                  </a:lnTo>
                  <a:lnTo>
                    <a:pt x="844296" y="381"/>
                  </a:lnTo>
                  <a:close/>
                </a:path>
                <a:path w="2662555" h="260985">
                  <a:moveTo>
                    <a:pt x="909394" y="26670"/>
                  </a:moveTo>
                  <a:lnTo>
                    <a:pt x="843660" y="26670"/>
                  </a:lnTo>
                  <a:lnTo>
                    <a:pt x="858543" y="27501"/>
                  </a:lnTo>
                  <a:lnTo>
                    <a:pt x="873664" y="29987"/>
                  </a:lnTo>
                  <a:lnTo>
                    <a:pt x="889023" y="34117"/>
                  </a:lnTo>
                  <a:lnTo>
                    <a:pt x="904621" y="39878"/>
                  </a:lnTo>
                  <a:lnTo>
                    <a:pt x="909394" y="26670"/>
                  </a:lnTo>
                  <a:close/>
                </a:path>
                <a:path w="2662555" h="260985">
                  <a:moveTo>
                    <a:pt x="1050289" y="30226"/>
                  </a:moveTo>
                  <a:lnTo>
                    <a:pt x="1020826" y="30226"/>
                  </a:lnTo>
                  <a:lnTo>
                    <a:pt x="1020826" y="257556"/>
                  </a:lnTo>
                  <a:lnTo>
                    <a:pt x="1050289" y="257556"/>
                  </a:lnTo>
                  <a:lnTo>
                    <a:pt x="1050289" y="30226"/>
                  </a:lnTo>
                  <a:close/>
                </a:path>
                <a:path w="2662555" h="260985">
                  <a:moveTo>
                    <a:pt x="1130553" y="4064"/>
                  </a:moveTo>
                  <a:lnTo>
                    <a:pt x="940561" y="4064"/>
                  </a:lnTo>
                  <a:lnTo>
                    <a:pt x="940561" y="30226"/>
                  </a:lnTo>
                  <a:lnTo>
                    <a:pt x="1130553" y="30226"/>
                  </a:lnTo>
                  <a:lnTo>
                    <a:pt x="1130553" y="4064"/>
                  </a:lnTo>
                  <a:close/>
                </a:path>
                <a:path w="2662555" h="260985">
                  <a:moveTo>
                    <a:pt x="1198372" y="4064"/>
                  </a:moveTo>
                  <a:lnTo>
                    <a:pt x="1168907" y="4064"/>
                  </a:lnTo>
                  <a:lnTo>
                    <a:pt x="1168907" y="257556"/>
                  </a:lnTo>
                  <a:lnTo>
                    <a:pt x="1198372" y="257556"/>
                  </a:lnTo>
                  <a:lnTo>
                    <a:pt x="1198372" y="4064"/>
                  </a:lnTo>
                  <a:close/>
                </a:path>
                <a:path w="2662555" h="260985">
                  <a:moveTo>
                    <a:pt x="1312290" y="4064"/>
                  </a:moveTo>
                  <a:lnTo>
                    <a:pt x="1267967" y="4064"/>
                  </a:lnTo>
                  <a:lnTo>
                    <a:pt x="1267967" y="257556"/>
                  </a:lnTo>
                  <a:lnTo>
                    <a:pt x="1295146" y="257556"/>
                  </a:lnTo>
                  <a:lnTo>
                    <a:pt x="1295129" y="94234"/>
                  </a:lnTo>
                  <a:lnTo>
                    <a:pt x="1295001" y="78503"/>
                  </a:lnTo>
                  <a:lnTo>
                    <a:pt x="1294558" y="61991"/>
                  </a:lnTo>
                  <a:lnTo>
                    <a:pt x="1293806" y="46741"/>
                  </a:lnTo>
                  <a:lnTo>
                    <a:pt x="1292732" y="32766"/>
                  </a:lnTo>
                  <a:lnTo>
                    <a:pt x="1323311" y="32766"/>
                  </a:lnTo>
                  <a:lnTo>
                    <a:pt x="1312290" y="4064"/>
                  </a:lnTo>
                  <a:close/>
                </a:path>
                <a:path w="2662555" h="260985">
                  <a:moveTo>
                    <a:pt x="1323311" y="32766"/>
                  </a:moveTo>
                  <a:lnTo>
                    <a:pt x="1294129" y="32766"/>
                  </a:lnTo>
                  <a:lnTo>
                    <a:pt x="1380108" y="257556"/>
                  </a:lnTo>
                  <a:lnTo>
                    <a:pt x="1403857" y="257556"/>
                  </a:lnTo>
                  <a:lnTo>
                    <a:pt x="1421039" y="213106"/>
                  </a:lnTo>
                  <a:lnTo>
                    <a:pt x="1392554" y="213106"/>
                  </a:lnTo>
                  <a:lnTo>
                    <a:pt x="1323311" y="32766"/>
                  </a:lnTo>
                  <a:close/>
                </a:path>
                <a:path w="2662555" h="260985">
                  <a:moveTo>
                    <a:pt x="1519047" y="33147"/>
                  </a:moveTo>
                  <a:lnTo>
                    <a:pt x="1491996" y="33147"/>
                  </a:lnTo>
                  <a:lnTo>
                    <a:pt x="1490902" y="49317"/>
                  </a:lnTo>
                  <a:lnTo>
                    <a:pt x="1490106" y="64881"/>
                  </a:lnTo>
                  <a:lnTo>
                    <a:pt x="1489620" y="79849"/>
                  </a:lnTo>
                  <a:lnTo>
                    <a:pt x="1489455" y="94234"/>
                  </a:lnTo>
                  <a:lnTo>
                    <a:pt x="1489455" y="257556"/>
                  </a:lnTo>
                  <a:lnTo>
                    <a:pt x="1519047" y="257556"/>
                  </a:lnTo>
                  <a:lnTo>
                    <a:pt x="1519047" y="33147"/>
                  </a:lnTo>
                  <a:close/>
                </a:path>
                <a:path w="2662555" h="260985">
                  <a:moveTo>
                    <a:pt x="1519047" y="4064"/>
                  </a:moveTo>
                  <a:lnTo>
                    <a:pt x="1474977" y="4064"/>
                  </a:lnTo>
                  <a:lnTo>
                    <a:pt x="1393952" y="213106"/>
                  </a:lnTo>
                  <a:lnTo>
                    <a:pt x="1421039" y="213106"/>
                  </a:lnTo>
                  <a:lnTo>
                    <a:pt x="1490599" y="33147"/>
                  </a:lnTo>
                  <a:lnTo>
                    <a:pt x="1519047" y="33147"/>
                  </a:lnTo>
                  <a:lnTo>
                    <a:pt x="1519047" y="4064"/>
                  </a:lnTo>
                  <a:close/>
                </a:path>
                <a:path w="2662555" h="260985">
                  <a:moveTo>
                    <a:pt x="1729231" y="4064"/>
                  </a:moveTo>
                  <a:lnTo>
                    <a:pt x="1588007" y="4064"/>
                  </a:lnTo>
                  <a:lnTo>
                    <a:pt x="1588007" y="257556"/>
                  </a:lnTo>
                  <a:lnTo>
                    <a:pt x="1729231" y="257556"/>
                  </a:lnTo>
                  <a:lnTo>
                    <a:pt x="1729231" y="231140"/>
                  </a:lnTo>
                  <a:lnTo>
                    <a:pt x="1617472" y="231140"/>
                  </a:lnTo>
                  <a:lnTo>
                    <a:pt x="1617472" y="137922"/>
                  </a:lnTo>
                  <a:lnTo>
                    <a:pt x="1722501" y="137922"/>
                  </a:lnTo>
                  <a:lnTo>
                    <a:pt x="1722501" y="111887"/>
                  </a:lnTo>
                  <a:lnTo>
                    <a:pt x="1617472" y="111887"/>
                  </a:lnTo>
                  <a:lnTo>
                    <a:pt x="1617472" y="30226"/>
                  </a:lnTo>
                  <a:lnTo>
                    <a:pt x="1729231" y="30226"/>
                  </a:lnTo>
                  <a:lnTo>
                    <a:pt x="1729231" y="4064"/>
                  </a:lnTo>
                  <a:close/>
                </a:path>
                <a:path w="2662555" h="260985">
                  <a:moveTo>
                    <a:pt x="1819402" y="4064"/>
                  </a:moveTo>
                  <a:lnTo>
                    <a:pt x="1786127" y="4064"/>
                  </a:lnTo>
                  <a:lnTo>
                    <a:pt x="1786127" y="257556"/>
                  </a:lnTo>
                  <a:lnTo>
                    <a:pt x="1813305" y="257556"/>
                  </a:lnTo>
                  <a:lnTo>
                    <a:pt x="1813305" y="113411"/>
                  </a:lnTo>
                  <a:lnTo>
                    <a:pt x="1813137" y="97407"/>
                  </a:lnTo>
                  <a:lnTo>
                    <a:pt x="1812623" y="80629"/>
                  </a:lnTo>
                  <a:lnTo>
                    <a:pt x="1811752" y="63065"/>
                  </a:lnTo>
                  <a:lnTo>
                    <a:pt x="1810511" y="44704"/>
                  </a:lnTo>
                  <a:lnTo>
                    <a:pt x="1845910" y="44704"/>
                  </a:lnTo>
                  <a:lnTo>
                    <a:pt x="1819402" y="4064"/>
                  </a:lnTo>
                  <a:close/>
                </a:path>
                <a:path w="2662555" h="260985">
                  <a:moveTo>
                    <a:pt x="1845910" y="44704"/>
                  </a:moveTo>
                  <a:lnTo>
                    <a:pt x="1811908" y="44704"/>
                  </a:lnTo>
                  <a:lnTo>
                    <a:pt x="1950465" y="257556"/>
                  </a:lnTo>
                  <a:lnTo>
                    <a:pt x="1984121" y="257556"/>
                  </a:lnTo>
                  <a:lnTo>
                    <a:pt x="1984121" y="215900"/>
                  </a:lnTo>
                  <a:lnTo>
                    <a:pt x="1957577" y="215900"/>
                  </a:lnTo>
                  <a:lnTo>
                    <a:pt x="1845910" y="44704"/>
                  </a:lnTo>
                  <a:close/>
                </a:path>
                <a:path w="2662555" h="260985">
                  <a:moveTo>
                    <a:pt x="1984121" y="4064"/>
                  </a:moveTo>
                  <a:lnTo>
                    <a:pt x="1956561" y="4064"/>
                  </a:lnTo>
                  <a:lnTo>
                    <a:pt x="1956577" y="164020"/>
                  </a:lnTo>
                  <a:lnTo>
                    <a:pt x="1958403" y="205994"/>
                  </a:lnTo>
                  <a:lnTo>
                    <a:pt x="1958975" y="215900"/>
                  </a:lnTo>
                  <a:lnTo>
                    <a:pt x="1984121" y="215900"/>
                  </a:lnTo>
                  <a:lnTo>
                    <a:pt x="1984121" y="4064"/>
                  </a:lnTo>
                  <a:close/>
                </a:path>
                <a:path w="2662555" h="260985">
                  <a:moveTo>
                    <a:pt x="2132329" y="30226"/>
                  </a:moveTo>
                  <a:lnTo>
                    <a:pt x="2102865" y="30226"/>
                  </a:lnTo>
                  <a:lnTo>
                    <a:pt x="2102865" y="257556"/>
                  </a:lnTo>
                  <a:lnTo>
                    <a:pt x="2132329" y="257556"/>
                  </a:lnTo>
                  <a:lnTo>
                    <a:pt x="2132329" y="30226"/>
                  </a:lnTo>
                  <a:close/>
                </a:path>
                <a:path w="2662555" h="260985">
                  <a:moveTo>
                    <a:pt x="2212594" y="4064"/>
                  </a:moveTo>
                  <a:lnTo>
                    <a:pt x="2022602" y="4064"/>
                  </a:lnTo>
                  <a:lnTo>
                    <a:pt x="2022602" y="30226"/>
                  </a:lnTo>
                  <a:lnTo>
                    <a:pt x="2212594" y="30226"/>
                  </a:lnTo>
                  <a:lnTo>
                    <a:pt x="2212594" y="4064"/>
                  </a:lnTo>
                  <a:close/>
                </a:path>
                <a:path w="2662555" h="260985">
                  <a:moveTo>
                    <a:pt x="2347340" y="0"/>
                  </a:moveTo>
                  <a:lnTo>
                    <a:pt x="2297541" y="8540"/>
                  </a:lnTo>
                  <a:lnTo>
                    <a:pt x="2260600" y="34036"/>
                  </a:lnTo>
                  <a:lnTo>
                    <a:pt x="2237740" y="75088"/>
                  </a:lnTo>
                  <a:lnTo>
                    <a:pt x="2230119" y="130048"/>
                  </a:lnTo>
                  <a:lnTo>
                    <a:pt x="2232024" y="159525"/>
                  </a:lnTo>
                  <a:lnTo>
                    <a:pt x="2247264" y="207861"/>
                  </a:lnTo>
                  <a:lnTo>
                    <a:pt x="2277362" y="241696"/>
                  </a:lnTo>
                  <a:lnTo>
                    <a:pt x="2320553" y="258841"/>
                  </a:lnTo>
                  <a:lnTo>
                    <a:pt x="2346959" y="260985"/>
                  </a:lnTo>
                  <a:lnTo>
                    <a:pt x="2372871" y="258796"/>
                  </a:lnTo>
                  <a:lnTo>
                    <a:pt x="2395759" y="252237"/>
                  </a:lnTo>
                  <a:lnTo>
                    <a:pt x="2415647" y="241321"/>
                  </a:lnTo>
                  <a:lnTo>
                    <a:pt x="2422566" y="235077"/>
                  </a:lnTo>
                  <a:lnTo>
                    <a:pt x="2346959" y="235077"/>
                  </a:lnTo>
                  <a:lnTo>
                    <a:pt x="2327336" y="233429"/>
                  </a:lnTo>
                  <a:lnTo>
                    <a:pt x="2283205" y="208534"/>
                  </a:lnTo>
                  <a:lnTo>
                    <a:pt x="2262721" y="154598"/>
                  </a:lnTo>
                  <a:lnTo>
                    <a:pt x="2261361" y="130429"/>
                  </a:lnTo>
                  <a:lnTo>
                    <a:pt x="2262721" y="106519"/>
                  </a:lnTo>
                  <a:lnTo>
                    <a:pt x="2273631" y="67796"/>
                  </a:lnTo>
                  <a:lnTo>
                    <a:pt x="2310272" y="33067"/>
                  </a:lnTo>
                  <a:lnTo>
                    <a:pt x="2347340" y="26416"/>
                  </a:lnTo>
                  <a:lnTo>
                    <a:pt x="2423493" y="26416"/>
                  </a:lnTo>
                  <a:lnTo>
                    <a:pt x="2415795" y="19502"/>
                  </a:lnTo>
                  <a:lnTo>
                    <a:pt x="2395966" y="8667"/>
                  </a:lnTo>
                  <a:lnTo>
                    <a:pt x="2373159" y="2166"/>
                  </a:lnTo>
                  <a:lnTo>
                    <a:pt x="2347340" y="0"/>
                  </a:lnTo>
                  <a:close/>
                </a:path>
                <a:path w="2662555" h="260985">
                  <a:moveTo>
                    <a:pt x="2423493" y="26416"/>
                  </a:moveTo>
                  <a:lnTo>
                    <a:pt x="2347340" y="26416"/>
                  </a:lnTo>
                  <a:lnTo>
                    <a:pt x="2367012" y="28061"/>
                  </a:lnTo>
                  <a:lnTo>
                    <a:pt x="2384123" y="33004"/>
                  </a:lnTo>
                  <a:lnTo>
                    <a:pt x="2420048" y="67599"/>
                  </a:lnTo>
                  <a:lnTo>
                    <a:pt x="2430716" y="106374"/>
                  </a:lnTo>
                  <a:lnTo>
                    <a:pt x="2432050" y="130429"/>
                  </a:lnTo>
                  <a:lnTo>
                    <a:pt x="2430714" y="154672"/>
                  </a:lnTo>
                  <a:lnTo>
                    <a:pt x="2419994" y="193776"/>
                  </a:lnTo>
                  <a:lnTo>
                    <a:pt x="2383917" y="228488"/>
                  </a:lnTo>
                  <a:lnTo>
                    <a:pt x="2346959" y="235077"/>
                  </a:lnTo>
                  <a:lnTo>
                    <a:pt x="2422566" y="235077"/>
                  </a:lnTo>
                  <a:lnTo>
                    <a:pt x="2455592" y="184769"/>
                  </a:lnTo>
                  <a:lnTo>
                    <a:pt x="2463292" y="130429"/>
                  </a:lnTo>
                  <a:lnTo>
                    <a:pt x="2461385" y="101518"/>
                  </a:lnTo>
                  <a:lnTo>
                    <a:pt x="2455656" y="75930"/>
                  </a:lnTo>
                  <a:lnTo>
                    <a:pt x="2446093" y="53651"/>
                  </a:lnTo>
                  <a:lnTo>
                    <a:pt x="2432684" y="34671"/>
                  </a:lnTo>
                  <a:lnTo>
                    <a:pt x="2423493" y="26416"/>
                  </a:lnTo>
                  <a:close/>
                </a:path>
                <a:path w="2662555" h="260985">
                  <a:moveTo>
                    <a:pt x="2502661" y="220980"/>
                  </a:moveTo>
                  <a:lnTo>
                    <a:pt x="2502661" y="249301"/>
                  </a:lnTo>
                  <a:lnTo>
                    <a:pt x="2516068" y="254394"/>
                  </a:lnTo>
                  <a:lnTo>
                    <a:pt x="2532094" y="258048"/>
                  </a:lnTo>
                  <a:lnTo>
                    <a:pt x="2550739" y="260248"/>
                  </a:lnTo>
                  <a:lnTo>
                    <a:pt x="2572004" y="260985"/>
                  </a:lnTo>
                  <a:lnTo>
                    <a:pt x="2591750" y="259816"/>
                  </a:lnTo>
                  <a:lnTo>
                    <a:pt x="2609294" y="256301"/>
                  </a:lnTo>
                  <a:lnTo>
                    <a:pt x="2624671" y="250430"/>
                  </a:lnTo>
                  <a:lnTo>
                    <a:pt x="2637917" y="242189"/>
                  </a:lnTo>
                  <a:lnTo>
                    <a:pt x="2645260" y="235077"/>
                  </a:lnTo>
                  <a:lnTo>
                    <a:pt x="2573019" y="235077"/>
                  </a:lnTo>
                  <a:lnTo>
                    <a:pt x="2564022" y="234838"/>
                  </a:lnTo>
                  <a:lnTo>
                    <a:pt x="2518965" y="226790"/>
                  </a:lnTo>
                  <a:lnTo>
                    <a:pt x="2510641" y="224051"/>
                  </a:lnTo>
                  <a:lnTo>
                    <a:pt x="2502661" y="220980"/>
                  </a:lnTo>
                  <a:close/>
                </a:path>
                <a:path w="2662555" h="260985">
                  <a:moveTo>
                    <a:pt x="2586227" y="381"/>
                  </a:moveTo>
                  <a:lnTo>
                    <a:pt x="2539865" y="10078"/>
                  </a:lnTo>
                  <a:lnTo>
                    <a:pt x="2511472" y="38020"/>
                  </a:lnTo>
                  <a:lnTo>
                    <a:pt x="2505963" y="64389"/>
                  </a:lnTo>
                  <a:lnTo>
                    <a:pt x="2506914" y="77650"/>
                  </a:lnTo>
                  <a:lnTo>
                    <a:pt x="2529957" y="117981"/>
                  </a:lnTo>
                  <a:lnTo>
                    <a:pt x="2571623" y="139573"/>
                  </a:lnTo>
                  <a:lnTo>
                    <a:pt x="2583481" y="144004"/>
                  </a:lnTo>
                  <a:lnTo>
                    <a:pt x="2593721" y="148161"/>
                  </a:lnTo>
                  <a:lnTo>
                    <a:pt x="2627121" y="171196"/>
                  </a:lnTo>
                  <a:lnTo>
                    <a:pt x="2632329" y="184023"/>
                  </a:lnTo>
                  <a:lnTo>
                    <a:pt x="2632329" y="192786"/>
                  </a:lnTo>
                  <a:lnTo>
                    <a:pt x="2609113" y="228808"/>
                  </a:lnTo>
                  <a:lnTo>
                    <a:pt x="2573019" y="235077"/>
                  </a:lnTo>
                  <a:lnTo>
                    <a:pt x="2645260" y="235077"/>
                  </a:lnTo>
                  <a:lnTo>
                    <a:pt x="2648511" y="231927"/>
                  </a:lnTo>
                  <a:lnTo>
                    <a:pt x="2656093" y="219821"/>
                  </a:lnTo>
                  <a:lnTo>
                    <a:pt x="2660651" y="205880"/>
                  </a:lnTo>
                  <a:lnTo>
                    <a:pt x="2662173" y="190119"/>
                  </a:lnTo>
                  <a:lnTo>
                    <a:pt x="2661243" y="177686"/>
                  </a:lnTo>
                  <a:lnTo>
                    <a:pt x="2638115" y="139723"/>
                  </a:lnTo>
                  <a:lnTo>
                    <a:pt x="2592323" y="117221"/>
                  </a:lnTo>
                  <a:lnTo>
                    <a:pt x="2581199" y="113103"/>
                  </a:lnTo>
                  <a:lnTo>
                    <a:pt x="2571623" y="109140"/>
                  </a:lnTo>
                  <a:lnTo>
                    <a:pt x="2540634" y="86233"/>
                  </a:lnTo>
                  <a:lnTo>
                    <a:pt x="2535809" y="73533"/>
                  </a:lnTo>
                  <a:lnTo>
                    <a:pt x="2535833" y="64389"/>
                  </a:lnTo>
                  <a:lnTo>
                    <a:pt x="2564733" y="29225"/>
                  </a:lnTo>
                  <a:lnTo>
                    <a:pt x="2585592" y="26670"/>
                  </a:lnTo>
                  <a:lnTo>
                    <a:pt x="2651326" y="26670"/>
                  </a:lnTo>
                  <a:lnTo>
                    <a:pt x="2655823" y="14224"/>
                  </a:lnTo>
                  <a:lnTo>
                    <a:pt x="2639538" y="8149"/>
                  </a:lnTo>
                  <a:lnTo>
                    <a:pt x="2622502" y="3825"/>
                  </a:lnTo>
                  <a:lnTo>
                    <a:pt x="2604728" y="1240"/>
                  </a:lnTo>
                  <a:lnTo>
                    <a:pt x="2586227" y="381"/>
                  </a:lnTo>
                  <a:close/>
                </a:path>
                <a:path w="2662555" h="260985">
                  <a:moveTo>
                    <a:pt x="2651326" y="26670"/>
                  </a:moveTo>
                  <a:lnTo>
                    <a:pt x="2585592" y="26670"/>
                  </a:lnTo>
                  <a:lnTo>
                    <a:pt x="2600475" y="27501"/>
                  </a:lnTo>
                  <a:lnTo>
                    <a:pt x="2615596" y="29987"/>
                  </a:lnTo>
                  <a:lnTo>
                    <a:pt x="2630955" y="34117"/>
                  </a:lnTo>
                  <a:lnTo>
                    <a:pt x="2646552" y="39878"/>
                  </a:lnTo>
                  <a:lnTo>
                    <a:pt x="2651326" y="2667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6172" y="5578221"/>
              <a:ext cx="1917861" cy="2618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7032" y="6035357"/>
              <a:ext cx="3933952" cy="1433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21188" y="6274180"/>
              <a:ext cx="3491865" cy="208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0992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object 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354279" y="996442"/>
            <a:ext cx="1832610" cy="2578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11887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4">
                <a:solidFill>
                  <a:srgbClr val="FF6000"/>
                </a:solidFill>
              </a:rPr>
              <a:t>R</a:t>
            </a:r>
            <a:r>
              <a:rPr dirty="0" sz="2800" spc="-65">
                <a:solidFill>
                  <a:srgbClr val="FF6000"/>
                </a:solidFill>
              </a:rPr>
              <a:t>e</a:t>
            </a:r>
            <a:r>
              <a:rPr dirty="0" sz="2800" spc="-110">
                <a:solidFill>
                  <a:srgbClr val="FF6000"/>
                </a:solidFill>
              </a:rPr>
              <a:t>sumo</a:t>
            </a:r>
            <a:endParaRPr sz="2800"/>
          </a:p>
        </p:txBody>
      </p:sp>
      <p:sp>
        <p:nvSpPr>
          <p:cNvPr id="112" name="object 112"/>
          <p:cNvSpPr txBox="1"/>
          <p:nvPr/>
        </p:nvSpPr>
        <p:spPr>
          <a:xfrm>
            <a:off x="3294634" y="1469516"/>
            <a:ext cx="81705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dirty="0" sz="2400">
                <a:solidFill>
                  <a:srgbClr val="1C232D"/>
                </a:solidFill>
                <a:latin typeface="Courier New"/>
                <a:cs typeface="Courier New"/>
              </a:rPr>
              <a:t>o</a:t>
            </a:r>
            <a:r>
              <a:rPr dirty="0" sz="2400" spc="-185">
                <a:solidFill>
                  <a:srgbClr val="1C232D"/>
                </a:solidFill>
                <a:latin typeface="Courier New"/>
                <a:cs typeface="Courier New"/>
              </a:rPr>
              <a:t> </a:t>
            </a:r>
            <a:r>
              <a:rPr dirty="0" sz="2400" spc="-145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und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amen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254">
                <a:solidFill>
                  <a:srgbClr val="1C232D"/>
                </a:solidFill>
                <a:latin typeface="Tahoma"/>
                <a:cs typeface="Tahoma"/>
              </a:rPr>
              <a:t>,</a:t>
            </a:r>
            <a:r>
              <a:rPr dirty="0" sz="2400" spc="-3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si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cionamen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su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ge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em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1C232D"/>
                </a:solidFill>
                <a:latin typeface="Tahoma"/>
                <a:cs typeface="Tahoma"/>
              </a:rPr>
              <a:t>boa 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pe</a:t>
            </a:r>
            <a:r>
              <a:rPr dirty="0" sz="2400" spc="-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85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orman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da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bol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si</a:t>
            </a:r>
            <a:r>
              <a:rPr dirty="0" sz="2400" spc="-85">
                <a:solidFill>
                  <a:srgbClr val="1C232D"/>
                </a:solidFill>
                <a:latin typeface="Tahoma"/>
                <a:cs typeface="Tahoma"/>
              </a:rPr>
              <a:t>lei</a:t>
            </a:r>
            <a:r>
              <a:rPr dirty="0" sz="2400" spc="-12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94634" y="3298697"/>
            <a:ext cx="6029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C232D"/>
                </a:solidFill>
                <a:latin typeface="Courier New"/>
                <a:cs typeface="Courier New"/>
              </a:rPr>
              <a:t>o</a:t>
            </a:r>
            <a:r>
              <a:rPr dirty="0" sz="2400" spc="-185">
                <a:solidFill>
                  <a:srgbClr val="1C232D"/>
                </a:solidFill>
                <a:latin typeface="Courier New"/>
                <a:cs typeface="Courier New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Princi</a:t>
            </a:r>
            <a:r>
              <a:rPr dirty="0" sz="2400" spc="-8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400" spc="-1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400" spc="-12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37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ri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12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36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v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êm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10">
                <a:solidFill>
                  <a:srgbClr val="1C232D"/>
                </a:solidFill>
                <a:latin typeface="Tahoma"/>
                <a:cs typeface="Tahoma"/>
              </a:rPr>
              <a:t>me</a:t>
            </a:r>
            <a:r>
              <a:rPr dirty="0" sz="24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ad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in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ernacional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294634" y="4396232"/>
            <a:ext cx="7222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C232D"/>
                </a:solidFill>
                <a:latin typeface="Courier New"/>
                <a:cs typeface="Courier New"/>
              </a:rPr>
              <a:t>o</a:t>
            </a:r>
            <a:r>
              <a:rPr dirty="0" sz="2400" spc="-185">
                <a:solidFill>
                  <a:srgbClr val="1C232D"/>
                </a:solidFill>
                <a:latin typeface="Courier New"/>
                <a:cs typeface="Courier New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Decisão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como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explorar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bolsa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brasileira</a:t>
            </a:r>
            <a:r>
              <a:rPr dirty="0" sz="2400" spc="-38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é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importante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16" name="object 1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9" name="object 11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0" cy="6768465"/>
            <a:chOff x="0" y="0"/>
            <a:chExt cx="14401800" cy="676846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0" cy="6768465"/>
            </a:xfrm>
            <a:custGeom>
              <a:avLst/>
              <a:gdLst/>
              <a:ahLst/>
              <a:cxnLst/>
              <a:rect l="l" t="t" r="r" b="b"/>
              <a:pathLst>
                <a:path w="14401800" h="6768465">
                  <a:moveTo>
                    <a:pt x="14401800" y="0"/>
                  </a:moveTo>
                  <a:lnTo>
                    <a:pt x="0" y="0"/>
                  </a:lnTo>
                  <a:lnTo>
                    <a:pt x="0" y="6768083"/>
                  </a:lnTo>
                  <a:lnTo>
                    <a:pt x="14401800" y="6768083"/>
                  </a:lnTo>
                  <a:lnTo>
                    <a:pt x="14401800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968"/>
              <a:ext cx="1545335" cy="6141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3492" y="1927860"/>
              <a:ext cx="4806696" cy="29809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74565" y="2397633"/>
            <a:ext cx="17246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ahoma"/>
                <a:cs typeface="Tahoma"/>
              </a:rPr>
              <a:t>A</a:t>
            </a:r>
            <a:r>
              <a:rPr dirty="0" sz="2400" spc="-80">
                <a:latin typeface="Tahoma"/>
                <a:cs typeface="Tahoma"/>
              </a:rPr>
              <a:t>c</a:t>
            </a:r>
            <a:r>
              <a:rPr dirty="0" sz="2400" spc="-75">
                <a:latin typeface="Tahoma"/>
                <a:cs typeface="Tahoma"/>
              </a:rPr>
              <a:t>ompanhe</a:t>
            </a:r>
            <a:r>
              <a:rPr dirty="0" sz="2400" spc="-335">
                <a:latin typeface="Tahoma"/>
                <a:cs typeface="Tahoma"/>
              </a:rPr>
              <a:t> </a:t>
            </a:r>
            <a:r>
              <a:rPr dirty="0" sz="2400" spc="-90"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 marL="190500">
              <a:lnSpc>
                <a:spcPct val="100000"/>
              </a:lnSpc>
            </a:pPr>
            <a:r>
              <a:rPr dirty="0" sz="2400" spc="-285" b="1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400" spc="-175" b="1">
                <a:solidFill>
                  <a:srgbClr val="FFFFFF"/>
                </a:solidFill>
                <a:latin typeface="Tahoma"/>
                <a:cs typeface="Tahoma"/>
              </a:rPr>
              <a:t>aú</a:t>
            </a:r>
            <a:r>
              <a:rPr dirty="0" sz="2400" spc="-3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14" b="1">
                <a:solidFill>
                  <a:srgbClr val="FFFFFF"/>
                </a:solidFill>
                <a:latin typeface="Tahoma"/>
                <a:cs typeface="Tahoma"/>
              </a:rPr>
              <a:t>Asset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59935" y="3601211"/>
            <a:ext cx="6804659" cy="2155190"/>
            <a:chOff x="4059935" y="3601211"/>
            <a:chExt cx="6804659" cy="21551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7012" y="4559961"/>
              <a:ext cx="3267207" cy="290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9935" y="3601211"/>
              <a:ext cx="2154936" cy="21549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83562" y="5187479"/>
              <a:ext cx="434340" cy="426720"/>
            </a:xfrm>
            <a:custGeom>
              <a:avLst/>
              <a:gdLst/>
              <a:ahLst/>
              <a:cxnLst/>
              <a:rect l="l" t="t" r="r" b="b"/>
              <a:pathLst>
                <a:path w="434340" h="426720">
                  <a:moveTo>
                    <a:pt x="156857" y="168275"/>
                  </a:moveTo>
                  <a:lnTo>
                    <a:pt x="106451" y="168275"/>
                  </a:lnTo>
                  <a:lnTo>
                    <a:pt x="106451" y="317195"/>
                  </a:lnTo>
                  <a:lnTo>
                    <a:pt x="156857" y="317195"/>
                  </a:lnTo>
                  <a:lnTo>
                    <a:pt x="156857" y="168275"/>
                  </a:lnTo>
                  <a:close/>
                </a:path>
                <a:path w="434340" h="426720">
                  <a:moveTo>
                    <a:pt x="160235" y="122161"/>
                  </a:moveTo>
                  <a:lnTo>
                    <a:pt x="158076" y="112001"/>
                  </a:lnTo>
                  <a:lnTo>
                    <a:pt x="152450" y="103835"/>
                  </a:lnTo>
                  <a:lnTo>
                    <a:pt x="143662" y="98412"/>
                  </a:lnTo>
                  <a:lnTo>
                    <a:pt x="132029" y="96431"/>
                  </a:lnTo>
                  <a:lnTo>
                    <a:pt x="120307" y="98412"/>
                  </a:lnTo>
                  <a:lnTo>
                    <a:pt x="111315" y="103835"/>
                  </a:lnTo>
                  <a:lnTo>
                    <a:pt x="105562" y="112001"/>
                  </a:lnTo>
                  <a:lnTo>
                    <a:pt x="103530" y="122161"/>
                  </a:lnTo>
                  <a:lnTo>
                    <a:pt x="105498" y="132194"/>
                  </a:lnTo>
                  <a:lnTo>
                    <a:pt x="111086" y="140373"/>
                  </a:lnTo>
                  <a:lnTo>
                    <a:pt x="119849" y="145872"/>
                  </a:lnTo>
                  <a:lnTo>
                    <a:pt x="131343" y="147891"/>
                  </a:lnTo>
                  <a:lnTo>
                    <a:pt x="131622" y="147891"/>
                  </a:lnTo>
                  <a:lnTo>
                    <a:pt x="143522" y="145872"/>
                  </a:lnTo>
                  <a:lnTo>
                    <a:pt x="152501" y="140398"/>
                  </a:lnTo>
                  <a:lnTo>
                    <a:pt x="158203" y="132232"/>
                  </a:lnTo>
                  <a:lnTo>
                    <a:pt x="160235" y="122161"/>
                  </a:lnTo>
                  <a:close/>
                </a:path>
                <a:path w="434340" h="426720">
                  <a:moveTo>
                    <a:pt x="433743" y="213182"/>
                  </a:moveTo>
                  <a:lnTo>
                    <a:pt x="428002" y="164363"/>
                  </a:lnTo>
                  <a:lnTo>
                    <a:pt x="413562" y="124752"/>
                  </a:lnTo>
                  <a:lnTo>
                    <a:pt x="413562" y="213182"/>
                  </a:lnTo>
                  <a:lnTo>
                    <a:pt x="408355" y="257479"/>
                  </a:lnTo>
                  <a:lnTo>
                    <a:pt x="393547" y="298157"/>
                  </a:lnTo>
                  <a:lnTo>
                    <a:pt x="370306" y="334060"/>
                  </a:lnTo>
                  <a:lnTo>
                    <a:pt x="339826" y="364020"/>
                  </a:lnTo>
                  <a:lnTo>
                    <a:pt x="303301" y="386867"/>
                  </a:lnTo>
                  <a:lnTo>
                    <a:pt x="261912" y="401434"/>
                  </a:lnTo>
                  <a:lnTo>
                    <a:pt x="216852" y="406552"/>
                  </a:lnTo>
                  <a:lnTo>
                    <a:pt x="171805" y="401434"/>
                  </a:lnTo>
                  <a:lnTo>
                    <a:pt x="130429" y="386867"/>
                  </a:lnTo>
                  <a:lnTo>
                    <a:pt x="93903" y="364020"/>
                  </a:lnTo>
                  <a:lnTo>
                    <a:pt x="63436" y="334060"/>
                  </a:lnTo>
                  <a:lnTo>
                    <a:pt x="40195" y="298157"/>
                  </a:lnTo>
                  <a:lnTo>
                    <a:pt x="25374" y="257479"/>
                  </a:lnTo>
                  <a:lnTo>
                    <a:pt x="20180" y="213182"/>
                  </a:lnTo>
                  <a:lnTo>
                    <a:pt x="25374" y="168897"/>
                  </a:lnTo>
                  <a:lnTo>
                    <a:pt x="40195" y="128219"/>
                  </a:lnTo>
                  <a:lnTo>
                    <a:pt x="63436" y="92316"/>
                  </a:lnTo>
                  <a:lnTo>
                    <a:pt x="93903" y="62357"/>
                  </a:lnTo>
                  <a:lnTo>
                    <a:pt x="130429" y="39509"/>
                  </a:lnTo>
                  <a:lnTo>
                    <a:pt x="171805" y="24942"/>
                  </a:lnTo>
                  <a:lnTo>
                    <a:pt x="216852" y="19824"/>
                  </a:lnTo>
                  <a:lnTo>
                    <a:pt x="261912" y="24942"/>
                  </a:lnTo>
                  <a:lnTo>
                    <a:pt x="303301" y="39509"/>
                  </a:lnTo>
                  <a:lnTo>
                    <a:pt x="339826" y="62357"/>
                  </a:lnTo>
                  <a:lnTo>
                    <a:pt x="370306" y="92316"/>
                  </a:lnTo>
                  <a:lnTo>
                    <a:pt x="393547" y="128219"/>
                  </a:lnTo>
                  <a:lnTo>
                    <a:pt x="408355" y="168897"/>
                  </a:lnTo>
                  <a:lnTo>
                    <a:pt x="413562" y="213182"/>
                  </a:lnTo>
                  <a:lnTo>
                    <a:pt x="413562" y="124752"/>
                  </a:lnTo>
                  <a:lnTo>
                    <a:pt x="386029" y="79933"/>
                  </a:lnTo>
                  <a:lnTo>
                    <a:pt x="352412" y="46888"/>
                  </a:lnTo>
                  <a:lnTo>
                    <a:pt x="312140" y="21691"/>
                  </a:lnTo>
                  <a:lnTo>
                    <a:pt x="306819" y="19824"/>
                  </a:lnTo>
                  <a:lnTo>
                    <a:pt x="266522" y="5638"/>
                  </a:lnTo>
                  <a:lnTo>
                    <a:pt x="216852" y="0"/>
                  </a:lnTo>
                  <a:lnTo>
                    <a:pt x="167195" y="5638"/>
                  </a:lnTo>
                  <a:lnTo>
                    <a:pt x="121577" y="21691"/>
                  </a:lnTo>
                  <a:lnTo>
                    <a:pt x="81305" y="46888"/>
                  </a:lnTo>
                  <a:lnTo>
                    <a:pt x="47713" y="79933"/>
                  </a:lnTo>
                  <a:lnTo>
                    <a:pt x="22085" y="119519"/>
                  </a:lnTo>
                  <a:lnTo>
                    <a:pt x="5740" y="164363"/>
                  </a:lnTo>
                  <a:lnTo>
                    <a:pt x="0" y="213182"/>
                  </a:lnTo>
                  <a:lnTo>
                    <a:pt x="5740" y="262013"/>
                  </a:lnTo>
                  <a:lnTo>
                    <a:pt x="22085" y="306857"/>
                  </a:lnTo>
                  <a:lnTo>
                    <a:pt x="47713" y="346443"/>
                  </a:lnTo>
                  <a:lnTo>
                    <a:pt x="81318" y="379488"/>
                  </a:lnTo>
                  <a:lnTo>
                    <a:pt x="121577" y="404672"/>
                  </a:lnTo>
                  <a:lnTo>
                    <a:pt x="167195" y="420738"/>
                  </a:lnTo>
                  <a:lnTo>
                    <a:pt x="216852" y="426377"/>
                  </a:lnTo>
                  <a:lnTo>
                    <a:pt x="266522" y="420738"/>
                  </a:lnTo>
                  <a:lnTo>
                    <a:pt x="306819" y="406552"/>
                  </a:lnTo>
                  <a:lnTo>
                    <a:pt x="352412" y="379488"/>
                  </a:lnTo>
                  <a:lnTo>
                    <a:pt x="386029" y="346443"/>
                  </a:lnTo>
                  <a:lnTo>
                    <a:pt x="411657" y="306857"/>
                  </a:lnTo>
                  <a:lnTo>
                    <a:pt x="428002" y="262013"/>
                  </a:lnTo>
                  <a:lnTo>
                    <a:pt x="433743" y="213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8296" y="5352243"/>
              <a:ext cx="153727" cy="1524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19197" y="5187479"/>
              <a:ext cx="969644" cy="426720"/>
            </a:xfrm>
            <a:custGeom>
              <a:avLst/>
              <a:gdLst/>
              <a:ahLst/>
              <a:cxnLst/>
              <a:rect l="l" t="t" r="r" b="b"/>
              <a:pathLst>
                <a:path w="969645" h="426720">
                  <a:moveTo>
                    <a:pt x="345986" y="206438"/>
                  </a:moveTo>
                  <a:lnTo>
                    <a:pt x="345440" y="190106"/>
                  </a:lnTo>
                  <a:lnTo>
                    <a:pt x="344258" y="175120"/>
                  </a:lnTo>
                  <a:lnTo>
                    <a:pt x="343865" y="170053"/>
                  </a:lnTo>
                  <a:lnTo>
                    <a:pt x="325729" y="132930"/>
                  </a:lnTo>
                  <a:lnTo>
                    <a:pt x="259778" y="124917"/>
                  </a:lnTo>
                  <a:lnTo>
                    <a:pt x="258330" y="124891"/>
                  </a:lnTo>
                  <a:lnTo>
                    <a:pt x="258330" y="213271"/>
                  </a:lnTo>
                  <a:lnTo>
                    <a:pt x="191122" y="251256"/>
                  </a:lnTo>
                  <a:lnTo>
                    <a:pt x="191122" y="175120"/>
                  </a:lnTo>
                  <a:lnTo>
                    <a:pt x="258330" y="213271"/>
                  </a:lnTo>
                  <a:lnTo>
                    <a:pt x="258330" y="124891"/>
                  </a:lnTo>
                  <a:lnTo>
                    <a:pt x="229781" y="124320"/>
                  </a:lnTo>
                  <a:lnTo>
                    <a:pt x="216827" y="124231"/>
                  </a:lnTo>
                  <a:lnTo>
                    <a:pt x="203885" y="124320"/>
                  </a:lnTo>
                  <a:lnTo>
                    <a:pt x="140081" y="126453"/>
                  </a:lnTo>
                  <a:lnTo>
                    <a:pt x="101409" y="137807"/>
                  </a:lnTo>
                  <a:lnTo>
                    <a:pt x="88328" y="190195"/>
                  </a:lnTo>
                  <a:lnTo>
                    <a:pt x="87744" y="206438"/>
                  </a:lnTo>
                  <a:lnTo>
                    <a:pt x="87757" y="220091"/>
                  </a:lnTo>
                  <a:lnTo>
                    <a:pt x="93002" y="274193"/>
                  </a:lnTo>
                  <a:lnTo>
                    <a:pt x="140195" y="299783"/>
                  </a:lnTo>
                  <a:lnTo>
                    <a:pt x="203923" y="301980"/>
                  </a:lnTo>
                  <a:lnTo>
                    <a:pt x="216827" y="302069"/>
                  </a:lnTo>
                  <a:lnTo>
                    <a:pt x="229781" y="301980"/>
                  </a:lnTo>
                  <a:lnTo>
                    <a:pt x="293585" y="299847"/>
                  </a:lnTo>
                  <a:lnTo>
                    <a:pt x="332333" y="288582"/>
                  </a:lnTo>
                  <a:lnTo>
                    <a:pt x="344220" y="251256"/>
                  </a:lnTo>
                  <a:lnTo>
                    <a:pt x="345401" y="236347"/>
                  </a:lnTo>
                  <a:lnTo>
                    <a:pt x="345973" y="220091"/>
                  </a:lnTo>
                  <a:lnTo>
                    <a:pt x="345986" y="206438"/>
                  </a:lnTo>
                  <a:close/>
                </a:path>
                <a:path w="969645" h="426720">
                  <a:moveTo>
                    <a:pt x="433717" y="213182"/>
                  </a:moveTo>
                  <a:lnTo>
                    <a:pt x="427977" y="164363"/>
                  </a:lnTo>
                  <a:lnTo>
                    <a:pt x="413537" y="124726"/>
                  </a:lnTo>
                  <a:lnTo>
                    <a:pt x="413537" y="213182"/>
                  </a:lnTo>
                  <a:lnTo>
                    <a:pt x="408343" y="257479"/>
                  </a:lnTo>
                  <a:lnTo>
                    <a:pt x="393522" y="298157"/>
                  </a:lnTo>
                  <a:lnTo>
                    <a:pt x="370281" y="334060"/>
                  </a:lnTo>
                  <a:lnTo>
                    <a:pt x="339813" y="364020"/>
                  </a:lnTo>
                  <a:lnTo>
                    <a:pt x="303288" y="386867"/>
                  </a:lnTo>
                  <a:lnTo>
                    <a:pt x="261899" y="401434"/>
                  </a:lnTo>
                  <a:lnTo>
                    <a:pt x="216827" y="406552"/>
                  </a:lnTo>
                  <a:lnTo>
                    <a:pt x="171792" y="401434"/>
                  </a:lnTo>
                  <a:lnTo>
                    <a:pt x="130416" y="386867"/>
                  </a:lnTo>
                  <a:lnTo>
                    <a:pt x="93903" y="364020"/>
                  </a:lnTo>
                  <a:lnTo>
                    <a:pt x="63436" y="334060"/>
                  </a:lnTo>
                  <a:lnTo>
                    <a:pt x="40195" y="298157"/>
                  </a:lnTo>
                  <a:lnTo>
                    <a:pt x="25387" y="257479"/>
                  </a:lnTo>
                  <a:lnTo>
                    <a:pt x="20180" y="213182"/>
                  </a:lnTo>
                  <a:lnTo>
                    <a:pt x="25387" y="168897"/>
                  </a:lnTo>
                  <a:lnTo>
                    <a:pt x="40195" y="128219"/>
                  </a:lnTo>
                  <a:lnTo>
                    <a:pt x="63436" y="92316"/>
                  </a:lnTo>
                  <a:lnTo>
                    <a:pt x="93903" y="62357"/>
                  </a:lnTo>
                  <a:lnTo>
                    <a:pt x="130416" y="39509"/>
                  </a:lnTo>
                  <a:lnTo>
                    <a:pt x="171792" y="24942"/>
                  </a:lnTo>
                  <a:lnTo>
                    <a:pt x="216827" y="19824"/>
                  </a:lnTo>
                  <a:lnTo>
                    <a:pt x="261848" y="24942"/>
                  </a:lnTo>
                  <a:lnTo>
                    <a:pt x="303225" y="39509"/>
                  </a:lnTo>
                  <a:lnTo>
                    <a:pt x="339750" y="62357"/>
                  </a:lnTo>
                  <a:lnTo>
                    <a:pt x="370243" y="92316"/>
                  </a:lnTo>
                  <a:lnTo>
                    <a:pt x="393496" y="128219"/>
                  </a:lnTo>
                  <a:lnTo>
                    <a:pt x="408330" y="168897"/>
                  </a:lnTo>
                  <a:lnTo>
                    <a:pt x="413537" y="213182"/>
                  </a:lnTo>
                  <a:lnTo>
                    <a:pt x="413537" y="124726"/>
                  </a:lnTo>
                  <a:lnTo>
                    <a:pt x="386003" y="79933"/>
                  </a:lnTo>
                  <a:lnTo>
                    <a:pt x="352399" y="46888"/>
                  </a:lnTo>
                  <a:lnTo>
                    <a:pt x="312127" y="21691"/>
                  </a:lnTo>
                  <a:lnTo>
                    <a:pt x="306793" y="19824"/>
                  </a:lnTo>
                  <a:lnTo>
                    <a:pt x="266496" y="5638"/>
                  </a:lnTo>
                  <a:lnTo>
                    <a:pt x="216827" y="0"/>
                  </a:lnTo>
                  <a:lnTo>
                    <a:pt x="167182" y="5638"/>
                  </a:lnTo>
                  <a:lnTo>
                    <a:pt x="121577" y="21691"/>
                  </a:lnTo>
                  <a:lnTo>
                    <a:pt x="81318" y="46888"/>
                  </a:lnTo>
                  <a:lnTo>
                    <a:pt x="47713" y="79933"/>
                  </a:lnTo>
                  <a:lnTo>
                    <a:pt x="22085" y="119519"/>
                  </a:lnTo>
                  <a:lnTo>
                    <a:pt x="5740" y="164363"/>
                  </a:lnTo>
                  <a:lnTo>
                    <a:pt x="0" y="213182"/>
                  </a:lnTo>
                  <a:lnTo>
                    <a:pt x="5740" y="262013"/>
                  </a:lnTo>
                  <a:lnTo>
                    <a:pt x="22085" y="306857"/>
                  </a:lnTo>
                  <a:lnTo>
                    <a:pt x="47713" y="346443"/>
                  </a:lnTo>
                  <a:lnTo>
                    <a:pt x="81318" y="379488"/>
                  </a:lnTo>
                  <a:lnTo>
                    <a:pt x="121577" y="404672"/>
                  </a:lnTo>
                  <a:lnTo>
                    <a:pt x="167182" y="420738"/>
                  </a:lnTo>
                  <a:lnTo>
                    <a:pt x="216827" y="426377"/>
                  </a:lnTo>
                  <a:lnTo>
                    <a:pt x="266496" y="420738"/>
                  </a:lnTo>
                  <a:lnTo>
                    <a:pt x="306793" y="406552"/>
                  </a:lnTo>
                  <a:lnTo>
                    <a:pt x="352399" y="379488"/>
                  </a:lnTo>
                  <a:lnTo>
                    <a:pt x="386003" y="346443"/>
                  </a:lnTo>
                  <a:lnTo>
                    <a:pt x="411645" y="306857"/>
                  </a:lnTo>
                  <a:lnTo>
                    <a:pt x="427977" y="262013"/>
                  </a:lnTo>
                  <a:lnTo>
                    <a:pt x="433717" y="213182"/>
                  </a:lnTo>
                  <a:close/>
                </a:path>
                <a:path w="969645" h="426720">
                  <a:moveTo>
                    <a:pt x="969264" y="213182"/>
                  </a:moveTo>
                  <a:lnTo>
                    <a:pt x="963523" y="164363"/>
                  </a:lnTo>
                  <a:lnTo>
                    <a:pt x="949020" y="124548"/>
                  </a:lnTo>
                  <a:lnTo>
                    <a:pt x="949020" y="213182"/>
                  </a:lnTo>
                  <a:lnTo>
                    <a:pt x="943825" y="257479"/>
                  </a:lnTo>
                  <a:lnTo>
                    <a:pt x="929017" y="298157"/>
                  </a:lnTo>
                  <a:lnTo>
                    <a:pt x="905789" y="334060"/>
                  </a:lnTo>
                  <a:lnTo>
                    <a:pt x="875334" y="364020"/>
                  </a:lnTo>
                  <a:lnTo>
                    <a:pt x="838822" y="386867"/>
                  </a:lnTo>
                  <a:lnTo>
                    <a:pt x="797433" y="401434"/>
                  </a:lnTo>
                  <a:lnTo>
                    <a:pt x="752373" y="406552"/>
                  </a:lnTo>
                  <a:lnTo>
                    <a:pt x="707339" y="401434"/>
                  </a:lnTo>
                  <a:lnTo>
                    <a:pt x="665962" y="386867"/>
                  </a:lnTo>
                  <a:lnTo>
                    <a:pt x="629450" y="364020"/>
                  </a:lnTo>
                  <a:lnTo>
                    <a:pt x="598982" y="334060"/>
                  </a:lnTo>
                  <a:lnTo>
                    <a:pt x="575741" y="298157"/>
                  </a:lnTo>
                  <a:lnTo>
                    <a:pt x="560933" y="257479"/>
                  </a:lnTo>
                  <a:lnTo>
                    <a:pt x="555726" y="213182"/>
                  </a:lnTo>
                  <a:lnTo>
                    <a:pt x="560933" y="168897"/>
                  </a:lnTo>
                  <a:lnTo>
                    <a:pt x="575741" y="128219"/>
                  </a:lnTo>
                  <a:lnTo>
                    <a:pt x="598982" y="92316"/>
                  </a:lnTo>
                  <a:lnTo>
                    <a:pt x="629450" y="62357"/>
                  </a:lnTo>
                  <a:lnTo>
                    <a:pt x="665962" y="39509"/>
                  </a:lnTo>
                  <a:lnTo>
                    <a:pt x="707339" y="24942"/>
                  </a:lnTo>
                  <a:lnTo>
                    <a:pt x="752373" y="19824"/>
                  </a:lnTo>
                  <a:lnTo>
                    <a:pt x="797394" y="24942"/>
                  </a:lnTo>
                  <a:lnTo>
                    <a:pt x="838758" y="39509"/>
                  </a:lnTo>
                  <a:lnTo>
                    <a:pt x="875271" y="62357"/>
                  </a:lnTo>
                  <a:lnTo>
                    <a:pt x="905751" y="92316"/>
                  </a:lnTo>
                  <a:lnTo>
                    <a:pt x="928992" y="128219"/>
                  </a:lnTo>
                  <a:lnTo>
                    <a:pt x="943813" y="168897"/>
                  </a:lnTo>
                  <a:lnTo>
                    <a:pt x="949020" y="213182"/>
                  </a:lnTo>
                  <a:lnTo>
                    <a:pt x="949020" y="124548"/>
                  </a:lnTo>
                  <a:lnTo>
                    <a:pt x="921550" y="79933"/>
                  </a:lnTo>
                  <a:lnTo>
                    <a:pt x="887945" y="46888"/>
                  </a:lnTo>
                  <a:lnTo>
                    <a:pt x="847674" y="21691"/>
                  </a:lnTo>
                  <a:lnTo>
                    <a:pt x="842352" y="19824"/>
                  </a:lnTo>
                  <a:lnTo>
                    <a:pt x="802043" y="5638"/>
                  </a:lnTo>
                  <a:lnTo>
                    <a:pt x="752373" y="0"/>
                  </a:lnTo>
                  <a:lnTo>
                    <a:pt x="702716" y="5638"/>
                  </a:lnTo>
                  <a:lnTo>
                    <a:pt x="657098" y="21691"/>
                  </a:lnTo>
                  <a:lnTo>
                    <a:pt x="616839" y="46888"/>
                  </a:lnTo>
                  <a:lnTo>
                    <a:pt x="583234" y="79933"/>
                  </a:lnTo>
                  <a:lnTo>
                    <a:pt x="557618" y="119519"/>
                  </a:lnTo>
                  <a:lnTo>
                    <a:pt x="541286" y="164363"/>
                  </a:lnTo>
                  <a:lnTo>
                    <a:pt x="535546" y="213182"/>
                  </a:lnTo>
                  <a:lnTo>
                    <a:pt x="541286" y="262013"/>
                  </a:lnTo>
                  <a:lnTo>
                    <a:pt x="557618" y="306857"/>
                  </a:lnTo>
                  <a:lnTo>
                    <a:pt x="583234" y="346443"/>
                  </a:lnTo>
                  <a:lnTo>
                    <a:pt x="616839" y="379488"/>
                  </a:lnTo>
                  <a:lnTo>
                    <a:pt x="657098" y="404672"/>
                  </a:lnTo>
                  <a:lnTo>
                    <a:pt x="702716" y="420738"/>
                  </a:lnTo>
                  <a:lnTo>
                    <a:pt x="752373" y="426377"/>
                  </a:lnTo>
                  <a:lnTo>
                    <a:pt x="802043" y="420738"/>
                  </a:lnTo>
                  <a:lnTo>
                    <a:pt x="842340" y="406552"/>
                  </a:lnTo>
                  <a:lnTo>
                    <a:pt x="887945" y="379488"/>
                  </a:lnTo>
                  <a:lnTo>
                    <a:pt x="921550" y="346443"/>
                  </a:lnTo>
                  <a:lnTo>
                    <a:pt x="947191" y="306857"/>
                  </a:lnTo>
                  <a:lnTo>
                    <a:pt x="963523" y="262013"/>
                  </a:lnTo>
                  <a:lnTo>
                    <a:pt x="969264" y="213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2838" y="5373701"/>
              <a:ext cx="251290" cy="1227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628717" y="5303521"/>
              <a:ext cx="294005" cy="76835"/>
            </a:xfrm>
            <a:custGeom>
              <a:avLst/>
              <a:gdLst/>
              <a:ahLst/>
              <a:cxnLst/>
              <a:rect l="l" t="t" r="r" b="b"/>
              <a:pathLst>
                <a:path w="294004" h="76835">
                  <a:moveTo>
                    <a:pt x="284142" y="39651"/>
                  </a:moveTo>
                  <a:lnTo>
                    <a:pt x="125156" y="39651"/>
                  </a:lnTo>
                  <a:lnTo>
                    <a:pt x="176045" y="44546"/>
                  </a:lnTo>
                  <a:lnTo>
                    <a:pt x="223789" y="55864"/>
                  </a:lnTo>
                  <a:lnTo>
                    <a:pt x="264331" y="73567"/>
                  </a:lnTo>
                  <a:lnTo>
                    <a:pt x="268043" y="75716"/>
                  </a:lnTo>
                  <a:lnTo>
                    <a:pt x="270742" y="76751"/>
                  </a:lnTo>
                  <a:lnTo>
                    <a:pt x="275061" y="76751"/>
                  </a:lnTo>
                  <a:lnTo>
                    <a:pt x="287505" y="72379"/>
                  </a:lnTo>
                  <a:lnTo>
                    <a:pt x="293931" y="61959"/>
                  </a:lnTo>
                  <a:lnTo>
                    <a:pt x="293082" y="49538"/>
                  </a:lnTo>
                  <a:lnTo>
                    <a:pt x="284142" y="39651"/>
                  </a:lnTo>
                  <a:close/>
                </a:path>
                <a:path w="294004" h="76835">
                  <a:moveTo>
                    <a:pt x="102609" y="0"/>
                  </a:moveTo>
                  <a:lnTo>
                    <a:pt x="56395" y="3664"/>
                  </a:lnTo>
                  <a:lnTo>
                    <a:pt x="14508" y="12405"/>
                  </a:lnTo>
                  <a:lnTo>
                    <a:pt x="6950" y="14555"/>
                  </a:lnTo>
                  <a:lnTo>
                    <a:pt x="0" y="20844"/>
                  </a:lnTo>
                  <a:lnTo>
                    <a:pt x="0" y="32076"/>
                  </a:lnTo>
                  <a:lnTo>
                    <a:pt x="1489" y="39704"/>
                  </a:lnTo>
                  <a:lnTo>
                    <a:pt x="5592" y="45845"/>
                  </a:lnTo>
                  <a:lnTo>
                    <a:pt x="11757" y="49939"/>
                  </a:lnTo>
                  <a:lnTo>
                    <a:pt x="19435" y="51428"/>
                  </a:lnTo>
                  <a:lnTo>
                    <a:pt x="23416" y="51428"/>
                  </a:lnTo>
                  <a:lnTo>
                    <a:pt x="27195" y="50075"/>
                  </a:lnTo>
                  <a:lnTo>
                    <a:pt x="30165" y="49279"/>
                  </a:lnTo>
                  <a:lnTo>
                    <a:pt x="75177" y="41216"/>
                  </a:lnTo>
                  <a:lnTo>
                    <a:pt x="125156" y="39651"/>
                  </a:lnTo>
                  <a:lnTo>
                    <a:pt x="284142" y="39651"/>
                  </a:lnTo>
                  <a:lnTo>
                    <a:pt x="283699" y="39161"/>
                  </a:lnTo>
                  <a:lnTo>
                    <a:pt x="243697" y="20992"/>
                  </a:lnTo>
                  <a:lnTo>
                    <a:pt x="198613" y="8511"/>
                  </a:lnTo>
                  <a:lnTo>
                    <a:pt x="150799" y="1564"/>
                  </a:lnTo>
                  <a:lnTo>
                    <a:pt x="1026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9358" y="5283353"/>
              <a:ext cx="238418" cy="2345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39684" y="5187479"/>
              <a:ext cx="2583815" cy="424815"/>
            </a:xfrm>
            <a:custGeom>
              <a:avLst/>
              <a:gdLst/>
              <a:ahLst/>
              <a:cxnLst/>
              <a:rect l="l" t="t" r="r" b="b"/>
              <a:pathLst>
                <a:path w="2583815" h="424814">
                  <a:moveTo>
                    <a:pt x="431761" y="212229"/>
                  </a:moveTo>
                  <a:lnTo>
                    <a:pt x="426059" y="163614"/>
                  </a:lnTo>
                  <a:lnTo>
                    <a:pt x="411518" y="123672"/>
                  </a:lnTo>
                  <a:lnTo>
                    <a:pt x="411518" y="212153"/>
                  </a:lnTo>
                  <a:lnTo>
                    <a:pt x="406336" y="256209"/>
                  </a:lnTo>
                  <a:lnTo>
                    <a:pt x="391604" y="296672"/>
                  </a:lnTo>
                  <a:lnTo>
                    <a:pt x="368490" y="332384"/>
                  </a:lnTo>
                  <a:lnTo>
                    <a:pt x="338175" y="362191"/>
                  </a:lnTo>
                  <a:lnTo>
                    <a:pt x="301853" y="384911"/>
                  </a:lnTo>
                  <a:lnTo>
                    <a:pt x="260692" y="399389"/>
                  </a:lnTo>
                  <a:lnTo>
                    <a:pt x="215887" y="404482"/>
                  </a:lnTo>
                  <a:lnTo>
                    <a:pt x="171069" y="399389"/>
                  </a:lnTo>
                  <a:lnTo>
                    <a:pt x="129908" y="384911"/>
                  </a:lnTo>
                  <a:lnTo>
                    <a:pt x="93586" y="362191"/>
                  </a:lnTo>
                  <a:lnTo>
                    <a:pt x="63271" y="332384"/>
                  </a:lnTo>
                  <a:lnTo>
                    <a:pt x="40157" y="296672"/>
                  </a:lnTo>
                  <a:lnTo>
                    <a:pt x="25425" y="256209"/>
                  </a:lnTo>
                  <a:lnTo>
                    <a:pt x="20243" y="212153"/>
                  </a:lnTo>
                  <a:lnTo>
                    <a:pt x="25425" y="168097"/>
                  </a:lnTo>
                  <a:lnTo>
                    <a:pt x="40157" y="127635"/>
                  </a:lnTo>
                  <a:lnTo>
                    <a:pt x="63271" y="91922"/>
                  </a:lnTo>
                  <a:lnTo>
                    <a:pt x="93586" y="62115"/>
                  </a:lnTo>
                  <a:lnTo>
                    <a:pt x="129908" y="39395"/>
                  </a:lnTo>
                  <a:lnTo>
                    <a:pt x="171069" y="24917"/>
                  </a:lnTo>
                  <a:lnTo>
                    <a:pt x="215887" y="19824"/>
                  </a:lnTo>
                  <a:lnTo>
                    <a:pt x="260667" y="24917"/>
                  </a:lnTo>
                  <a:lnTo>
                    <a:pt x="301815" y="39408"/>
                  </a:lnTo>
                  <a:lnTo>
                    <a:pt x="338150" y="62141"/>
                  </a:lnTo>
                  <a:lnTo>
                    <a:pt x="368465" y="91960"/>
                  </a:lnTo>
                  <a:lnTo>
                    <a:pt x="391591" y="127673"/>
                  </a:lnTo>
                  <a:lnTo>
                    <a:pt x="406336" y="168122"/>
                  </a:lnTo>
                  <a:lnTo>
                    <a:pt x="411518" y="212153"/>
                  </a:lnTo>
                  <a:lnTo>
                    <a:pt x="411518" y="123672"/>
                  </a:lnTo>
                  <a:lnTo>
                    <a:pt x="384289" y="79552"/>
                  </a:lnTo>
                  <a:lnTo>
                    <a:pt x="350837" y="46672"/>
                  </a:lnTo>
                  <a:lnTo>
                    <a:pt x="310756" y="21590"/>
                  </a:lnTo>
                  <a:lnTo>
                    <a:pt x="305727" y="19824"/>
                  </a:lnTo>
                  <a:lnTo>
                    <a:pt x="265328" y="5613"/>
                  </a:lnTo>
                  <a:lnTo>
                    <a:pt x="215887" y="0"/>
                  </a:lnTo>
                  <a:lnTo>
                    <a:pt x="166433" y="5613"/>
                  </a:lnTo>
                  <a:lnTo>
                    <a:pt x="121005" y="21602"/>
                  </a:lnTo>
                  <a:lnTo>
                    <a:pt x="80924" y="46697"/>
                  </a:lnTo>
                  <a:lnTo>
                    <a:pt x="47472" y="79578"/>
                  </a:lnTo>
                  <a:lnTo>
                    <a:pt x="21958" y="118999"/>
                  </a:lnTo>
                  <a:lnTo>
                    <a:pt x="5702" y="163639"/>
                  </a:lnTo>
                  <a:lnTo>
                    <a:pt x="0" y="212229"/>
                  </a:lnTo>
                  <a:lnTo>
                    <a:pt x="5715" y="260845"/>
                  </a:lnTo>
                  <a:lnTo>
                    <a:pt x="21983" y="305485"/>
                  </a:lnTo>
                  <a:lnTo>
                    <a:pt x="47510" y="344881"/>
                  </a:lnTo>
                  <a:lnTo>
                    <a:pt x="80962" y="377748"/>
                  </a:lnTo>
                  <a:lnTo>
                    <a:pt x="121043" y="402805"/>
                  </a:lnTo>
                  <a:lnTo>
                    <a:pt x="166458" y="418782"/>
                  </a:lnTo>
                  <a:lnTo>
                    <a:pt x="215887" y="424395"/>
                  </a:lnTo>
                  <a:lnTo>
                    <a:pt x="265315" y="418782"/>
                  </a:lnTo>
                  <a:lnTo>
                    <a:pt x="305968" y="404482"/>
                  </a:lnTo>
                  <a:lnTo>
                    <a:pt x="350837" y="377723"/>
                  </a:lnTo>
                  <a:lnTo>
                    <a:pt x="384289" y="344843"/>
                  </a:lnTo>
                  <a:lnTo>
                    <a:pt x="409790" y="305447"/>
                  </a:lnTo>
                  <a:lnTo>
                    <a:pt x="426059" y="260819"/>
                  </a:lnTo>
                  <a:lnTo>
                    <a:pt x="431761" y="212229"/>
                  </a:lnTo>
                  <a:close/>
                </a:path>
                <a:path w="2583815" h="424814">
                  <a:moveTo>
                    <a:pt x="2473198" y="115214"/>
                  </a:moveTo>
                  <a:lnTo>
                    <a:pt x="2469819" y="108712"/>
                  </a:lnTo>
                  <a:lnTo>
                    <a:pt x="2463800" y="105994"/>
                  </a:lnTo>
                  <a:lnTo>
                    <a:pt x="2456243" y="107111"/>
                  </a:lnTo>
                  <a:lnTo>
                    <a:pt x="2223833" y="194551"/>
                  </a:lnTo>
                  <a:lnTo>
                    <a:pt x="2214930" y="199478"/>
                  </a:lnTo>
                  <a:lnTo>
                    <a:pt x="2211705" y="204711"/>
                  </a:lnTo>
                  <a:lnTo>
                    <a:pt x="2213864" y="209550"/>
                  </a:lnTo>
                  <a:lnTo>
                    <a:pt x="2221128" y="213271"/>
                  </a:lnTo>
                  <a:lnTo>
                    <a:pt x="2280513" y="231419"/>
                  </a:lnTo>
                  <a:lnTo>
                    <a:pt x="2424925" y="142316"/>
                  </a:lnTo>
                  <a:lnTo>
                    <a:pt x="2430869" y="144627"/>
                  </a:lnTo>
                  <a:lnTo>
                    <a:pt x="2314397" y="247357"/>
                  </a:lnTo>
                  <a:lnTo>
                    <a:pt x="2310079" y="307238"/>
                  </a:lnTo>
                  <a:lnTo>
                    <a:pt x="2316289" y="307238"/>
                  </a:lnTo>
                  <a:lnTo>
                    <a:pt x="2351240" y="274193"/>
                  </a:lnTo>
                  <a:lnTo>
                    <a:pt x="2411438" y="317512"/>
                  </a:lnTo>
                  <a:lnTo>
                    <a:pt x="2419058" y="320319"/>
                  </a:lnTo>
                  <a:lnTo>
                    <a:pt x="2425344" y="319620"/>
                  </a:lnTo>
                  <a:lnTo>
                    <a:pt x="2430119" y="315379"/>
                  </a:lnTo>
                  <a:lnTo>
                    <a:pt x="2433231" y="307555"/>
                  </a:lnTo>
                  <a:lnTo>
                    <a:pt x="2472779" y="125425"/>
                  </a:lnTo>
                  <a:lnTo>
                    <a:pt x="2473198" y="115214"/>
                  </a:lnTo>
                  <a:close/>
                </a:path>
                <a:path w="2583815" h="424814">
                  <a:moveTo>
                    <a:pt x="2583319" y="212229"/>
                  </a:moveTo>
                  <a:lnTo>
                    <a:pt x="2577604" y="163614"/>
                  </a:lnTo>
                  <a:lnTo>
                    <a:pt x="2563076" y="123748"/>
                  </a:lnTo>
                  <a:lnTo>
                    <a:pt x="2563076" y="212153"/>
                  </a:lnTo>
                  <a:lnTo>
                    <a:pt x="2557894" y="256209"/>
                  </a:lnTo>
                  <a:lnTo>
                    <a:pt x="2543162" y="296672"/>
                  </a:lnTo>
                  <a:lnTo>
                    <a:pt x="2520048" y="332384"/>
                  </a:lnTo>
                  <a:lnTo>
                    <a:pt x="2489733" y="362191"/>
                  </a:lnTo>
                  <a:lnTo>
                    <a:pt x="2453411" y="384911"/>
                  </a:lnTo>
                  <a:lnTo>
                    <a:pt x="2412250" y="399389"/>
                  </a:lnTo>
                  <a:lnTo>
                    <a:pt x="2367432" y="404482"/>
                  </a:lnTo>
                  <a:lnTo>
                    <a:pt x="2322626" y="399389"/>
                  </a:lnTo>
                  <a:lnTo>
                    <a:pt x="2281466" y="384911"/>
                  </a:lnTo>
                  <a:lnTo>
                    <a:pt x="2245131" y="362191"/>
                  </a:lnTo>
                  <a:lnTo>
                    <a:pt x="2214829" y="332384"/>
                  </a:lnTo>
                  <a:lnTo>
                    <a:pt x="2191715" y="296672"/>
                  </a:lnTo>
                  <a:lnTo>
                    <a:pt x="2176970" y="256209"/>
                  </a:lnTo>
                  <a:lnTo>
                    <a:pt x="2171801" y="212153"/>
                  </a:lnTo>
                  <a:lnTo>
                    <a:pt x="2176970" y="168097"/>
                  </a:lnTo>
                  <a:lnTo>
                    <a:pt x="2191715" y="127635"/>
                  </a:lnTo>
                  <a:lnTo>
                    <a:pt x="2214829" y="91922"/>
                  </a:lnTo>
                  <a:lnTo>
                    <a:pt x="2245131" y="62115"/>
                  </a:lnTo>
                  <a:lnTo>
                    <a:pt x="2281466" y="39395"/>
                  </a:lnTo>
                  <a:lnTo>
                    <a:pt x="2322626" y="24917"/>
                  </a:lnTo>
                  <a:lnTo>
                    <a:pt x="2367432" y="19824"/>
                  </a:lnTo>
                  <a:lnTo>
                    <a:pt x="2412250" y="24917"/>
                  </a:lnTo>
                  <a:lnTo>
                    <a:pt x="2453411" y="39408"/>
                  </a:lnTo>
                  <a:lnTo>
                    <a:pt x="2489733" y="62141"/>
                  </a:lnTo>
                  <a:lnTo>
                    <a:pt x="2520048" y="91960"/>
                  </a:lnTo>
                  <a:lnTo>
                    <a:pt x="2543162" y="127673"/>
                  </a:lnTo>
                  <a:lnTo>
                    <a:pt x="2557894" y="168122"/>
                  </a:lnTo>
                  <a:lnTo>
                    <a:pt x="2563076" y="212153"/>
                  </a:lnTo>
                  <a:lnTo>
                    <a:pt x="2563076" y="123748"/>
                  </a:lnTo>
                  <a:lnTo>
                    <a:pt x="2535834" y="79552"/>
                  </a:lnTo>
                  <a:lnTo>
                    <a:pt x="2502382" y="46672"/>
                  </a:lnTo>
                  <a:lnTo>
                    <a:pt x="2462250" y="21577"/>
                  </a:lnTo>
                  <a:lnTo>
                    <a:pt x="2416835" y="5600"/>
                  </a:lnTo>
                  <a:lnTo>
                    <a:pt x="2367432" y="0"/>
                  </a:lnTo>
                  <a:lnTo>
                    <a:pt x="2318004" y="5613"/>
                  </a:lnTo>
                  <a:lnTo>
                    <a:pt x="2272588" y="21590"/>
                  </a:lnTo>
                  <a:lnTo>
                    <a:pt x="2232495" y="46672"/>
                  </a:lnTo>
                  <a:lnTo>
                    <a:pt x="2199030" y="79552"/>
                  </a:lnTo>
                  <a:lnTo>
                    <a:pt x="2173541" y="118897"/>
                  </a:lnTo>
                  <a:lnTo>
                    <a:pt x="2157272" y="163537"/>
                  </a:lnTo>
                  <a:lnTo>
                    <a:pt x="2151557" y="212153"/>
                  </a:lnTo>
                  <a:lnTo>
                    <a:pt x="2157272" y="260769"/>
                  </a:lnTo>
                  <a:lnTo>
                    <a:pt x="2173541" y="305422"/>
                  </a:lnTo>
                  <a:lnTo>
                    <a:pt x="2199068" y="344830"/>
                  </a:lnTo>
                  <a:lnTo>
                    <a:pt x="2232520" y="377723"/>
                  </a:lnTo>
                  <a:lnTo>
                    <a:pt x="2272652" y="402805"/>
                  </a:lnTo>
                  <a:lnTo>
                    <a:pt x="2318054" y="418782"/>
                  </a:lnTo>
                  <a:lnTo>
                    <a:pt x="2367432" y="424395"/>
                  </a:lnTo>
                  <a:lnTo>
                    <a:pt x="2416886" y="418782"/>
                  </a:lnTo>
                  <a:lnTo>
                    <a:pt x="2457539" y="404482"/>
                  </a:lnTo>
                  <a:lnTo>
                    <a:pt x="2502408" y="377723"/>
                  </a:lnTo>
                  <a:lnTo>
                    <a:pt x="2535859" y="344830"/>
                  </a:lnTo>
                  <a:lnTo>
                    <a:pt x="2561336" y="305485"/>
                  </a:lnTo>
                  <a:lnTo>
                    <a:pt x="2577604" y="260845"/>
                  </a:lnTo>
                  <a:lnTo>
                    <a:pt x="2583319" y="21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5116" y="1039748"/>
            <a:ext cx="176783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67965" cy="6849109"/>
          </a:xfrm>
          <a:custGeom>
            <a:avLst/>
            <a:gdLst/>
            <a:ahLst/>
            <a:cxnLst/>
            <a:rect l="l" t="t" r="r" b="b"/>
            <a:pathLst>
              <a:path w="2767965" h="6849109">
                <a:moveTo>
                  <a:pt x="0" y="6848856"/>
                </a:moveTo>
                <a:lnTo>
                  <a:pt x="2767583" y="6848856"/>
                </a:lnTo>
                <a:lnTo>
                  <a:pt x="2767583" y="0"/>
                </a:lnTo>
                <a:lnTo>
                  <a:pt x="0" y="0"/>
                </a:lnTo>
                <a:lnTo>
                  <a:pt x="0" y="684885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1524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663184"/>
            <a:ext cx="12065" cy="92710"/>
          </a:xfrm>
          <a:custGeom>
            <a:avLst/>
            <a:gdLst/>
            <a:ahLst/>
            <a:cxnLst/>
            <a:rect l="l" t="t" r="r" b="b"/>
            <a:pathLst>
              <a:path w="12065" h="92710">
                <a:moveTo>
                  <a:pt x="0" y="92347"/>
                </a:moveTo>
                <a:lnTo>
                  <a:pt x="11505" y="92347"/>
                </a:lnTo>
                <a:lnTo>
                  <a:pt x="11505" y="0"/>
                </a:lnTo>
                <a:lnTo>
                  <a:pt x="0" y="0"/>
                </a:lnTo>
                <a:lnTo>
                  <a:pt x="0" y="92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76801" y="5508519"/>
            <a:ext cx="12065" cy="52705"/>
          </a:xfrm>
          <a:custGeom>
            <a:avLst/>
            <a:gdLst/>
            <a:ahLst/>
            <a:cxnLst/>
            <a:rect l="l" t="t" r="r" b="b"/>
            <a:pathLst>
              <a:path w="12065" h="52704">
                <a:moveTo>
                  <a:pt x="0" y="52556"/>
                </a:moveTo>
                <a:lnTo>
                  <a:pt x="11505" y="52556"/>
                </a:lnTo>
                <a:lnTo>
                  <a:pt x="11505" y="0"/>
                </a:lnTo>
                <a:lnTo>
                  <a:pt x="0" y="0"/>
                </a:lnTo>
                <a:lnTo>
                  <a:pt x="0" y="52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4188" y="5998065"/>
            <a:ext cx="210820" cy="9525"/>
          </a:xfrm>
          <a:custGeom>
            <a:avLst/>
            <a:gdLst/>
            <a:ahLst/>
            <a:cxnLst/>
            <a:rect l="l" t="t" r="r" b="b"/>
            <a:pathLst>
              <a:path w="210820" h="9525">
                <a:moveTo>
                  <a:pt x="0" y="9263"/>
                </a:moveTo>
                <a:lnTo>
                  <a:pt x="210731" y="9263"/>
                </a:lnTo>
                <a:lnTo>
                  <a:pt x="210731" y="0"/>
                </a:lnTo>
                <a:lnTo>
                  <a:pt x="0" y="0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20711" y="5621013"/>
            <a:ext cx="191135" cy="9525"/>
          </a:xfrm>
          <a:custGeom>
            <a:avLst/>
            <a:gdLst/>
            <a:ahLst/>
            <a:cxnLst/>
            <a:rect l="l" t="t" r="r" b="b"/>
            <a:pathLst>
              <a:path w="191134" h="9525">
                <a:moveTo>
                  <a:pt x="0" y="9266"/>
                </a:moveTo>
                <a:lnTo>
                  <a:pt x="190899" y="9266"/>
                </a:lnTo>
                <a:lnTo>
                  <a:pt x="190899" y="0"/>
                </a:lnTo>
                <a:lnTo>
                  <a:pt x="0" y="0"/>
                </a:lnTo>
                <a:lnTo>
                  <a:pt x="0" y="9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471147" y="5998065"/>
            <a:ext cx="143510" cy="9525"/>
          </a:xfrm>
          <a:custGeom>
            <a:avLst/>
            <a:gdLst/>
            <a:ahLst/>
            <a:cxnLst/>
            <a:rect l="l" t="t" r="r" b="b"/>
            <a:pathLst>
              <a:path w="143509" h="9525">
                <a:moveTo>
                  <a:pt x="0" y="9263"/>
                </a:moveTo>
                <a:lnTo>
                  <a:pt x="143343" y="9263"/>
                </a:lnTo>
                <a:lnTo>
                  <a:pt x="143343" y="0"/>
                </a:lnTo>
                <a:lnTo>
                  <a:pt x="0" y="0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object 7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object 10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object 10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object 10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9176801" y="5663184"/>
            <a:ext cx="12065" cy="92710"/>
          </a:xfrm>
          <a:custGeom>
            <a:avLst/>
            <a:gdLst/>
            <a:ahLst/>
            <a:cxnLst/>
            <a:rect l="l" t="t" r="r" b="b"/>
            <a:pathLst>
              <a:path w="12065" h="92710">
                <a:moveTo>
                  <a:pt x="0" y="92703"/>
                </a:moveTo>
                <a:lnTo>
                  <a:pt x="11505" y="92703"/>
                </a:lnTo>
                <a:lnTo>
                  <a:pt x="11505" y="0"/>
                </a:lnTo>
                <a:lnTo>
                  <a:pt x="0" y="0"/>
                </a:lnTo>
                <a:lnTo>
                  <a:pt x="0" y="92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76801" y="5508954"/>
            <a:ext cx="12065" cy="52705"/>
          </a:xfrm>
          <a:custGeom>
            <a:avLst/>
            <a:gdLst/>
            <a:ahLst/>
            <a:cxnLst/>
            <a:rect l="l" t="t" r="r" b="b"/>
            <a:pathLst>
              <a:path w="12065" h="52704">
                <a:moveTo>
                  <a:pt x="0" y="52121"/>
                </a:moveTo>
                <a:lnTo>
                  <a:pt x="11505" y="52121"/>
                </a:lnTo>
                <a:lnTo>
                  <a:pt x="11505" y="0"/>
                </a:lnTo>
                <a:lnTo>
                  <a:pt x="0" y="0"/>
                </a:lnTo>
                <a:lnTo>
                  <a:pt x="0" y="5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030188" y="488229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194"/>
                </a:lnTo>
                <a:lnTo>
                  <a:pt x="304731" y="9194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24188" y="5998342"/>
            <a:ext cx="210820" cy="9525"/>
          </a:xfrm>
          <a:custGeom>
            <a:avLst/>
            <a:gdLst/>
            <a:ahLst/>
            <a:cxnLst/>
            <a:rect l="l" t="t" r="r" b="b"/>
            <a:pathLst>
              <a:path w="210820" h="9525">
                <a:moveTo>
                  <a:pt x="0" y="9260"/>
                </a:moveTo>
                <a:lnTo>
                  <a:pt x="210731" y="9260"/>
                </a:lnTo>
                <a:lnTo>
                  <a:pt x="210731" y="0"/>
                </a:lnTo>
                <a:lnTo>
                  <a:pt x="0" y="0"/>
                </a:lnTo>
                <a:lnTo>
                  <a:pt x="0" y="9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638172" y="5879513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18"/>
                </a:lnTo>
                <a:lnTo>
                  <a:pt x="11505" y="24691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015882" y="59124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06"/>
                </a:lnTo>
                <a:lnTo>
                  <a:pt x="8218" y="181148"/>
                </a:lnTo>
                <a:lnTo>
                  <a:pt x="223535" y="6555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015882" y="441913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552"/>
                </a:lnTo>
                <a:lnTo>
                  <a:pt x="8053" y="181081"/>
                </a:lnTo>
                <a:lnTo>
                  <a:pt x="223535" y="6529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493695" y="450840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528870" y="517010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29"/>
                </a:lnTo>
                <a:lnTo>
                  <a:pt x="215481" y="181081"/>
                </a:lnTo>
                <a:lnTo>
                  <a:pt x="223535" y="17455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0119760" y="5124005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488436" y="5504824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1"/>
                </a:lnTo>
                <a:lnTo>
                  <a:pt x="213931" y="12977"/>
                </a:lnTo>
                <a:lnTo>
                  <a:pt x="169120" y="28356"/>
                </a:lnTo>
                <a:lnTo>
                  <a:pt x="128188" y="48967"/>
                </a:lnTo>
                <a:lnTo>
                  <a:pt x="91777" y="74288"/>
                </a:lnTo>
                <a:lnTo>
                  <a:pt x="60528" y="103797"/>
                </a:lnTo>
                <a:lnTo>
                  <a:pt x="35084" y="136973"/>
                </a:lnTo>
                <a:lnTo>
                  <a:pt x="16086" y="173295"/>
                </a:lnTo>
                <a:lnTo>
                  <a:pt x="4177" y="212240"/>
                </a:lnTo>
                <a:lnTo>
                  <a:pt x="0" y="253288"/>
                </a:lnTo>
                <a:lnTo>
                  <a:pt x="11505" y="253288"/>
                </a:lnTo>
                <a:lnTo>
                  <a:pt x="16399" y="209425"/>
                </a:lnTo>
                <a:lnTo>
                  <a:pt x="30406" y="168153"/>
                </a:lnTo>
                <a:lnTo>
                  <a:pt x="52681" y="130156"/>
                </a:lnTo>
                <a:lnTo>
                  <a:pt x="82380" y="96116"/>
                </a:lnTo>
                <a:lnTo>
                  <a:pt x="118655" y="66717"/>
                </a:lnTo>
                <a:lnTo>
                  <a:pt x="160663" y="42642"/>
                </a:lnTo>
                <a:lnTo>
                  <a:pt x="207557" y="24574"/>
                </a:lnTo>
                <a:lnTo>
                  <a:pt x="258491" y="13197"/>
                </a:lnTo>
                <a:lnTo>
                  <a:pt x="312621" y="9194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953259" y="5505623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82"/>
                </a:lnTo>
                <a:lnTo>
                  <a:pt x="16070" y="80046"/>
                </a:lnTo>
                <a:lnTo>
                  <a:pt x="35053" y="116373"/>
                </a:lnTo>
                <a:lnTo>
                  <a:pt x="60480" y="149546"/>
                </a:lnTo>
                <a:lnTo>
                  <a:pt x="91715" y="179044"/>
                </a:lnTo>
                <a:lnTo>
                  <a:pt x="128117" y="204351"/>
                </a:lnTo>
                <a:lnTo>
                  <a:pt x="169048" y="224947"/>
                </a:lnTo>
                <a:lnTo>
                  <a:pt x="213868" y="240314"/>
                </a:lnTo>
                <a:lnTo>
                  <a:pt x="261939" y="249934"/>
                </a:lnTo>
                <a:lnTo>
                  <a:pt x="312621" y="253288"/>
                </a:lnTo>
                <a:lnTo>
                  <a:pt x="312621" y="244027"/>
                </a:lnTo>
                <a:lnTo>
                  <a:pt x="258534" y="240054"/>
                </a:lnTo>
                <a:lnTo>
                  <a:pt x="207623" y="228696"/>
                </a:lnTo>
                <a:lnTo>
                  <a:pt x="160736" y="210640"/>
                </a:lnTo>
                <a:lnTo>
                  <a:pt x="118723" y="186571"/>
                </a:lnTo>
                <a:lnTo>
                  <a:pt x="82434" y="157173"/>
                </a:lnTo>
                <a:lnTo>
                  <a:pt x="52718" y="123132"/>
                </a:lnTo>
                <a:lnTo>
                  <a:pt x="30425" y="85133"/>
                </a:lnTo>
                <a:lnTo>
                  <a:pt x="16404" y="43860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023613" y="5131734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46"/>
                </a:lnTo>
                <a:lnTo>
                  <a:pt x="282052" y="85120"/>
                </a:lnTo>
                <a:lnTo>
                  <a:pt x="259781" y="123134"/>
                </a:lnTo>
                <a:lnTo>
                  <a:pt x="230091" y="157200"/>
                </a:lnTo>
                <a:lnTo>
                  <a:pt x="193829" y="186630"/>
                </a:lnTo>
                <a:lnTo>
                  <a:pt x="151842" y="210736"/>
                </a:lnTo>
                <a:lnTo>
                  <a:pt x="104977" y="228832"/>
                </a:lnTo>
                <a:lnTo>
                  <a:pt x="54080" y="240229"/>
                </a:lnTo>
                <a:lnTo>
                  <a:pt x="0" y="244240"/>
                </a:lnTo>
                <a:lnTo>
                  <a:pt x="0" y="253434"/>
                </a:lnTo>
                <a:lnTo>
                  <a:pt x="50681" y="250083"/>
                </a:lnTo>
                <a:lnTo>
                  <a:pt x="98751" y="240457"/>
                </a:lnTo>
                <a:lnTo>
                  <a:pt x="143568" y="225076"/>
                </a:lnTo>
                <a:lnTo>
                  <a:pt x="184493" y="204461"/>
                </a:lnTo>
                <a:lnTo>
                  <a:pt x="220885" y="179133"/>
                </a:lnTo>
                <a:lnTo>
                  <a:pt x="252104" y="149611"/>
                </a:lnTo>
                <a:lnTo>
                  <a:pt x="277511" y="116416"/>
                </a:lnTo>
                <a:lnTo>
                  <a:pt x="296466" y="80069"/>
                </a:lnTo>
                <a:lnTo>
                  <a:pt x="308327" y="41090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023613" y="439168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327"/>
                </a:lnTo>
                <a:lnTo>
                  <a:pt x="54080" y="13298"/>
                </a:lnTo>
                <a:lnTo>
                  <a:pt x="104977" y="24666"/>
                </a:lnTo>
                <a:lnTo>
                  <a:pt x="151842" y="42742"/>
                </a:lnTo>
                <a:lnTo>
                  <a:pt x="193829" y="66839"/>
                </a:lnTo>
                <a:lnTo>
                  <a:pt x="230091" y="96269"/>
                </a:lnTo>
                <a:lnTo>
                  <a:pt x="259781" y="130344"/>
                </a:lnTo>
                <a:lnTo>
                  <a:pt x="282052" y="168377"/>
                </a:lnTo>
                <a:lnTo>
                  <a:pt x="296058" y="209681"/>
                </a:lnTo>
                <a:lnTo>
                  <a:pt x="300951" y="253567"/>
                </a:lnTo>
                <a:lnTo>
                  <a:pt x="312456" y="253567"/>
                </a:lnTo>
                <a:lnTo>
                  <a:pt x="308327" y="212477"/>
                </a:lnTo>
                <a:lnTo>
                  <a:pt x="296466" y="173497"/>
                </a:lnTo>
                <a:lnTo>
                  <a:pt x="277511" y="137147"/>
                </a:lnTo>
                <a:lnTo>
                  <a:pt x="252104" y="103948"/>
                </a:lnTo>
                <a:lnTo>
                  <a:pt x="220885" y="74418"/>
                </a:lnTo>
                <a:lnTo>
                  <a:pt x="184493" y="49077"/>
                </a:lnTo>
                <a:lnTo>
                  <a:pt x="143568" y="28445"/>
                </a:lnTo>
                <a:lnTo>
                  <a:pt x="98751" y="13042"/>
                </a:lnTo>
                <a:lnTo>
                  <a:pt x="50681" y="3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0567325" y="43895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0420711" y="5621411"/>
            <a:ext cx="191135" cy="9525"/>
          </a:xfrm>
          <a:custGeom>
            <a:avLst/>
            <a:gdLst/>
            <a:ahLst/>
            <a:cxnLst/>
            <a:rect l="l" t="t" r="r" b="b"/>
            <a:pathLst>
              <a:path w="191134" h="9525">
                <a:moveTo>
                  <a:pt x="0" y="9263"/>
                </a:moveTo>
                <a:lnTo>
                  <a:pt x="190899" y="9263"/>
                </a:lnTo>
                <a:lnTo>
                  <a:pt x="190899" y="0"/>
                </a:lnTo>
                <a:lnTo>
                  <a:pt x="0" y="0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0686288" y="4880031"/>
            <a:ext cx="44450" cy="9525"/>
          </a:xfrm>
          <a:custGeom>
            <a:avLst/>
            <a:gdLst/>
            <a:ahLst/>
            <a:cxnLst/>
            <a:rect l="l" t="t" r="r" b="b"/>
            <a:pathLst>
              <a:path w="44450" h="9525">
                <a:moveTo>
                  <a:pt x="0" y="9194"/>
                </a:moveTo>
                <a:lnTo>
                  <a:pt x="44415" y="9194"/>
                </a:lnTo>
                <a:lnTo>
                  <a:pt x="44415" y="0"/>
                </a:lnTo>
                <a:lnTo>
                  <a:pt x="0" y="0"/>
                </a:lnTo>
                <a:lnTo>
                  <a:pt x="0" y="9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640966" y="4761175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0401152" y="511787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4"/>
                </a:lnTo>
                <a:lnTo>
                  <a:pt x="54086" y="13165"/>
                </a:lnTo>
                <a:lnTo>
                  <a:pt x="104998" y="24533"/>
                </a:lnTo>
                <a:lnTo>
                  <a:pt x="151885" y="42609"/>
                </a:lnTo>
                <a:lnTo>
                  <a:pt x="193897" y="66706"/>
                </a:lnTo>
                <a:lnTo>
                  <a:pt x="230187" y="96135"/>
                </a:lnTo>
                <a:lnTo>
                  <a:pt x="259902" y="130211"/>
                </a:lnTo>
                <a:lnTo>
                  <a:pt x="282196" y="168244"/>
                </a:lnTo>
                <a:lnTo>
                  <a:pt x="296216" y="209548"/>
                </a:lnTo>
                <a:lnTo>
                  <a:pt x="301115" y="253434"/>
                </a:lnTo>
                <a:lnTo>
                  <a:pt x="312621" y="253434"/>
                </a:lnTo>
                <a:lnTo>
                  <a:pt x="308487" y="212344"/>
                </a:lnTo>
                <a:lnTo>
                  <a:pt x="296613" y="173365"/>
                </a:lnTo>
                <a:lnTo>
                  <a:pt x="277640" y="137018"/>
                </a:lnTo>
                <a:lnTo>
                  <a:pt x="252211" y="103823"/>
                </a:lnTo>
                <a:lnTo>
                  <a:pt x="220967" y="74301"/>
                </a:lnTo>
                <a:lnTo>
                  <a:pt x="184551" y="48972"/>
                </a:lnTo>
                <a:lnTo>
                  <a:pt x="143604" y="28357"/>
                </a:lnTo>
                <a:lnTo>
                  <a:pt x="98768" y="12977"/>
                </a:lnTo>
                <a:lnTo>
                  <a:pt x="50686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9" name="object 1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512755" y="5956796"/>
            <a:ext cx="111603" cy="90407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052700" y="4845920"/>
            <a:ext cx="111439" cy="90474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9070785" y="629123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5"/>
                </a:lnTo>
                <a:lnTo>
                  <a:pt x="215481" y="181148"/>
                </a:lnTo>
                <a:lnTo>
                  <a:pt x="223535" y="17459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528705" y="6665000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596"/>
                </a:lnTo>
                <a:lnTo>
                  <a:pt x="8053" y="181147"/>
                </a:lnTo>
                <a:lnTo>
                  <a:pt x="223535" y="6542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119760" y="6619470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05"/>
                </a:lnTo>
                <a:lnTo>
                  <a:pt x="0" y="237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4" name="object 1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39767" y="6626638"/>
            <a:ext cx="212081" cy="229836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10426135" y="6375429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0"/>
                </a:lnTo>
                <a:lnTo>
                  <a:pt x="304567" y="9260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6" name="object 1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409699" y="6617858"/>
            <a:ext cx="251155" cy="238617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9486793" y="6251150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5">
                <a:moveTo>
                  <a:pt x="0" y="0"/>
                </a:moveTo>
                <a:lnTo>
                  <a:pt x="0" y="9100"/>
                </a:lnTo>
                <a:lnTo>
                  <a:pt x="54080" y="13083"/>
                </a:lnTo>
                <a:lnTo>
                  <a:pt x="104977" y="24457"/>
                </a:lnTo>
                <a:lnTo>
                  <a:pt x="151842" y="42535"/>
                </a:lnTo>
                <a:lnTo>
                  <a:pt x="193829" y="66631"/>
                </a:lnTo>
                <a:lnTo>
                  <a:pt x="230091" y="96056"/>
                </a:lnTo>
                <a:lnTo>
                  <a:pt x="259781" y="130125"/>
                </a:lnTo>
                <a:lnTo>
                  <a:pt x="282052" y="168148"/>
                </a:lnTo>
                <a:lnTo>
                  <a:pt x="296058" y="209441"/>
                </a:lnTo>
                <a:lnTo>
                  <a:pt x="300951" y="253314"/>
                </a:lnTo>
                <a:lnTo>
                  <a:pt x="312785" y="253314"/>
                </a:lnTo>
                <a:lnTo>
                  <a:pt x="308647" y="212219"/>
                </a:lnTo>
                <a:lnTo>
                  <a:pt x="296760" y="173229"/>
                </a:lnTo>
                <a:lnTo>
                  <a:pt x="277769" y="136868"/>
                </a:lnTo>
                <a:lnTo>
                  <a:pt x="252317" y="103661"/>
                </a:lnTo>
                <a:lnTo>
                  <a:pt x="221049" y="74131"/>
                </a:lnTo>
                <a:lnTo>
                  <a:pt x="184608" y="48804"/>
                </a:lnTo>
                <a:lnTo>
                  <a:pt x="143639" y="28202"/>
                </a:lnTo>
                <a:lnTo>
                  <a:pt x="98785" y="12852"/>
                </a:lnTo>
                <a:lnTo>
                  <a:pt x="50691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8" name="object 1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052700" y="6341398"/>
            <a:ext cx="111439" cy="90234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12834734" y="5508954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32"/>
                </a:lnTo>
                <a:lnTo>
                  <a:pt x="11505" y="24693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368431" y="4767704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688285" y="488229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688285" y="599834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0"/>
                </a:lnTo>
                <a:lnTo>
                  <a:pt x="304567" y="9260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269320" y="591241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06"/>
                </a:lnTo>
                <a:lnTo>
                  <a:pt x="8053" y="181148"/>
                </a:lnTo>
                <a:lnTo>
                  <a:pt x="223371" y="6555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3190253" y="591245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06"/>
                </a:lnTo>
                <a:lnTo>
                  <a:pt x="8053" y="181161"/>
                </a:lnTo>
                <a:lnTo>
                  <a:pt x="223535" y="6555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633381" y="599834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0"/>
                </a:lnTo>
                <a:lnTo>
                  <a:pt x="304567" y="9260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151628" y="450840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3186802" y="516957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29"/>
                </a:lnTo>
                <a:lnTo>
                  <a:pt x="215317" y="181081"/>
                </a:lnTo>
                <a:lnTo>
                  <a:pt x="223371" y="17455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777693" y="5124005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217051" y="550655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3"/>
                </a:lnTo>
                <a:lnTo>
                  <a:pt x="54086" y="13565"/>
                </a:lnTo>
                <a:lnTo>
                  <a:pt x="104998" y="24932"/>
                </a:lnTo>
                <a:lnTo>
                  <a:pt x="151885" y="43007"/>
                </a:lnTo>
                <a:lnTo>
                  <a:pt x="193897" y="67102"/>
                </a:lnTo>
                <a:lnTo>
                  <a:pt x="230187" y="96528"/>
                </a:lnTo>
                <a:lnTo>
                  <a:pt x="259902" y="130599"/>
                </a:lnTo>
                <a:lnTo>
                  <a:pt x="282196" y="168625"/>
                </a:lnTo>
                <a:lnTo>
                  <a:pt x="296216" y="209920"/>
                </a:lnTo>
                <a:lnTo>
                  <a:pt x="301115" y="253794"/>
                </a:lnTo>
                <a:lnTo>
                  <a:pt x="312621" y="253794"/>
                </a:lnTo>
                <a:lnTo>
                  <a:pt x="308532" y="212655"/>
                </a:lnTo>
                <a:lnTo>
                  <a:pt x="296692" y="173626"/>
                </a:lnTo>
                <a:lnTo>
                  <a:pt x="277744" y="137229"/>
                </a:lnTo>
                <a:lnTo>
                  <a:pt x="252329" y="103987"/>
                </a:lnTo>
                <a:lnTo>
                  <a:pt x="221090" y="74421"/>
                </a:lnTo>
                <a:lnTo>
                  <a:pt x="184669" y="49053"/>
                </a:lnTo>
                <a:lnTo>
                  <a:pt x="143707" y="28405"/>
                </a:lnTo>
                <a:lnTo>
                  <a:pt x="98847" y="12999"/>
                </a:lnTo>
                <a:lnTo>
                  <a:pt x="50730" y="33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146533" y="5504824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1"/>
                </a:lnTo>
                <a:lnTo>
                  <a:pt x="213768" y="12977"/>
                </a:lnTo>
                <a:lnTo>
                  <a:pt x="168960" y="28356"/>
                </a:lnTo>
                <a:lnTo>
                  <a:pt x="128034" y="48967"/>
                </a:lnTo>
                <a:lnTo>
                  <a:pt x="91633" y="74288"/>
                </a:lnTo>
                <a:lnTo>
                  <a:pt x="60399" y="103797"/>
                </a:lnTo>
                <a:lnTo>
                  <a:pt x="34976" y="136973"/>
                </a:lnTo>
                <a:lnTo>
                  <a:pt x="16006" y="173295"/>
                </a:lnTo>
                <a:lnTo>
                  <a:pt x="4133" y="212240"/>
                </a:lnTo>
                <a:lnTo>
                  <a:pt x="0" y="253288"/>
                </a:lnTo>
                <a:lnTo>
                  <a:pt x="11341" y="253288"/>
                </a:lnTo>
                <a:lnTo>
                  <a:pt x="16234" y="209425"/>
                </a:lnTo>
                <a:lnTo>
                  <a:pt x="30241" y="168153"/>
                </a:lnTo>
                <a:lnTo>
                  <a:pt x="52517" y="130156"/>
                </a:lnTo>
                <a:lnTo>
                  <a:pt x="82215" y="96116"/>
                </a:lnTo>
                <a:lnTo>
                  <a:pt x="118491" y="66717"/>
                </a:lnTo>
                <a:lnTo>
                  <a:pt x="160498" y="42642"/>
                </a:lnTo>
                <a:lnTo>
                  <a:pt x="207392" y="24574"/>
                </a:lnTo>
                <a:lnTo>
                  <a:pt x="258327" y="13197"/>
                </a:lnTo>
                <a:lnTo>
                  <a:pt x="312456" y="9194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611192" y="5505623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82"/>
                </a:lnTo>
                <a:lnTo>
                  <a:pt x="16151" y="80046"/>
                </a:lnTo>
                <a:lnTo>
                  <a:pt x="35161" y="116373"/>
                </a:lnTo>
                <a:lnTo>
                  <a:pt x="60609" y="149546"/>
                </a:lnTo>
                <a:lnTo>
                  <a:pt x="91859" y="179044"/>
                </a:lnTo>
                <a:lnTo>
                  <a:pt x="128271" y="204351"/>
                </a:lnTo>
                <a:lnTo>
                  <a:pt x="169208" y="224947"/>
                </a:lnTo>
                <a:lnTo>
                  <a:pt x="214031" y="240314"/>
                </a:lnTo>
                <a:lnTo>
                  <a:pt x="262103" y="249934"/>
                </a:lnTo>
                <a:lnTo>
                  <a:pt x="312785" y="253288"/>
                </a:lnTo>
                <a:lnTo>
                  <a:pt x="312785" y="244027"/>
                </a:lnTo>
                <a:lnTo>
                  <a:pt x="258650" y="240054"/>
                </a:lnTo>
                <a:lnTo>
                  <a:pt x="207700" y="228696"/>
                </a:lnTo>
                <a:lnTo>
                  <a:pt x="160785" y="210640"/>
                </a:lnTo>
                <a:lnTo>
                  <a:pt x="118751" y="186571"/>
                </a:lnTo>
                <a:lnTo>
                  <a:pt x="82448" y="157173"/>
                </a:lnTo>
                <a:lnTo>
                  <a:pt x="52724" y="123132"/>
                </a:lnTo>
                <a:lnTo>
                  <a:pt x="30427" y="85133"/>
                </a:lnTo>
                <a:lnTo>
                  <a:pt x="16404" y="43860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681546" y="5131734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46"/>
                </a:lnTo>
                <a:lnTo>
                  <a:pt x="282071" y="85120"/>
                </a:lnTo>
                <a:lnTo>
                  <a:pt x="259817" y="123134"/>
                </a:lnTo>
                <a:lnTo>
                  <a:pt x="230145" y="157200"/>
                </a:lnTo>
                <a:lnTo>
                  <a:pt x="193896" y="186630"/>
                </a:lnTo>
                <a:lnTo>
                  <a:pt x="151915" y="210736"/>
                </a:lnTo>
                <a:lnTo>
                  <a:pt x="105043" y="228832"/>
                </a:lnTo>
                <a:lnTo>
                  <a:pt x="54124" y="240229"/>
                </a:lnTo>
                <a:lnTo>
                  <a:pt x="0" y="244240"/>
                </a:lnTo>
                <a:lnTo>
                  <a:pt x="0" y="253434"/>
                </a:lnTo>
                <a:lnTo>
                  <a:pt x="50681" y="250083"/>
                </a:lnTo>
                <a:lnTo>
                  <a:pt x="98751" y="240457"/>
                </a:lnTo>
                <a:lnTo>
                  <a:pt x="143568" y="225076"/>
                </a:lnTo>
                <a:lnTo>
                  <a:pt x="184493" y="204461"/>
                </a:lnTo>
                <a:lnTo>
                  <a:pt x="220885" y="179133"/>
                </a:lnTo>
                <a:lnTo>
                  <a:pt x="252104" y="149611"/>
                </a:lnTo>
                <a:lnTo>
                  <a:pt x="277511" y="116416"/>
                </a:lnTo>
                <a:lnTo>
                  <a:pt x="296466" y="80069"/>
                </a:lnTo>
                <a:lnTo>
                  <a:pt x="308327" y="41090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2681546" y="439168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327"/>
                </a:lnTo>
                <a:lnTo>
                  <a:pt x="54124" y="13298"/>
                </a:lnTo>
                <a:lnTo>
                  <a:pt x="105043" y="24666"/>
                </a:lnTo>
                <a:lnTo>
                  <a:pt x="151915" y="42742"/>
                </a:lnTo>
                <a:lnTo>
                  <a:pt x="193896" y="66839"/>
                </a:lnTo>
                <a:lnTo>
                  <a:pt x="230145" y="96269"/>
                </a:lnTo>
                <a:lnTo>
                  <a:pt x="259817" y="130344"/>
                </a:lnTo>
                <a:lnTo>
                  <a:pt x="282071" y="168377"/>
                </a:lnTo>
                <a:lnTo>
                  <a:pt x="296063" y="209681"/>
                </a:lnTo>
                <a:lnTo>
                  <a:pt x="300951" y="253567"/>
                </a:lnTo>
                <a:lnTo>
                  <a:pt x="312456" y="253567"/>
                </a:lnTo>
                <a:lnTo>
                  <a:pt x="308327" y="212477"/>
                </a:lnTo>
                <a:lnTo>
                  <a:pt x="296466" y="173497"/>
                </a:lnTo>
                <a:lnTo>
                  <a:pt x="277511" y="137147"/>
                </a:lnTo>
                <a:lnTo>
                  <a:pt x="252104" y="103948"/>
                </a:lnTo>
                <a:lnTo>
                  <a:pt x="220885" y="74418"/>
                </a:lnTo>
                <a:lnTo>
                  <a:pt x="184493" y="49077"/>
                </a:lnTo>
                <a:lnTo>
                  <a:pt x="143568" y="28445"/>
                </a:lnTo>
                <a:lnTo>
                  <a:pt x="98751" y="13042"/>
                </a:lnTo>
                <a:lnTo>
                  <a:pt x="50681" y="3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225423" y="43895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119407" y="5534697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5"/>
                </a:lnTo>
                <a:lnTo>
                  <a:pt x="215317" y="181148"/>
                </a:lnTo>
                <a:lnTo>
                  <a:pt x="223535" y="174606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084069" y="488003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3298899" y="4761175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4058593" y="511787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4"/>
                </a:lnTo>
                <a:lnTo>
                  <a:pt x="54135" y="13165"/>
                </a:lnTo>
                <a:lnTo>
                  <a:pt x="105085" y="24533"/>
                </a:lnTo>
                <a:lnTo>
                  <a:pt x="152000" y="42609"/>
                </a:lnTo>
                <a:lnTo>
                  <a:pt x="194034" y="66706"/>
                </a:lnTo>
                <a:lnTo>
                  <a:pt x="230336" y="96135"/>
                </a:lnTo>
                <a:lnTo>
                  <a:pt x="260061" y="130211"/>
                </a:lnTo>
                <a:lnTo>
                  <a:pt x="282358" y="168244"/>
                </a:lnTo>
                <a:lnTo>
                  <a:pt x="296381" y="209548"/>
                </a:lnTo>
                <a:lnTo>
                  <a:pt x="301280" y="253434"/>
                </a:lnTo>
                <a:lnTo>
                  <a:pt x="312785" y="253434"/>
                </a:lnTo>
                <a:lnTo>
                  <a:pt x="308607" y="212344"/>
                </a:lnTo>
                <a:lnTo>
                  <a:pt x="296697" y="173365"/>
                </a:lnTo>
                <a:lnTo>
                  <a:pt x="277697" y="137018"/>
                </a:lnTo>
                <a:lnTo>
                  <a:pt x="252246" y="103823"/>
                </a:lnTo>
                <a:lnTo>
                  <a:pt x="220988" y="74301"/>
                </a:lnTo>
                <a:lnTo>
                  <a:pt x="184561" y="48972"/>
                </a:lnTo>
                <a:lnTo>
                  <a:pt x="143608" y="28357"/>
                </a:lnTo>
                <a:lnTo>
                  <a:pt x="98769" y="12977"/>
                </a:lnTo>
                <a:lnTo>
                  <a:pt x="50686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9" name="object 1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170195" y="5956796"/>
            <a:ext cx="111439" cy="9040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321259" y="5215279"/>
            <a:ext cx="111439" cy="90207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710961" y="4845920"/>
            <a:ext cx="111439" cy="90474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315670" y="4467766"/>
            <a:ext cx="111439" cy="90207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0995659" y="5879513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18"/>
                </a:lnTo>
                <a:lnTo>
                  <a:pt x="11505" y="24691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1471147" y="5998342"/>
            <a:ext cx="143510" cy="9525"/>
          </a:xfrm>
          <a:custGeom>
            <a:avLst/>
            <a:gdLst/>
            <a:ahLst/>
            <a:cxnLst/>
            <a:rect l="l" t="t" r="r" b="b"/>
            <a:pathLst>
              <a:path w="143509" h="9525">
                <a:moveTo>
                  <a:pt x="0" y="9260"/>
                </a:moveTo>
                <a:lnTo>
                  <a:pt x="143343" y="9260"/>
                </a:lnTo>
                <a:lnTo>
                  <a:pt x="143343" y="0"/>
                </a:lnTo>
                <a:lnTo>
                  <a:pt x="0" y="0"/>
                </a:lnTo>
                <a:lnTo>
                  <a:pt x="0" y="9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0851018" y="450840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886356" y="517010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29"/>
                </a:lnTo>
                <a:lnTo>
                  <a:pt x="215317" y="181081"/>
                </a:lnTo>
                <a:lnTo>
                  <a:pt x="223535" y="17455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1454400" y="5124005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287899" y="5505623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43"/>
                </a:lnTo>
                <a:lnTo>
                  <a:pt x="16006" y="79985"/>
                </a:lnTo>
                <a:lnTo>
                  <a:pt x="34976" y="116303"/>
                </a:lnTo>
                <a:lnTo>
                  <a:pt x="60399" y="149477"/>
                </a:lnTo>
                <a:lnTo>
                  <a:pt x="91633" y="178984"/>
                </a:lnTo>
                <a:lnTo>
                  <a:pt x="128034" y="204305"/>
                </a:lnTo>
                <a:lnTo>
                  <a:pt x="168960" y="224917"/>
                </a:lnTo>
                <a:lnTo>
                  <a:pt x="213768" y="240299"/>
                </a:lnTo>
                <a:lnTo>
                  <a:pt x="261814" y="249930"/>
                </a:lnTo>
                <a:lnTo>
                  <a:pt x="312456" y="253288"/>
                </a:lnTo>
                <a:lnTo>
                  <a:pt x="312456" y="244027"/>
                </a:lnTo>
                <a:lnTo>
                  <a:pt x="258327" y="240054"/>
                </a:lnTo>
                <a:lnTo>
                  <a:pt x="207392" y="228696"/>
                </a:lnTo>
                <a:lnTo>
                  <a:pt x="160498" y="210640"/>
                </a:lnTo>
                <a:lnTo>
                  <a:pt x="118491" y="186571"/>
                </a:lnTo>
                <a:lnTo>
                  <a:pt x="82215" y="157173"/>
                </a:lnTo>
                <a:lnTo>
                  <a:pt x="52517" y="123132"/>
                </a:lnTo>
                <a:lnTo>
                  <a:pt x="30241" y="85133"/>
                </a:lnTo>
                <a:lnTo>
                  <a:pt x="16234" y="43860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1901800" y="43895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1755352" y="562141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0"/>
                </a:lnTo>
                <a:lnTo>
                  <a:pt x="304567" y="9260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1760611" y="488003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194"/>
                </a:lnTo>
                <a:lnTo>
                  <a:pt x="304731" y="9194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0998453" y="4761175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1735299" y="511787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4"/>
                </a:lnTo>
                <a:lnTo>
                  <a:pt x="54086" y="13165"/>
                </a:lnTo>
                <a:lnTo>
                  <a:pt x="104999" y="24533"/>
                </a:lnTo>
                <a:lnTo>
                  <a:pt x="151891" y="42609"/>
                </a:lnTo>
                <a:lnTo>
                  <a:pt x="193912" y="66706"/>
                </a:lnTo>
                <a:lnTo>
                  <a:pt x="230215" y="96135"/>
                </a:lnTo>
                <a:lnTo>
                  <a:pt x="259951" y="130211"/>
                </a:lnTo>
                <a:lnTo>
                  <a:pt x="282273" y="168244"/>
                </a:lnTo>
                <a:lnTo>
                  <a:pt x="296332" y="209548"/>
                </a:lnTo>
                <a:lnTo>
                  <a:pt x="301280" y="253434"/>
                </a:lnTo>
                <a:lnTo>
                  <a:pt x="312621" y="253434"/>
                </a:lnTo>
                <a:lnTo>
                  <a:pt x="308487" y="212344"/>
                </a:lnTo>
                <a:lnTo>
                  <a:pt x="296613" y="173365"/>
                </a:lnTo>
                <a:lnTo>
                  <a:pt x="277640" y="137018"/>
                </a:lnTo>
                <a:lnTo>
                  <a:pt x="252211" y="103823"/>
                </a:lnTo>
                <a:lnTo>
                  <a:pt x="220967" y="74301"/>
                </a:lnTo>
                <a:lnTo>
                  <a:pt x="184551" y="48972"/>
                </a:lnTo>
                <a:lnTo>
                  <a:pt x="143604" y="28357"/>
                </a:lnTo>
                <a:lnTo>
                  <a:pt x="98768" y="12977"/>
                </a:lnTo>
                <a:lnTo>
                  <a:pt x="50686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4" name="object 17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847396" y="5956796"/>
            <a:ext cx="111274" cy="90407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87504" y="4845920"/>
            <a:ext cx="111603" cy="90474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12368431" y="6263142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18"/>
                </a:lnTo>
                <a:lnTo>
                  <a:pt x="11505" y="24691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728719" y="6291897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5"/>
                </a:lnTo>
                <a:lnTo>
                  <a:pt x="215481" y="181148"/>
                </a:lnTo>
                <a:lnTo>
                  <a:pt x="223535" y="17459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3186802" y="6664494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5"/>
                </a:lnTo>
                <a:lnTo>
                  <a:pt x="215317" y="181152"/>
                </a:lnTo>
                <a:lnTo>
                  <a:pt x="223371" y="17460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3777693" y="6619470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05"/>
                </a:lnTo>
                <a:lnTo>
                  <a:pt x="0" y="237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0" name="object 18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690422" y="6626638"/>
            <a:ext cx="211935" cy="229836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3152121" y="625562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68"/>
                </a:lnTo>
                <a:lnTo>
                  <a:pt x="282215" y="85147"/>
                </a:lnTo>
                <a:lnTo>
                  <a:pt x="259939" y="123153"/>
                </a:lnTo>
                <a:lnTo>
                  <a:pt x="230241" y="157204"/>
                </a:lnTo>
                <a:lnTo>
                  <a:pt x="193965" y="186615"/>
                </a:lnTo>
                <a:lnTo>
                  <a:pt x="151958" y="210704"/>
                </a:lnTo>
                <a:lnTo>
                  <a:pt x="105064" y="228786"/>
                </a:lnTo>
                <a:lnTo>
                  <a:pt x="54129" y="240180"/>
                </a:lnTo>
                <a:lnTo>
                  <a:pt x="0" y="244200"/>
                </a:lnTo>
                <a:lnTo>
                  <a:pt x="0" y="253474"/>
                </a:lnTo>
                <a:lnTo>
                  <a:pt x="50682" y="250074"/>
                </a:lnTo>
                <a:lnTo>
                  <a:pt x="98752" y="240416"/>
                </a:lnTo>
                <a:lnTo>
                  <a:pt x="143573" y="225020"/>
                </a:lnTo>
                <a:lnTo>
                  <a:pt x="184503" y="204401"/>
                </a:lnTo>
                <a:lnTo>
                  <a:pt x="220905" y="179078"/>
                </a:lnTo>
                <a:lnTo>
                  <a:pt x="252140" y="149567"/>
                </a:lnTo>
                <a:lnTo>
                  <a:pt x="277568" y="116387"/>
                </a:lnTo>
                <a:lnTo>
                  <a:pt x="296550" y="80054"/>
                </a:lnTo>
                <a:lnTo>
                  <a:pt x="308447" y="4108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3609877" y="4385154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456" y="0"/>
                </a:moveTo>
                <a:lnTo>
                  <a:pt x="300951" y="0"/>
                </a:lnTo>
                <a:lnTo>
                  <a:pt x="296063" y="43886"/>
                </a:lnTo>
                <a:lnTo>
                  <a:pt x="282071" y="85189"/>
                </a:lnTo>
                <a:lnTo>
                  <a:pt x="259817" y="123223"/>
                </a:lnTo>
                <a:lnTo>
                  <a:pt x="230145" y="157298"/>
                </a:lnTo>
                <a:lnTo>
                  <a:pt x="193896" y="186728"/>
                </a:lnTo>
                <a:lnTo>
                  <a:pt x="151915" y="210825"/>
                </a:lnTo>
                <a:lnTo>
                  <a:pt x="105043" y="228901"/>
                </a:lnTo>
                <a:lnTo>
                  <a:pt x="54124" y="240269"/>
                </a:lnTo>
                <a:lnTo>
                  <a:pt x="0" y="244240"/>
                </a:lnTo>
                <a:lnTo>
                  <a:pt x="0" y="253567"/>
                </a:lnTo>
                <a:lnTo>
                  <a:pt x="50681" y="250148"/>
                </a:lnTo>
                <a:lnTo>
                  <a:pt x="98751" y="240474"/>
                </a:lnTo>
                <a:lnTo>
                  <a:pt x="143568" y="225063"/>
                </a:lnTo>
                <a:lnTo>
                  <a:pt x="184493" y="204433"/>
                </a:lnTo>
                <a:lnTo>
                  <a:pt x="220885" y="179099"/>
                </a:lnTo>
                <a:lnTo>
                  <a:pt x="252104" y="149581"/>
                </a:lnTo>
                <a:lnTo>
                  <a:pt x="277511" y="116394"/>
                </a:lnTo>
                <a:lnTo>
                  <a:pt x="296466" y="80057"/>
                </a:lnTo>
                <a:lnTo>
                  <a:pt x="308327" y="4108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291515" y="4390750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39" y="3379"/>
                </a:lnTo>
                <a:lnTo>
                  <a:pt x="213868" y="13014"/>
                </a:lnTo>
                <a:lnTo>
                  <a:pt x="169048" y="28387"/>
                </a:lnTo>
                <a:lnTo>
                  <a:pt x="128117" y="48983"/>
                </a:lnTo>
                <a:lnTo>
                  <a:pt x="91715" y="74284"/>
                </a:lnTo>
                <a:lnTo>
                  <a:pt x="60480" y="103775"/>
                </a:lnTo>
                <a:lnTo>
                  <a:pt x="35053" y="136938"/>
                </a:lnTo>
                <a:lnTo>
                  <a:pt x="16070" y="173258"/>
                </a:lnTo>
                <a:lnTo>
                  <a:pt x="4173" y="212218"/>
                </a:lnTo>
                <a:lnTo>
                  <a:pt x="0" y="253301"/>
                </a:lnTo>
                <a:lnTo>
                  <a:pt x="11505" y="253301"/>
                </a:lnTo>
                <a:lnTo>
                  <a:pt x="16399" y="209459"/>
                </a:lnTo>
                <a:lnTo>
                  <a:pt x="30406" y="168198"/>
                </a:lnTo>
                <a:lnTo>
                  <a:pt x="52681" y="130206"/>
                </a:lnTo>
                <a:lnTo>
                  <a:pt x="82380" y="96168"/>
                </a:lnTo>
                <a:lnTo>
                  <a:pt x="118655" y="66772"/>
                </a:lnTo>
                <a:lnTo>
                  <a:pt x="160663" y="42703"/>
                </a:lnTo>
                <a:lnTo>
                  <a:pt x="207557" y="24648"/>
                </a:lnTo>
                <a:lnTo>
                  <a:pt x="258491" y="13294"/>
                </a:lnTo>
                <a:lnTo>
                  <a:pt x="312621" y="9327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4124666" y="628937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06"/>
                </a:lnTo>
                <a:lnTo>
                  <a:pt x="8053" y="181148"/>
                </a:lnTo>
                <a:lnTo>
                  <a:pt x="223371" y="6555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5" name="object 18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102477" y="6641176"/>
            <a:ext cx="241615" cy="195974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848"/>
            <a:ext cx="241780" cy="1959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321259" y="6710024"/>
            <a:ext cx="111439" cy="90231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0886356" y="6665160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00"/>
                </a:lnTo>
                <a:lnTo>
                  <a:pt x="8053" y="181151"/>
                </a:lnTo>
                <a:lnTo>
                  <a:pt x="223535" y="6555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886192" y="5545317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592"/>
                </a:lnTo>
                <a:lnTo>
                  <a:pt x="8053" y="181148"/>
                </a:lnTo>
                <a:lnTo>
                  <a:pt x="223535" y="6542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454400" y="6619470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05"/>
                </a:lnTo>
                <a:lnTo>
                  <a:pt x="0" y="237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1760611" y="6375429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0"/>
                </a:lnTo>
                <a:lnTo>
                  <a:pt x="304731" y="9260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892438" y="62898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2"/>
                </a:lnTo>
                <a:lnTo>
                  <a:pt x="215317" y="181148"/>
                </a:lnTo>
                <a:lnTo>
                  <a:pt x="223371" y="17459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1745204" y="6613234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8"/>
                </a:lnTo>
                <a:lnTo>
                  <a:pt x="212824" y="12990"/>
                </a:lnTo>
                <a:lnTo>
                  <a:pt x="167989" y="28375"/>
                </a:lnTo>
                <a:lnTo>
                  <a:pt x="127042" y="48993"/>
                </a:lnTo>
                <a:lnTo>
                  <a:pt x="90625" y="74324"/>
                </a:lnTo>
                <a:lnTo>
                  <a:pt x="59381" y="103848"/>
                </a:lnTo>
                <a:lnTo>
                  <a:pt x="33952" y="137043"/>
                </a:lnTo>
                <a:lnTo>
                  <a:pt x="14979" y="173391"/>
                </a:lnTo>
                <a:lnTo>
                  <a:pt x="3105" y="212371"/>
                </a:lnTo>
                <a:lnTo>
                  <a:pt x="0" y="243241"/>
                </a:lnTo>
                <a:lnTo>
                  <a:pt x="11454" y="243241"/>
                </a:lnTo>
                <a:lnTo>
                  <a:pt x="15212" y="209590"/>
                </a:lnTo>
                <a:lnTo>
                  <a:pt x="29234" y="168298"/>
                </a:lnTo>
                <a:lnTo>
                  <a:pt x="51531" y="130275"/>
                </a:lnTo>
                <a:lnTo>
                  <a:pt x="81256" y="96207"/>
                </a:lnTo>
                <a:lnTo>
                  <a:pt x="117559" y="66782"/>
                </a:lnTo>
                <a:lnTo>
                  <a:pt x="159592" y="42687"/>
                </a:lnTo>
                <a:lnTo>
                  <a:pt x="206508" y="24610"/>
                </a:lnTo>
                <a:lnTo>
                  <a:pt x="257457" y="13239"/>
                </a:lnTo>
                <a:lnTo>
                  <a:pt x="311593" y="9260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4" name="object 19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387504" y="6341398"/>
            <a:ext cx="111603" cy="90234"/>
          </a:xfrm>
          <a:prstGeom prst="rect">
            <a:avLst/>
          </a:prstGeom>
        </p:spPr>
      </p:pic>
      <p:sp>
        <p:nvSpPr>
          <p:cNvPr id="195" name="object 195"/>
          <p:cNvSpPr/>
          <p:nvPr/>
        </p:nvSpPr>
        <p:spPr>
          <a:xfrm>
            <a:off x="1809818" y="5508954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32"/>
                </a:lnTo>
                <a:lnTo>
                  <a:pt x="11505" y="24693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343729" y="476769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426" y="0"/>
                </a:moveTo>
                <a:lnTo>
                  <a:pt x="0" y="0"/>
                </a:lnTo>
                <a:lnTo>
                  <a:pt x="0" y="246918"/>
                </a:lnTo>
                <a:lnTo>
                  <a:pt x="11426" y="24691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63204" y="488229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194"/>
                </a:lnTo>
                <a:lnTo>
                  <a:pt x="304731" y="9194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663204" y="599834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0"/>
                </a:lnTo>
                <a:lnTo>
                  <a:pt x="304731" y="9260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244371" y="591251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06"/>
                </a:lnTo>
                <a:lnTo>
                  <a:pt x="8070" y="181148"/>
                </a:lnTo>
                <a:lnTo>
                  <a:pt x="223437" y="6555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271189" y="5879513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18"/>
                </a:lnTo>
                <a:lnTo>
                  <a:pt x="11505" y="24691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649227" y="591246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592"/>
                </a:lnTo>
                <a:lnTo>
                  <a:pt x="8053" y="181148"/>
                </a:lnTo>
                <a:lnTo>
                  <a:pt x="223371" y="6542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649063" y="441899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481" y="0"/>
                </a:moveTo>
                <a:lnTo>
                  <a:pt x="0" y="174552"/>
                </a:lnTo>
                <a:lnTo>
                  <a:pt x="8218" y="181081"/>
                </a:lnTo>
                <a:lnTo>
                  <a:pt x="223535" y="6529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126712" y="4508406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194"/>
                </a:lnTo>
                <a:lnTo>
                  <a:pt x="304567" y="9194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162051" y="516984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2"/>
                </a:lnTo>
                <a:lnTo>
                  <a:pt x="215317" y="181215"/>
                </a:lnTo>
                <a:lnTo>
                  <a:pt x="223371" y="174686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752777" y="5124005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05"/>
                </a:lnTo>
                <a:lnTo>
                  <a:pt x="11341" y="24690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192218" y="550655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3"/>
                </a:lnTo>
                <a:lnTo>
                  <a:pt x="54115" y="13565"/>
                </a:lnTo>
                <a:lnTo>
                  <a:pt x="105048" y="24932"/>
                </a:lnTo>
                <a:lnTo>
                  <a:pt x="151951" y="43007"/>
                </a:lnTo>
                <a:lnTo>
                  <a:pt x="193975" y="67102"/>
                </a:lnTo>
                <a:lnTo>
                  <a:pt x="230273" y="96528"/>
                </a:lnTo>
                <a:lnTo>
                  <a:pt x="259995" y="130599"/>
                </a:lnTo>
                <a:lnTo>
                  <a:pt x="282294" y="168625"/>
                </a:lnTo>
                <a:lnTo>
                  <a:pt x="296322" y="209920"/>
                </a:lnTo>
                <a:lnTo>
                  <a:pt x="301230" y="253794"/>
                </a:lnTo>
                <a:lnTo>
                  <a:pt x="312456" y="253794"/>
                </a:lnTo>
                <a:lnTo>
                  <a:pt x="308421" y="212655"/>
                </a:lnTo>
                <a:lnTo>
                  <a:pt x="296624" y="173626"/>
                </a:lnTo>
                <a:lnTo>
                  <a:pt x="277708" y="137229"/>
                </a:lnTo>
                <a:lnTo>
                  <a:pt x="252317" y="103987"/>
                </a:lnTo>
                <a:lnTo>
                  <a:pt x="221094" y="74421"/>
                </a:lnTo>
                <a:lnTo>
                  <a:pt x="184682" y="49053"/>
                </a:lnTo>
                <a:lnTo>
                  <a:pt x="143723" y="28405"/>
                </a:lnTo>
                <a:lnTo>
                  <a:pt x="98861" y="12999"/>
                </a:lnTo>
                <a:lnTo>
                  <a:pt x="50739" y="33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121453" y="5504824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6"/>
                </a:lnTo>
                <a:lnTo>
                  <a:pt x="214031" y="12961"/>
                </a:lnTo>
                <a:lnTo>
                  <a:pt x="169208" y="28326"/>
                </a:lnTo>
                <a:lnTo>
                  <a:pt x="128271" y="48921"/>
                </a:lnTo>
                <a:lnTo>
                  <a:pt x="91859" y="74228"/>
                </a:lnTo>
                <a:lnTo>
                  <a:pt x="60609" y="103728"/>
                </a:lnTo>
                <a:lnTo>
                  <a:pt x="35161" y="136903"/>
                </a:lnTo>
                <a:lnTo>
                  <a:pt x="16151" y="173234"/>
                </a:lnTo>
                <a:lnTo>
                  <a:pt x="4218" y="212201"/>
                </a:lnTo>
                <a:lnTo>
                  <a:pt x="0" y="253288"/>
                </a:lnTo>
                <a:lnTo>
                  <a:pt x="11505" y="253288"/>
                </a:lnTo>
                <a:lnTo>
                  <a:pt x="16404" y="209425"/>
                </a:lnTo>
                <a:lnTo>
                  <a:pt x="30427" y="168153"/>
                </a:lnTo>
                <a:lnTo>
                  <a:pt x="52724" y="130156"/>
                </a:lnTo>
                <a:lnTo>
                  <a:pt x="82448" y="96116"/>
                </a:lnTo>
                <a:lnTo>
                  <a:pt x="118751" y="66717"/>
                </a:lnTo>
                <a:lnTo>
                  <a:pt x="160785" y="42642"/>
                </a:lnTo>
                <a:lnTo>
                  <a:pt x="207700" y="24574"/>
                </a:lnTo>
                <a:lnTo>
                  <a:pt x="258650" y="13197"/>
                </a:lnTo>
                <a:lnTo>
                  <a:pt x="312785" y="9194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586440" y="5505623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43"/>
                </a:lnTo>
                <a:lnTo>
                  <a:pt x="16022" y="79985"/>
                </a:lnTo>
                <a:lnTo>
                  <a:pt x="35007" y="116303"/>
                </a:lnTo>
                <a:lnTo>
                  <a:pt x="60446" y="149477"/>
                </a:lnTo>
                <a:lnTo>
                  <a:pt x="91694" y="178984"/>
                </a:lnTo>
                <a:lnTo>
                  <a:pt x="128105" y="204305"/>
                </a:lnTo>
                <a:lnTo>
                  <a:pt x="169033" y="224917"/>
                </a:lnTo>
                <a:lnTo>
                  <a:pt x="213831" y="240299"/>
                </a:lnTo>
                <a:lnTo>
                  <a:pt x="261854" y="249930"/>
                </a:lnTo>
                <a:lnTo>
                  <a:pt x="312456" y="253288"/>
                </a:lnTo>
                <a:lnTo>
                  <a:pt x="312456" y="244027"/>
                </a:lnTo>
                <a:lnTo>
                  <a:pt x="258376" y="240054"/>
                </a:lnTo>
                <a:lnTo>
                  <a:pt x="207479" y="228696"/>
                </a:lnTo>
                <a:lnTo>
                  <a:pt x="160614" y="210640"/>
                </a:lnTo>
                <a:lnTo>
                  <a:pt x="118627" y="186571"/>
                </a:lnTo>
                <a:lnTo>
                  <a:pt x="82365" y="157173"/>
                </a:lnTo>
                <a:lnTo>
                  <a:pt x="52675" y="123132"/>
                </a:lnTo>
                <a:lnTo>
                  <a:pt x="30404" y="85133"/>
                </a:lnTo>
                <a:lnTo>
                  <a:pt x="16398" y="43860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656630" y="5131734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46"/>
                </a:lnTo>
                <a:lnTo>
                  <a:pt x="282196" y="85120"/>
                </a:lnTo>
                <a:lnTo>
                  <a:pt x="259902" y="123134"/>
                </a:lnTo>
                <a:lnTo>
                  <a:pt x="230187" y="157200"/>
                </a:lnTo>
                <a:lnTo>
                  <a:pt x="193897" y="186630"/>
                </a:lnTo>
                <a:lnTo>
                  <a:pt x="151885" y="210736"/>
                </a:lnTo>
                <a:lnTo>
                  <a:pt x="104998" y="228832"/>
                </a:lnTo>
                <a:lnTo>
                  <a:pt x="54086" y="240229"/>
                </a:lnTo>
                <a:lnTo>
                  <a:pt x="0" y="244240"/>
                </a:lnTo>
                <a:lnTo>
                  <a:pt x="0" y="253434"/>
                </a:lnTo>
                <a:lnTo>
                  <a:pt x="50686" y="250083"/>
                </a:lnTo>
                <a:lnTo>
                  <a:pt x="98768" y="240457"/>
                </a:lnTo>
                <a:lnTo>
                  <a:pt x="143604" y="225076"/>
                </a:lnTo>
                <a:lnTo>
                  <a:pt x="184551" y="204461"/>
                </a:lnTo>
                <a:lnTo>
                  <a:pt x="220967" y="179133"/>
                </a:lnTo>
                <a:lnTo>
                  <a:pt x="252211" y="149611"/>
                </a:lnTo>
                <a:lnTo>
                  <a:pt x="277640" y="116416"/>
                </a:lnTo>
                <a:lnTo>
                  <a:pt x="296613" y="80069"/>
                </a:lnTo>
                <a:lnTo>
                  <a:pt x="308487" y="41090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656630" y="439168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327"/>
                </a:lnTo>
                <a:lnTo>
                  <a:pt x="54086" y="13298"/>
                </a:lnTo>
                <a:lnTo>
                  <a:pt x="104998" y="24666"/>
                </a:lnTo>
                <a:lnTo>
                  <a:pt x="151885" y="42742"/>
                </a:lnTo>
                <a:lnTo>
                  <a:pt x="193897" y="66839"/>
                </a:lnTo>
                <a:lnTo>
                  <a:pt x="230187" y="96269"/>
                </a:lnTo>
                <a:lnTo>
                  <a:pt x="259902" y="130344"/>
                </a:lnTo>
                <a:lnTo>
                  <a:pt x="282196" y="168377"/>
                </a:lnTo>
                <a:lnTo>
                  <a:pt x="296216" y="209681"/>
                </a:lnTo>
                <a:lnTo>
                  <a:pt x="301115" y="253567"/>
                </a:lnTo>
                <a:lnTo>
                  <a:pt x="312621" y="253567"/>
                </a:lnTo>
                <a:lnTo>
                  <a:pt x="308487" y="212477"/>
                </a:lnTo>
                <a:lnTo>
                  <a:pt x="296613" y="173497"/>
                </a:lnTo>
                <a:lnTo>
                  <a:pt x="277640" y="137147"/>
                </a:lnTo>
                <a:lnTo>
                  <a:pt x="252211" y="103948"/>
                </a:lnTo>
                <a:lnTo>
                  <a:pt x="220967" y="74418"/>
                </a:lnTo>
                <a:lnTo>
                  <a:pt x="184551" y="49077"/>
                </a:lnTo>
                <a:lnTo>
                  <a:pt x="143604" y="28445"/>
                </a:lnTo>
                <a:lnTo>
                  <a:pt x="98768" y="13042"/>
                </a:lnTo>
                <a:lnTo>
                  <a:pt x="50686" y="3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273983" y="4761175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05"/>
                </a:lnTo>
                <a:lnTo>
                  <a:pt x="11505" y="24690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2" name="object 21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296441" y="5215279"/>
            <a:ext cx="111307" cy="90207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686209" y="4845920"/>
            <a:ext cx="111274" cy="90474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290919" y="4467766"/>
            <a:ext cx="111307" cy="90207"/>
          </a:xfrm>
          <a:prstGeom prst="rect">
            <a:avLst/>
          </a:prstGeom>
        </p:spPr>
      </p:pic>
      <p:sp>
        <p:nvSpPr>
          <p:cNvPr id="215" name="object 215"/>
          <p:cNvSpPr/>
          <p:nvPr/>
        </p:nvSpPr>
        <p:spPr>
          <a:xfrm>
            <a:off x="284958" y="599834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0"/>
                </a:lnTo>
                <a:lnTo>
                  <a:pt x="304583" y="9260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0" y="5628436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0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0"/>
                </a:lnTo>
                <a:lnTo>
                  <a:pt x="0" y="9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0" y="4508406"/>
            <a:ext cx="107950" cy="9525"/>
          </a:xfrm>
          <a:custGeom>
            <a:avLst/>
            <a:gdLst/>
            <a:ahLst/>
            <a:cxnLst/>
            <a:rect l="l" t="t" r="r" b="b"/>
            <a:pathLst>
              <a:path w="107950" h="9525">
                <a:moveTo>
                  <a:pt x="0" y="9194"/>
                </a:moveTo>
                <a:lnTo>
                  <a:pt x="0" y="0"/>
                </a:lnTo>
                <a:lnTo>
                  <a:pt x="107847" y="0"/>
                </a:lnTo>
                <a:lnTo>
                  <a:pt x="107847" y="9194"/>
                </a:lnTo>
                <a:lnTo>
                  <a:pt x="0" y="9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0" y="5294482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16"/>
                </a:lnTo>
                <a:lnTo>
                  <a:pt x="53786" y="56708"/>
                </a:lnTo>
                <a:lnTo>
                  <a:pt x="61866" y="50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29369" y="5124005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05"/>
                </a:lnTo>
                <a:lnTo>
                  <a:pt x="11439" y="24690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62901" y="5505623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82"/>
                </a:lnTo>
                <a:lnTo>
                  <a:pt x="16099" y="80046"/>
                </a:lnTo>
                <a:lnTo>
                  <a:pt x="35089" y="116373"/>
                </a:lnTo>
                <a:lnTo>
                  <a:pt x="60520" y="149546"/>
                </a:lnTo>
                <a:lnTo>
                  <a:pt x="91756" y="179044"/>
                </a:lnTo>
                <a:lnTo>
                  <a:pt x="128157" y="204351"/>
                </a:lnTo>
                <a:lnTo>
                  <a:pt x="169086" y="224947"/>
                </a:lnTo>
                <a:lnTo>
                  <a:pt x="213904" y="240314"/>
                </a:lnTo>
                <a:lnTo>
                  <a:pt x="261972" y="249934"/>
                </a:lnTo>
                <a:lnTo>
                  <a:pt x="312654" y="253288"/>
                </a:lnTo>
                <a:lnTo>
                  <a:pt x="312654" y="244027"/>
                </a:lnTo>
                <a:lnTo>
                  <a:pt x="258538" y="240054"/>
                </a:lnTo>
                <a:lnTo>
                  <a:pt x="207605" y="228696"/>
                </a:lnTo>
                <a:lnTo>
                  <a:pt x="160702" y="210640"/>
                </a:lnTo>
                <a:lnTo>
                  <a:pt x="118678" y="186571"/>
                </a:lnTo>
                <a:lnTo>
                  <a:pt x="82381" y="157173"/>
                </a:lnTo>
                <a:lnTo>
                  <a:pt x="52658" y="123132"/>
                </a:lnTo>
                <a:lnTo>
                  <a:pt x="30359" y="85133"/>
                </a:lnTo>
                <a:lnTo>
                  <a:pt x="16331" y="43860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61323" y="4396346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456" y="0"/>
                </a:moveTo>
                <a:lnTo>
                  <a:pt x="301033" y="0"/>
                </a:lnTo>
                <a:lnTo>
                  <a:pt x="296132" y="43886"/>
                </a:lnTo>
                <a:lnTo>
                  <a:pt x="282122" y="85189"/>
                </a:lnTo>
                <a:lnTo>
                  <a:pt x="259849" y="123223"/>
                </a:lnTo>
                <a:lnTo>
                  <a:pt x="230158" y="157298"/>
                </a:lnTo>
                <a:lnTo>
                  <a:pt x="193893" y="186728"/>
                </a:lnTo>
                <a:lnTo>
                  <a:pt x="151900" y="210825"/>
                </a:lnTo>
                <a:lnTo>
                  <a:pt x="105023" y="228901"/>
                </a:lnTo>
                <a:lnTo>
                  <a:pt x="54108" y="240269"/>
                </a:lnTo>
                <a:lnTo>
                  <a:pt x="0" y="244240"/>
                </a:lnTo>
                <a:lnTo>
                  <a:pt x="0" y="253567"/>
                </a:lnTo>
                <a:lnTo>
                  <a:pt x="50681" y="250180"/>
                </a:lnTo>
                <a:lnTo>
                  <a:pt x="98748" y="240525"/>
                </a:lnTo>
                <a:lnTo>
                  <a:pt x="143562" y="225122"/>
                </a:lnTo>
                <a:lnTo>
                  <a:pt x="184483" y="204490"/>
                </a:lnTo>
                <a:lnTo>
                  <a:pt x="220873" y="179149"/>
                </a:lnTo>
                <a:lnTo>
                  <a:pt x="252090" y="149619"/>
                </a:lnTo>
                <a:lnTo>
                  <a:pt x="277497" y="116420"/>
                </a:lnTo>
                <a:lnTo>
                  <a:pt x="296453" y="80070"/>
                </a:lnTo>
                <a:lnTo>
                  <a:pt x="308320" y="41090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76999" y="43895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423" y="0"/>
                </a:moveTo>
                <a:lnTo>
                  <a:pt x="0" y="0"/>
                </a:lnTo>
                <a:lnTo>
                  <a:pt x="0" y="246905"/>
                </a:lnTo>
                <a:lnTo>
                  <a:pt x="11423" y="246905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30419" y="562141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0"/>
                </a:lnTo>
                <a:lnTo>
                  <a:pt x="304583" y="9260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35728" y="488003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194"/>
                </a:lnTo>
                <a:lnTo>
                  <a:pt x="304583" y="9194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10515" y="5118009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0" y="0"/>
                </a:moveTo>
                <a:lnTo>
                  <a:pt x="0" y="9060"/>
                </a:lnTo>
                <a:lnTo>
                  <a:pt x="54108" y="13032"/>
                </a:lnTo>
                <a:lnTo>
                  <a:pt x="105023" y="24400"/>
                </a:lnTo>
                <a:lnTo>
                  <a:pt x="151900" y="42476"/>
                </a:lnTo>
                <a:lnTo>
                  <a:pt x="193893" y="66572"/>
                </a:lnTo>
                <a:lnTo>
                  <a:pt x="230158" y="96002"/>
                </a:lnTo>
                <a:lnTo>
                  <a:pt x="259849" y="130078"/>
                </a:lnTo>
                <a:lnTo>
                  <a:pt x="282122" y="168111"/>
                </a:lnTo>
                <a:lnTo>
                  <a:pt x="296132" y="209415"/>
                </a:lnTo>
                <a:lnTo>
                  <a:pt x="301033" y="253301"/>
                </a:lnTo>
                <a:lnTo>
                  <a:pt x="312456" y="253301"/>
                </a:lnTo>
                <a:lnTo>
                  <a:pt x="308314" y="212247"/>
                </a:lnTo>
                <a:lnTo>
                  <a:pt x="296434" y="173297"/>
                </a:lnTo>
                <a:lnTo>
                  <a:pt x="277460" y="136972"/>
                </a:lnTo>
                <a:lnTo>
                  <a:pt x="252033" y="103794"/>
                </a:lnTo>
                <a:lnTo>
                  <a:pt x="220799" y="74284"/>
                </a:lnTo>
                <a:lnTo>
                  <a:pt x="184398" y="48964"/>
                </a:lnTo>
                <a:lnTo>
                  <a:pt x="143475" y="28354"/>
                </a:lnTo>
                <a:lnTo>
                  <a:pt x="98672" y="12976"/>
                </a:lnTo>
                <a:lnTo>
                  <a:pt x="50633" y="3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6" name="object 22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22611" y="5956796"/>
            <a:ext cx="111307" cy="90407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2785" y="4845920"/>
            <a:ext cx="111307" cy="90474"/>
          </a:xfrm>
          <a:prstGeom prst="rect">
            <a:avLst/>
          </a:prstGeom>
        </p:spPr>
      </p:pic>
      <p:sp>
        <p:nvSpPr>
          <p:cNvPr id="228" name="object 228"/>
          <p:cNvSpPr/>
          <p:nvPr/>
        </p:nvSpPr>
        <p:spPr>
          <a:xfrm>
            <a:off x="1343729" y="6263142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18"/>
                </a:lnTo>
                <a:lnTo>
                  <a:pt x="11426" y="24691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703802" y="629200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5"/>
                </a:lnTo>
                <a:lnTo>
                  <a:pt x="215481" y="181148"/>
                </a:lnTo>
                <a:lnTo>
                  <a:pt x="223535" y="174606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161722" y="666513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598"/>
                </a:lnTo>
                <a:lnTo>
                  <a:pt x="8218" y="181148"/>
                </a:lnTo>
                <a:lnTo>
                  <a:pt x="223535" y="6542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752777" y="6619470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05"/>
                </a:lnTo>
                <a:lnTo>
                  <a:pt x="0" y="237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2" name="object 23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71831" y="6626638"/>
            <a:ext cx="211390" cy="229836"/>
          </a:xfrm>
          <a:prstGeom prst="rect">
            <a:avLst/>
          </a:prstGeom>
        </p:spPr>
      </p:pic>
      <p:sp>
        <p:nvSpPr>
          <p:cNvPr id="233" name="object 233"/>
          <p:cNvSpPr/>
          <p:nvPr/>
        </p:nvSpPr>
        <p:spPr>
          <a:xfrm>
            <a:off x="2120138" y="6251150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5">
                <a:moveTo>
                  <a:pt x="0" y="0"/>
                </a:moveTo>
                <a:lnTo>
                  <a:pt x="0" y="9100"/>
                </a:lnTo>
                <a:lnTo>
                  <a:pt x="54135" y="13083"/>
                </a:lnTo>
                <a:lnTo>
                  <a:pt x="105085" y="24457"/>
                </a:lnTo>
                <a:lnTo>
                  <a:pt x="152000" y="42535"/>
                </a:lnTo>
                <a:lnTo>
                  <a:pt x="194034" y="66631"/>
                </a:lnTo>
                <a:lnTo>
                  <a:pt x="230336" y="96056"/>
                </a:lnTo>
                <a:lnTo>
                  <a:pt x="260061" y="130125"/>
                </a:lnTo>
                <a:lnTo>
                  <a:pt x="282358" y="168148"/>
                </a:lnTo>
                <a:lnTo>
                  <a:pt x="296381" y="209441"/>
                </a:lnTo>
                <a:lnTo>
                  <a:pt x="301280" y="253314"/>
                </a:lnTo>
                <a:lnTo>
                  <a:pt x="312621" y="253314"/>
                </a:lnTo>
                <a:lnTo>
                  <a:pt x="308487" y="212228"/>
                </a:lnTo>
                <a:lnTo>
                  <a:pt x="296613" y="173260"/>
                </a:lnTo>
                <a:lnTo>
                  <a:pt x="277640" y="136929"/>
                </a:lnTo>
                <a:lnTo>
                  <a:pt x="252211" y="103753"/>
                </a:lnTo>
                <a:lnTo>
                  <a:pt x="220967" y="74251"/>
                </a:lnTo>
                <a:lnTo>
                  <a:pt x="184551" y="48942"/>
                </a:lnTo>
                <a:lnTo>
                  <a:pt x="143604" y="28343"/>
                </a:lnTo>
                <a:lnTo>
                  <a:pt x="98768" y="12974"/>
                </a:lnTo>
                <a:lnTo>
                  <a:pt x="50686" y="33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4" name="object 23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296441" y="6710024"/>
            <a:ext cx="111307" cy="90231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686209" y="6341398"/>
            <a:ext cx="111274" cy="90234"/>
          </a:xfrm>
          <a:prstGeom prst="rect">
            <a:avLst/>
          </a:prstGeom>
        </p:spPr>
      </p:pic>
      <p:sp>
        <p:nvSpPr>
          <p:cNvPr id="236" name="object 236"/>
          <p:cNvSpPr/>
          <p:nvPr/>
        </p:nvSpPr>
        <p:spPr>
          <a:xfrm>
            <a:off x="0" y="6665121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595"/>
                </a:lnTo>
                <a:lnTo>
                  <a:pt x="0" y="56689"/>
                </a:lnTo>
                <a:lnTo>
                  <a:pt x="61856" y="6542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29369" y="6619470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05"/>
                </a:lnTo>
                <a:lnTo>
                  <a:pt x="0" y="237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35728" y="6375429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0"/>
                </a:lnTo>
                <a:lnTo>
                  <a:pt x="304583" y="9260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0" y="6408842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095"/>
                </a:lnTo>
                <a:lnTo>
                  <a:pt x="60035" y="61764"/>
                </a:lnTo>
                <a:lnTo>
                  <a:pt x="68122" y="552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20403" y="6613234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7"/>
                </a:lnTo>
                <a:lnTo>
                  <a:pt x="212694" y="13051"/>
                </a:lnTo>
                <a:lnTo>
                  <a:pt x="167878" y="28445"/>
                </a:lnTo>
                <a:lnTo>
                  <a:pt x="126954" y="49062"/>
                </a:lnTo>
                <a:lnTo>
                  <a:pt x="90562" y="74384"/>
                </a:lnTo>
                <a:lnTo>
                  <a:pt x="59342" y="103894"/>
                </a:lnTo>
                <a:lnTo>
                  <a:pt x="33933" y="137074"/>
                </a:lnTo>
                <a:lnTo>
                  <a:pt x="14975" y="173407"/>
                </a:lnTo>
                <a:lnTo>
                  <a:pt x="3108" y="212375"/>
                </a:lnTo>
                <a:lnTo>
                  <a:pt x="0" y="243241"/>
                </a:lnTo>
                <a:lnTo>
                  <a:pt x="11536" y="243241"/>
                </a:lnTo>
                <a:lnTo>
                  <a:pt x="15295" y="209595"/>
                </a:lnTo>
                <a:lnTo>
                  <a:pt x="29305" y="168317"/>
                </a:lnTo>
                <a:lnTo>
                  <a:pt x="51578" y="130310"/>
                </a:lnTo>
                <a:lnTo>
                  <a:pt x="81271" y="96260"/>
                </a:lnTo>
                <a:lnTo>
                  <a:pt x="117537" y="66848"/>
                </a:lnTo>
                <a:lnTo>
                  <a:pt x="159532" y="42758"/>
                </a:lnTo>
                <a:lnTo>
                  <a:pt x="206411" y="24675"/>
                </a:lnTo>
                <a:lnTo>
                  <a:pt x="257330" y="13281"/>
                </a:lnTo>
                <a:lnTo>
                  <a:pt x="311444" y="9260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1" name="object 24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2785" y="6341398"/>
            <a:ext cx="111307" cy="90234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243" name="object 243"/>
          <p:cNvSpPr txBox="1"/>
          <p:nvPr/>
        </p:nvSpPr>
        <p:spPr>
          <a:xfrm>
            <a:off x="354279" y="996442"/>
            <a:ext cx="1832610" cy="2578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3403472" y="873125"/>
            <a:ext cx="7429500" cy="2256155"/>
            <a:chOff x="3403472" y="873125"/>
            <a:chExt cx="7429500" cy="2256155"/>
          </a:xfrm>
        </p:grpSpPr>
        <p:sp>
          <p:nvSpPr>
            <p:cNvPr id="245" name="object 245"/>
            <p:cNvSpPr/>
            <p:nvPr/>
          </p:nvSpPr>
          <p:spPr>
            <a:xfrm>
              <a:off x="3412235" y="3058667"/>
              <a:ext cx="7416165" cy="70485"/>
            </a:xfrm>
            <a:custGeom>
              <a:avLst/>
              <a:gdLst/>
              <a:ahLst/>
              <a:cxnLst/>
              <a:rect l="l" t="t" r="r" b="b"/>
              <a:pathLst>
                <a:path w="7416165" h="70485">
                  <a:moveTo>
                    <a:pt x="0" y="0"/>
                  </a:moveTo>
                  <a:lnTo>
                    <a:pt x="7415784" y="0"/>
                  </a:lnTo>
                </a:path>
                <a:path w="7416165" h="70485">
                  <a:moveTo>
                    <a:pt x="0" y="0"/>
                  </a:moveTo>
                  <a:lnTo>
                    <a:pt x="0" y="70104"/>
                  </a:lnTo>
                </a:path>
                <a:path w="7416165" h="70485">
                  <a:moveTo>
                    <a:pt x="673608" y="0"/>
                  </a:moveTo>
                  <a:lnTo>
                    <a:pt x="673608" y="70104"/>
                  </a:lnTo>
                </a:path>
                <a:path w="7416165" h="70485">
                  <a:moveTo>
                    <a:pt x="1347215" y="0"/>
                  </a:moveTo>
                  <a:lnTo>
                    <a:pt x="1347215" y="70104"/>
                  </a:lnTo>
                </a:path>
                <a:path w="7416165" h="70485">
                  <a:moveTo>
                    <a:pt x="2022348" y="0"/>
                  </a:moveTo>
                  <a:lnTo>
                    <a:pt x="2022348" y="70104"/>
                  </a:lnTo>
                </a:path>
                <a:path w="7416165" h="70485">
                  <a:moveTo>
                    <a:pt x="2695955" y="0"/>
                  </a:moveTo>
                  <a:lnTo>
                    <a:pt x="2695955" y="70104"/>
                  </a:lnTo>
                </a:path>
                <a:path w="7416165" h="70485">
                  <a:moveTo>
                    <a:pt x="3369564" y="0"/>
                  </a:moveTo>
                  <a:lnTo>
                    <a:pt x="3369564" y="70104"/>
                  </a:lnTo>
                </a:path>
                <a:path w="7416165" h="70485">
                  <a:moveTo>
                    <a:pt x="4043171" y="0"/>
                  </a:moveTo>
                  <a:lnTo>
                    <a:pt x="4043171" y="70104"/>
                  </a:lnTo>
                </a:path>
                <a:path w="7416165" h="70485">
                  <a:moveTo>
                    <a:pt x="4718304" y="0"/>
                  </a:moveTo>
                  <a:lnTo>
                    <a:pt x="4718304" y="70104"/>
                  </a:lnTo>
                </a:path>
                <a:path w="7416165" h="70485">
                  <a:moveTo>
                    <a:pt x="5393436" y="0"/>
                  </a:moveTo>
                  <a:lnTo>
                    <a:pt x="5393436" y="70104"/>
                  </a:lnTo>
                </a:path>
                <a:path w="7416165" h="70485">
                  <a:moveTo>
                    <a:pt x="6067044" y="0"/>
                  </a:moveTo>
                  <a:lnTo>
                    <a:pt x="6067044" y="70104"/>
                  </a:lnTo>
                </a:path>
                <a:path w="7416165" h="70485">
                  <a:moveTo>
                    <a:pt x="6740652" y="0"/>
                  </a:moveTo>
                  <a:lnTo>
                    <a:pt x="6740652" y="70104"/>
                  </a:lnTo>
                </a:path>
                <a:path w="7416165" h="70485">
                  <a:moveTo>
                    <a:pt x="7415784" y="0"/>
                  </a:moveTo>
                  <a:lnTo>
                    <a:pt x="7415784" y="70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" name="object 24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03472" y="1208913"/>
              <a:ext cx="6843522" cy="1812798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10351134" y="873125"/>
              <a:ext cx="377825" cy="412750"/>
            </a:xfrm>
            <a:custGeom>
              <a:avLst/>
              <a:gdLst/>
              <a:ahLst/>
              <a:cxnLst/>
              <a:rect l="l" t="t" r="r" b="b"/>
              <a:pathLst>
                <a:path w="377825" h="412750">
                  <a:moveTo>
                    <a:pt x="377698" y="0"/>
                  </a:moveTo>
                  <a:lnTo>
                    <a:pt x="149987" y="36449"/>
                  </a:lnTo>
                  <a:lnTo>
                    <a:pt x="224917" y="104012"/>
                  </a:lnTo>
                  <a:lnTo>
                    <a:pt x="0" y="353567"/>
                  </a:lnTo>
                  <a:lnTo>
                    <a:pt x="65278" y="412496"/>
                  </a:lnTo>
                  <a:lnTo>
                    <a:pt x="290195" y="162813"/>
                  </a:lnTo>
                  <a:lnTo>
                    <a:pt x="364998" y="230250"/>
                  </a:lnTo>
                  <a:lnTo>
                    <a:pt x="377698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10371073" y="1444879"/>
              <a:ext cx="355600" cy="434340"/>
            </a:xfrm>
            <a:custGeom>
              <a:avLst/>
              <a:gdLst/>
              <a:ahLst/>
              <a:cxnLst/>
              <a:rect l="l" t="t" r="r" b="b"/>
              <a:pathLst>
                <a:path w="355600" h="434339">
                  <a:moveTo>
                    <a:pt x="69469" y="0"/>
                  </a:moveTo>
                  <a:lnTo>
                    <a:pt x="0" y="53975"/>
                  </a:lnTo>
                  <a:lnTo>
                    <a:pt x="206121" y="319278"/>
                  </a:lnTo>
                  <a:lnTo>
                    <a:pt x="126619" y="381126"/>
                  </a:lnTo>
                  <a:lnTo>
                    <a:pt x="351027" y="434086"/>
                  </a:lnTo>
                  <a:lnTo>
                    <a:pt x="355219" y="203581"/>
                  </a:lnTo>
                  <a:lnTo>
                    <a:pt x="275590" y="265430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9" name="object 249"/>
          <p:cNvSpPr txBox="1"/>
          <p:nvPr/>
        </p:nvSpPr>
        <p:spPr>
          <a:xfrm>
            <a:off x="11016742" y="554380"/>
            <a:ext cx="656590" cy="262382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20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 spc="-19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600" spc="-18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600" spc="-114">
                <a:solidFill>
                  <a:srgbClr val="585858"/>
                </a:solidFill>
                <a:latin typeface="Tahoma"/>
                <a:cs typeface="Tahoma"/>
              </a:rPr>
              <a:t>.</a:t>
            </a:r>
            <a:r>
              <a:rPr dirty="0" sz="1600" spc="-30">
                <a:solidFill>
                  <a:srgbClr val="585858"/>
                </a:solidFill>
                <a:latin typeface="Tahoma"/>
                <a:cs typeface="Tahoma"/>
              </a:rPr>
              <a:t>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600" spc="-114">
                <a:solidFill>
                  <a:srgbClr val="585858"/>
                </a:solidFill>
                <a:latin typeface="Tahoma"/>
                <a:cs typeface="Tahoma"/>
              </a:rPr>
              <a:t>135.000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600" spc="-135">
                <a:solidFill>
                  <a:srgbClr val="585858"/>
                </a:solidFill>
                <a:latin typeface="Tahoma"/>
                <a:cs typeface="Tahoma"/>
              </a:rPr>
              <a:t>115.000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95.000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600" spc="-90">
                <a:solidFill>
                  <a:srgbClr val="585858"/>
                </a:solidFill>
                <a:latin typeface="Tahoma"/>
                <a:cs typeface="Tahoma"/>
              </a:rPr>
              <a:t>75.000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80">
                <a:solidFill>
                  <a:srgbClr val="585858"/>
                </a:solidFill>
                <a:latin typeface="Tahoma"/>
                <a:cs typeface="Tahoma"/>
              </a:rPr>
              <a:t>55.000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85">
                <a:solidFill>
                  <a:srgbClr val="585858"/>
                </a:solidFill>
                <a:latin typeface="Tahoma"/>
                <a:cs typeface="Tahoma"/>
              </a:rPr>
              <a:t>35.000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499228" y="3194430"/>
            <a:ext cx="522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>
                <a:solidFill>
                  <a:srgbClr val="585858"/>
                </a:solidFill>
                <a:latin typeface="Tahoma"/>
                <a:cs typeface="Tahoma"/>
              </a:rPr>
              <a:t>jan-</a:t>
            </a:r>
            <a:r>
              <a:rPr dirty="0" sz="1600" spc="-12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 spc="-80">
                <a:solidFill>
                  <a:srgbClr val="585858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5179821" y="3194430"/>
            <a:ext cx="512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>
                <a:solidFill>
                  <a:srgbClr val="585858"/>
                </a:solidFill>
                <a:latin typeface="Tahoma"/>
                <a:cs typeface="Tahoma"/>
              </a:rPr>
              <a:t>jan-</a:t>
            </a:r>
            <a:r>
              <a:rPr dirty="0" sz="1600" spc="-12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 spc="-16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848603" y="3194430"/>
            <a:ext cx="522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>
                <a:solidFill>
                  <a:srgbClr val="585858"/>
                </a:solidFill>
                <a:latin typeface="Tahoma"/>
                <a:cs typeface="Tahoma"/>
              </a:rPr>
              <a:t>jan-</a:t>
            </a:r>
            <a:r>
              <a:rPr dirty="0" sz="1600" spc="-12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 spc="-80">
                <a:solidFill>
                  <a:srgbClr val="585858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522466" y="3194430"/>
            <a:ext cx="522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>
                <a:solidFill>
                  <a:srgbClr val="585858"/>
                </a:solidFill>
                <a:latin typeface="Tahoma"/>
                <a:cs typeface="Tahoma"/>
              </a:rPr>
              <a:t>jan-</a:t>
            </a:r>
            <a:r>
              <a:rPr dirty="0" sz="1600" spc="-12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 spc="-80">
                <a:solidFill>
                  <a:srgbClr val="585858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7182739" y="3194430"/>
            <a:ext cx="5492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jan-2</a:t>
            </a:r>
            <a:r>
              <a:rPr dirty="0" sz="1600" spc="-30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7874634" y="3194430"/>
            <a:ext cx="5168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jan-2</a:t>
            </a:r>
            <a:r>
              <a:rPr dirty="0" sz="1600" spc="-28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8538209" y="3194430"/>
            <a:ext cx="537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jan-2</a:t>
            </a:r>
            <a:r>
              <a:rPr dirty="0" sz="1600" spc="-12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9212326" y="3194430"/>
            <a:ext cx="5359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jan-2</a:t>
            </a:r>
            <a:r>
              <a:rPr dirty="0" sz="1600" spc="-135">
                <a:solidFill>
                  <a:srgbClr val="585858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9880472" y="3194430"/>
            <a:ext cx="546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585858"/>
                </a:solidFill>
                <a:latin typeface="Tahoma"/>
                <a:cs typeface="Tahoma"/>
              </a:rPr>
              <a:t>jan-2</a:t>
            </a:r>
            <a:r>
              <a:rPr dirty="0" sz="1600" spc="-45">
                <a:solidFill>
                  <a:srgbClr val="585858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xfrm>
            <a:off x="3448939" y="214121"/>
            <a:ext cx="1138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/>
              <a:t>Ibovespa</a:t>
            </a:r>
            <a:endParaRPr sz="2400"/>
          </a:p>
        </p:txBody>
      </p:sp>
      <p:grpSp>
        <p:nvGrpSpPr>
          <p:cNvPr id="260" name="object 260"/>
          <p:cNvGrpSpPr/>
          <p:nvPr/>
        </p:nvGrpSpPr>
        <p:grpSpPr>
          <a:xfrm>
            <a:off x="3032569" y="4751832"/>
            <a:ext cx="8751570" cy="1318260"/>
            <a:chOff x="3032569" y="4751832"/>
            <a:chExt cx="8751570" cy="1318260"/>
          </a:xfrm>
        </p:grpSpPr>
        <p:sp>
          <p:nvSpPr>
            <p:cNvPr id="261" name="object 261"/>
            <p:cNvSpPr/>
            <p:nvPr/>
          </p:nvSpPr>
          <p:spPr>
            <a:xfrm>
              <a:off x="3232404" y="4751831"/>
              <a:ext cx="8126095" cy="1224280"/>
            </a:xfrm>
            <a:custGeom>
              <a:avLst/>
              <a:gdLst/>
              <a:ahLst/>
              <a:cxnLst/>
              <a:rect l="l" t="t" r="r" b="b"/>
              <a:pathLst>
                <a:path w="8126095" h="1224279">
                  <a:moveTo>
                    <a:pt x="178308" y="911352"/>
                  </a:moveTo>
                  <a:lnTo>
                    <a:pt x="0" y="911352"/>
                  </a:lnTo>
                  <a:lnTo>
                    <a:pt x="0" y="979932"/>
                  </a:lnTo>
                  <a:lnTo>
                    <a:pt x="178308" y="979932"/>
                  </a:lnTo>
                  <a:lnTo>
                    <a:pt x="178308" y="911352"/>
                  </a:lnTo>
                  <a:close/>
                </a:path>
                <a:path w="8126095" h="1224279">
                  <a:moveTo>
                    <a:pt x="973836" y="911352"/>
                  </a:moveTo>
                  <a:lnTo>
                    <a:pt x="795528" y="911352"/>
                  </a:lnTo>
                  <a:lnTo>
                    <a:pt x="795528" y="1223772"/>
                  </a:lnTo>
                  <a:lnTo>
                    <a:pt x="973836" y="1223772"/>
                  </a:lnTo>
                  <a:lnTo>
                    <a:pt x="973836" y="911352"/>
                  </a:lnTo>
                  <a:close/>
                </a:path>
                <a:path w="8126095" h="1224279">
                  <a:moveTo>
                    <a:pt x="1767840" y="0"/>
                  </a:moveTo>
                  <a:lnTo>
                    <a:pt x="1589532" y="0"/>
                  </a:lnTo>
                  <a:lnTo>
                    <a:pt x="1589532" y="911352"/>
                  </a:lnTo>
                  <a:lnTo>
                    <a:pt x="1767840" y="911352"/>
                  </a:lnTo>
                  <a:lnTo>
                    <a:pt x="1767840" y="0"/>
                  </a:lnTo>
                  <a:close/>
                </a:path>
                <a:path w="8126095" h="1224279">
                  <a:moveTo>
                    <a:pt x="2563368" y="283464"/>
                  </a:moveTo>
                  <a:lnTo>
                    <a:pt x="2385060" y="283464"/>
                  </a:lnTo>
                  <a:lnTo>
                    <a:pt x="2385060" y="911352"/>
                  </a:lnTo>
                  <a:lnTo>
                    <a:pt x="2563368" y="911352"/>
                  </a:lnTo>
                  <a:lnTo>
                    <a:pt x="2563368" y="283464"/>
                  </a:lnTo>
                  <a:close/>
                </a:path>
                <a:path w="8126095" h="1224279">
                  <a:moveTo>
                    <a:pt x="3357372" y="559308"/>
                  </a:moveTo>
                  <a:lnTo>
                    <a:pt x="3179064" y="559308"/>
                  </a:lnTo>
                  <a:lnTo>
                    <a:pt x="3179064" y="723900"/>
                  </a:lnTo>
                  <a:lnTo>
                    <a:pt x="3179064" y="911352"/>
                  </a:lnTo>
                  <a:lnTo>
                    <a:pt x="3357372" y="911352"/>
                  </a:lnTo>
                  <a:lnTo>
                    <a:pt x="3357372" y="723900"/>
                  </a:lnTo>
                  <a:lnTo>
                    <a:pt x="3357372" y="559308"/>
                  </a:lnTo>
                  <a:close/>
                </a:path>
                <a:path w="8126095" h="1224279">
                  <a:moveTo>
                    <a:pt x="4152900" y="172212"/>
                  </a:moveTo>
                  <a:lnTo>
                    <a:pt x="3974592" y="172212"/>
                  </a:lnTo>
                  <a:lnTo>
                    <a:pt x="3974592" y="911352"/>
                  </a:lnTo>
                  <a:lnTo>
                    <a:pt x="4152900" y="911352"/>
                  </a:lnTo>
                  <a:lnTo>
                    <a:pt x="4152900" y="172212"/>
                  </a:lnTo>
                  <a:close/>
                </a:path>
                <a:path w="8126095" h="1224279">
                  <a:moveTo>
                    <a:pt x="4946904" y="844296"/>
                  </a:moveTo>
                  <a:lnTo>
                    <a:pt x="4768596" y="844296"/>
                  </a:lnTo>
                  <a:lnTo>
                    <a:pt x="4768596" y="911352"/>
                  </a:lnTo>
                  <a:lnTo>
                    <a:pt x="4946904" y="911352"/>
                  </a:lnTo>
                  <a:lnTo>
                    <a:pt x="4946904" y="844296"/>
                  </a:lnTo>
                  <a:close/>
                </a:path>
                <a:path w="8126095" h="1224279">
                  <a:moveTo>
                    <a:pt x="5740908" y="911352"/>
                  </a:moveTo>
                  <a:lnTo>
                    <a:pt x="5564124" y="911352"/>
                  </a:lnTo>
                  <a:lnTo>
                    <a:pt x="5564124" y="1191768"/>
                  </a:lnTo>
                  <a:lnTo>
                    <a:pt x="5740908" y="1191768"/>
                  </a:lnTo>
                  <a:lnTo>
                    <a:pt x="5740908" y="911352"/>
                  </a:lnTo>
                  <a:close/>
                </a:path>
                <a:path w="8126095" h="1224279">
                  <a:moveTo>
                    <a:pt x="6536436" y="801624"/>
                  </a:moveTo>
                  <a:lnTo>
                    <a:pt x="6358128" y="801624"/>
                  </a:lnTo>
                  <a:lnTo>
                    <a:pt x="6358128" y="911352"/>
                  </a:lnTo>
                  <a:lnTo>
                    <a:pt x="6536436" y="911352"/>
                  </a:lnTo>
                  <a:lnTo>
                    <a:pt x="6536436" y="801624"/>
                  </a:lnTo>
                  <a:close/>
                </a:path>
                <a:path w="8126095" h="1224279">
                  <a:moveTo>
                    <a:pt x="7330440" y="390144"/>
                  </a:moveTo>
                  <a:lnTo>
                    <a:pt x="7152132" y="390144"/>
                  </a:lnTo>
                  <a:lnTo>
                    <a:pt x="7152132" y="568452"/>
                  </a:lnTo>
                  <a:lnTo>
                    <a:pt x="7152132" y="911352"/>
                  </a:lnTo>
                  <a:lnTo>
                    <a:pt x="7330440" y="911352"/>
                  </a:lnTo>
                  <a:lnTo>
                    <a:pt x="7330440" y="568452"/>
                  </a:lnTo>
                  <a:lnTo>
                    <a:pt x="7330440" y="390144"/>
                  </a:lnTo>
                  <a:close/>
                </a:path>
                <a:path w="8126095" h="1224279">
                  <a:moveTo>
                    <a:pt x="8125968" y="911352"/>
                  </a:moveTo>
                  <a:lnTo>
                    <a:pt x="7947660" y="911352"/>
                  </a:lnTo>
                  <a:lnTo>
                    <a:pt x="7947660" y="1022604"/>
                  </a:lnTo>
                  <a:lnTo>
                    <a:pt x="8125968" y="1022604"/>
                  </a:lnTo>
                  <a:lnTo>
                    <a:pt x="8125968" y="911352"/>
                  </a:lnTo>
                  <a:close/>
                </a:path>
              </a:pathLst>
            </a:custGeom>
            <a:solidFill>
              <a:srgbClr val="1C2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3459480" y="5335523"/>
              <a:ext cx="8124825" cy="327660"/>
            </a:xfrm>
            <a:custGeom>
              <a:avLst/>
              <a:gdLst/>
              <a:ahLst/>
              <a:cxnLst/>
              <a:rect l="l" t="t" r="r" b="b"/>
              <a:pathLst>
                <a:path w="8124825" h="327660">
                  <a:moveTo>
                    <a:pt x="178308" y="74676"/>
                  </a:moveTo>
                  <a:lnTo>
                    <a:pt x="0" y="74676"/>
                  </a:lnTo>
                  <a:lnTo>
                    <a:pt x="0" y="327660"/>
                  </a:lnTo>
                  <a:lnTo>
                    <a:pt x="178308" y="327660"/>
                  </a:lnTo>
                  <a:lnTo>
                    <a:pt x="178308" y="74676"/>
                  </a:lnTo>
                  <a:close/>
                </a:path>
                <a:path w="8124825" h="327660">
                  <a:moveTo>
                    <a:pt x="972312" y="18288"/>
                  </a:moveTo>
                  <a:lnTo>
                    <a:pt x="794004" y="18288"/>
                  </a:lnTo>
                  <a:lnTo>
                    <a:pt x="794004" y="327660"/>
                  </a:lnTo>
                  <a:lnTo>
                    <a:pt x="972312" y="327660"/>
                  </a:lnTo>
                  <a:lnTo>
                    <a:pt x="972312" y="18288"/>
                  </a:lnTo>
                  <a:close/>
                </a:path>
                <a:path w="8124825" h="327660">
                  <a:moveTo>
                    <a:pt x="1767840" y="0"/>
                  </a:moveTo>
                  <a:lnTo>
                    <a:pt x="1589532" y="0"/>
                  </a:lnTo>
                  <a:lnTo>
                    <a:pt x="1589532" y="327660"/>
                  </a:lnTo>
                  <a:lnTo>
                    <a:pt x="1767840" y="327660"/>
                  </a:lnTo>
                  <a:lnTo>
                    <a:pt x="1767840" y="0"/>
                  </a:lnTo>
                  <a:close/>
                </a:path>
                <a:path w="8124825" h="327660">
                  <a:moveTo>
                    <a:pt x="2561844" y="94488"/>
                  </a:moveTo>
                  <a:lnTo>
                    <a:pt x="2383536" y="94488"/>
                  </a:lnTo>
                  <a:lnTo>
                    <a:pt x="2383536" y="327660"/>
                  </a:lnTo>
                  <a:lnTo>
                    <a:pt x="2561844" y="327660"/>
                  </a:lnTo>
                  <a:lnTo>
                    <a:pt x="2561844" y="94488"/>
                  </a:lnTo>
                  <a:close/>
                </a:path>
                <a:path w="8124825" h="327660">
                  <a:moveTo>
                    <a:pt x="3357372" y="178308"/>
                  </a:moveTo>
                  <a:lnTo>
                    <a:pt x="3179064" y="178308"/>
                  </a:lnTo>
                  <a:lnTo>
                    <a:pt x="3179064" y="327660"/>
                  </a:lnTo>
                  <a:lnTo>
                    <a:pt x="3357372" y="327660"/>
                  </a:lnTo>
                  <a:lnTo>
                    <a:pt x="3357372" y="178308"/>
                  </a:lnTo>
                  <a:close/>
                </a:path>
                <a:path w="8124825" h="327660">
                  <a:moveTo>
                    <a:pt x="4151376" y="188976"/>
                  </a:moveTo>
                  <a:lnTo>
                    <a:pt x="3973068" y="188976"/>
                  </a:lnTo>
                  <a:lnTo>
                    <a:pt x="3973068" y="327660"/>
                  </a:lnTo>
                  <a:lnTo>
                    <a:pt x="4151376" y="327660"/>
                  </a:lnTo>
                  <a:lnTo>
                    <a:pt x="4151376" y="188976"/>
                  </a:lnTo>
                  <a:close/>
                </a:path>
                <a:path w="8124825" h="327660">
                  <a:moveTo>
                    <a:pt x="4945380" y="263652"/>
                  </a:moveTo>
                  <a:lnTo>
                    <a:pt x="4768596" y="263652"/>
                  </a:lnTo>
                  <a:lnTo>
                    <a:pt x="4768596" y="327660"/>
                  </a:lnTo>
                  <a:lnTo>
                    <a:pt x="4945380" y="327660"/>
                  </a:lnTo>
                  <a:lnTo>
                    <a:pt x="4945380" y="263652"/>
                  </a:lnTo>
                  <a:close/>
                </a:path>
                <a:path w="8124825" h="327660">
                  <a:moveTo>
                    <a:pt x="5740908" y="225552"/>
                  </a:moveTo>
                  <a:lnTo>
                    <a:pt x="5562600" y="225552"/>
                  </a:lnTo>
                  <a:lnTo>
                    <a:pt x="5562600" y="327660"/>
                  </a:lnTo>
                  <a:lnTo>
                    <a:pt x="5740908" y="327660"/>
                  </a:lnTo>
                  <a:lnTo>
                    <a:pt x="5740908" y="225552"/>
                  </a:lnTo>
                  <a:close/>
                </a:path>
                <a:path w="8124825" h="327660">
                  <a:moveTo>
                    <a:pt x="6534912" y="38100"/>
                  </a:moveTo>
                  <a:lnTo>
                    <a:pt x="6358128" y="38100"/>
                  </a:lnTo>
                  <a:lnTo>
                    <a:pt x="6358128" y="179832"/>
                  </a:lnTo>
                  <a:lnTo>
                    <a:pt x="6358128" y="327660"/>
                  </a:lnTo>
                  <a:lnTo>
                    <a:pt x="6534912" y="327660"/>
                  </a:lnTo>
                  <a:lnTo>
                    <a:pt x="6534912" y="179832"/>
                  </a:lnTo>
                  <a:lnTo>
                    <a:pt x="6534912" y="38100"/>
                  </a:lnTo>
                  <a:close/>
                </a:path>
                <a:path w="8124825" h="327660">
                  <a:moveTo>
                    <a:pt x="7330440" y="22860"/>
                  </a:moveTo>
                  <a:lnTo>
                    <a:pt x="7152132" y="22860"/>
                  </a:lnTo>
                  <a:lnTo>
                    <a:pt x="7152132" y="327660"/>
                  </a:lnTo>
                  <a:lnTo>
                    <a:pt x="7330440" y="327660"/>
                  </a:lnTo>
                  <a:lnTo>
                    <a:pt x="7330440" y="22860"/>
                  </a:lnTo>
                  <a:close/>
                </a:path>
                <a:path w="8124825" h="327660">
                  <a:moveTo>
                    <a:pt x="8124444" y="297180"/>
                  </a:moveTo>
                  <a:lnTo>
                    <a:pt x="7946136" y="297180"/>
                  </a:lnTo>
                  <a:lnTo>
                    <a:pt x="7946136" y="327660"/>
                  </a:lnTo>
                  <a:lnTo>
                    <a:pt x="8124444" y="327660"/>
                  </a:lnTo>
                  <a:lnTo>
                    <a:pt x="8124444" y="29718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3037332" y="5663184"/>
              <a:ext cx="8742045" cy="0"/>
            </a:xfrm>
            <a:custGeom>
              <a:avLst/>
              <a:gdLst/>
              <a:ahLst/>
              <a:cxnLst/>
              <a:rect l="l" t="t" r="r" b="b"/>
              <a:pathLst>
                <a:path w="8742045" h="0">
                  <a:moveTo>
                    <a:pt x="0" y="0"/>
                  </a:moveTo>
                  <a:lnTo>
                    <a:pt x="8741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3121152" y="5769864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402336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402336" y="300228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1C23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" name="object 265"/>
          <p:cNvSpPr txBox="1"/>
          <p:nvPr/>
        </p:nvSpPr>
        <p:spPr>
          <a:xfrm>
            <a:off x="3146298" y="5784900"/>
            <a:ext cx="351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-229">
                <a:solidFill>
                  <a:srgbClr val="FFFFFF"/>
                </a:solidFill>
                <a:latin typeface="Tahoma"/>
                <a:cs typeface="Tahoma"/>
              </a:rPr>
              <a:t>3%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877055" y="6013703"/>
            <a:ext cx="478790" cy="300355"/>
          </a:xfrm>
          <a:custGeom>
            <a:avLst/>
            <a:gdLst/>
            <a:ahLst/>
            <a:cxnLst/>
            <a:rect l="l" t="t" r="r" b="b"/>
            <a:pathLst>
              <a:path w="478789" h="300354">
                <a:moveTo>
                  <a:pt x="478536" y="0"/>
                </a:moveTo>
                <a:lnTo>
                  <a:pt x="0" y="0"/>
                </a:lnTo>
                <a:lnTo>
                  <a:pt x="0" y="300228"/>
                </a:lnTo>
                <a:lnTo>
                  <a:pt x="478536" y="300228"/>
                </a:lnTo>
                <a:lnTo>
                  <a:pt x="478536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 txBox="1"/>
          <p:nvPr/>
        </p:nvSpPr>
        <p:spPr>
          <a:xfrm>
            <a:off x="3903090" y="6029045"/>
            <a:ext cx="4260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-250">
                <a:solidFill>
                  <a:srgbClr val="FFFFFF"/>
                </a:solidFill>
                <a:latin typeface="Tahoma"/>
                <a:cs typeface="Tahoma"/>
              </a:rPr>
              <a:t>13%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696967" y="4415028"/>
            <a:ext cx="428625" cy="299085"/>
          </a:xfrm>
          <a:prstGeom prst="rect">
            <a:avLst/>
          </a:prstGeom>
          <a:solidFill>
            <a:srgbClr val="1C232D"/>
          </a:solidFill>
        </p:spPr>
        <p:txBody>
          <a:bodyPr wrap="square" lIns="0" tIns="2667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10"/>
              </a:spcBef>
            </a:pPr>
            <a:r>
              <a:rPr dirty="0" sz="1600" spc="-180">
                <a:solidFill>
                  <a:srgbClr val="FFFFFF"/>
                </a:solidFill>
                <a:latin typeface="Tahoma"/>
                <a:cs typeface="Tahoma"/>
              </a:rPr>
              <a:t>39%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5495544" y="4696967"/>
            <a:ext cx="421005" cy="300355"/>
          </a:xfrm>
          <a:prstGeom prst="rect">
            <a:avLst/>
          </a:prstGeom>
          <a:solidFill>
            <a:srgbClr val="1C232D"/>
          </a:solidFill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1600" spc="-204">
                <a:solidFill>
                  <a:srgbClr val="FFFFFF"/>
                </a:solidFill>
                <a:latin typeface="Tahoma"/>
                <a:cs typeface="Tahoma"/>
              </a:rPr>
              <a:t>27%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298692" y="4974335"/>
            <a:ext cx="403860" cy="299085"/>
          </a:xfrm>
          <a:custGeom>
            <a:avLst/>
            <a:gdLst/>
            <a:ahLst/>
            <a:cxnLst/>
            <a:rect l="l" t="t" r="r" b="b"/>
            <a:pathLst>
              <a:path w="403859" h="299085">
                <a:moveTo>
                  <a:pt x="403860" y="0"/>
                </a:moveTo>
                <a:lnTo>
                  <a:pt x="0" y="0"/>
                </a:lnTo>
                <a:lnTo>
                  <a:pt x="0" y="201168"/>
                </a:lnTo>
                <a:lnTo>
                  <a:pt x="0" y="298704"/>
                </a:lnTo>
                <a:lnTo>
                  <a:pt x="403860" y="298704"/>
                </a:lnTo>
                <a:lnTo>
                  <a:pt x="403860" y="201168"/>
                </a:lnTo>
                <a:lnTo>
                  <a:pt x="403860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 txBox="1"/>
          <p:nvPr/>
        </p:nvSpPr>
        <p:spPr>
          <a:xfrm>
            <a:off x="6323838" y="4989067"/>
            <a:ext cx="352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0">
                <a:solidFill>
                  <a:srgbClr val="FFFFFF"/>
                </a:solidFill>
                <a:latin typeface="Tahoma"/>
                <a:cs typeface="Tahoma"/>
              </a:rPr>
              <a:t>15%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7083552" y="4585715"/>
            <a:ext cx="424180" cy="300355"/>
          </a:xfrm>
          <a:prstGeom prst="rect">
            <a:avLst/>
          </a:prstGeom>
          <a:solidFill>
            <a:srgbClr val="1C232D"/>
          </a:solidFill>
        </p:spPr>
        <p:txBody>
          <a:bodyPr wrap="square" lIns="0" tIns="2793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9"/>
              </a:spcBef>
            </a:pPr>
            <a:r>
              <a:rPr dirty="0" sz="1600" spc="-195">
                <a:solidFill>
                  <a:srgbClr val="FFFFFF"/>
                </a:solidFill>
                <a:latin typeface="Tahoma"/>
                <a:cs typeface="Tahoma"/>
              </a:rPr>
              <a:t>32%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926324" y="5257800"/>
            <a:ext cx="327660" cy="300355"/>
          </a:xfrm>
          <a:custGeom>
            <a:avLst/>
            <a:gdLst/>
            <a:ahLst/>
            <a:cxnLst/>
            <a:rect l="l" t="t" r="r" b="b"/>
            <a:pathLst>
              <a:path w="327659" h="300354">
                <a:moveTo>
                  <a:pt x="327660" y="0"/>
                </a:moveTo>
                <a:lnTo>
                  <a:pt x="0" y="0"/>
                </a:lnTo>
                <a:lnTo>
                  <a:pt x="0" y="3048"/>
                </a:lnTo>
                <a:lnTo>
                  <a:pt x="0" y="300228"/>
                </a:lnTo>
                <a:lnTo>
                  <a:pt x="327660" y="300228"/>
                </a:lnTo>
                <a:lnTo>
                  <a:pt x="327660" y="3048"/>
                </a:lnTo>
                <a:lnTo>
                  <a:pt x="327660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 txBox="1"/>
          <p:nvPr/>
        </p:nvSpPr>
        <p:spPr>
          <a:xfrm>
            <a:off x="8058911" y="5276770"/>
            <a:ext cx="157480" cy="26098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00" spc="-33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645652" y="5981700"/>
            <a:ext cx="478790" cy="299085"/>
          </a:xfrm>
          <a:custGeom>
            <a:avLst/>
            <a:gdLst/>
            <a:ahLst/>
            <a:cxnLst/>
            <a:rect l="l" t="t" r="r" b="b"/>
            <a:pathLst>
              <a:path w="478790" h="299085">
                <a:moveTo>
                  <a:pt x="478535" y="0"/>
                </a:moveTo>
                <a:lnTo>
                  <a:pt x="0" y="0"/>
                </a:lnTo>
                <a:lnTo>
                  <a:pt x="0" y="298703"/>
                </a:lnTo>
                <a:lnTo>
                  <a:pt x="478535" y="298703"/>
                </a:lnTo>
                <a:lnTo>
                  <a:pt x="478535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 txBox="1"/>
          <p:nvPr/>
        </p:nvSpPr>
        <p:spPr>
          <a:xfrm>
            <a:off x="8671686" y="5996432"/>
            <a:ext cx="427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-245">
                <a:solidFill>
                  <a:srgbClr val="FFFFFF"/>
                </a:solidFill>
                <a:latin typeface="Tahoma"/>
                <a:cs typeface="Tahoma"/>
              </a:rPr>
              <a:t>12%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9514332" y="5216651"/>
            <a:ext cx="330835" cy="299085"/>
          </a:xfrm>
          <a:custGeom>
            <a:avLst/>
            <a:gdLst/>
            <a:ahLst/>
            <a:cxnLst/>
            <a:rect l="l" t="t" r="r" b="b"/>
            <a:pathLst>
              <a:path w="330834" h="299085">
                <a:moveTo>
                  <a:pt x="330695" y="0"/>
                </a:moveTo>
                <a:lnTo>
                  <a:pt x="0" y="0"/>
                </a:lnTo>
                <a:lnTo>
                  <a:pt x="0" y="118872"/>
                </a:lnTo>
                <a:lnTo>
                  <a:pt x="0" y="298704"/>
                </a:lnTo>
                <a:lnTo>
                  <a:pt x="330695" y="298704"/>
                </a:lnTo>
                <a:lnTo>
                  <a:pt x="330695" y="118872"/>
                </a:lnTo>
                <a:lnTo>
                  <a:pt x="330695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 txBox="1"/>
          <p:nvPr/>
        </p:nvSpPr>
        <p:spPr>
          <a:xfrm>
            <a:off x="9541256" y="5231384"/>
            <a:ext cx="278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29">
                <a:solidFill>
                  <a:srgbClr val="FFFFFF"/>
                </a:solidFill>
                <a:latin typeface="Tahoma"/>
                <a:cs typeface="Tahoma"/>
              </a:rPr>
              <a:t>5%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0262616" y="4803647"/>
            <a:ext cx="424180" cy="300355"/>
          </a:xfrm>
          <a:custGeom>
            <a:avLst/>
            <a:gdLst/>
            <a:ahLst/>
            <a:cxnLst/>
            <a:rect l="l" t="t" r="r" b="b"/>
            <a:pathLst>
              <a:path w="424179" h="300354">
                <a:moveTo>
                  <a:pt x="423672" y="0"/>
                </a:moveTo>
                <a:lnTo>
                  <a:pt x="0" y="0"/>
                </a:lnTo>
                <a:lnTo>
                  <a:pt x="0" y="216408"/>
                </a:lnTo>
                <a:lnTo>
                  <a:pt x="0" y="300228"/>
                </a:lnTo>
                <a:lnTo>
                  <a:pt x="423672" y="300228"/>
                </a:lnTo>
                <a:lnTo>
                  <a:pt x="423672" y="216408"/>
                </a:lnTo>
                <a:lnTo>
                  <a:pt x="423672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 txBox="1"/>
          <p:nvPr/>
        </p:nvSpPr>
        <p:spPr>
          <a:xfrm>
            <a:off x="10287127" y="4819269"/>
            <a:ext cx="374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FFFF"/>
                </a:solidFill>
                <a:latin typeface="Tahoma"/>
                <a:cs typeface="Tahoma"/>
              </a:rPr>
              <a:t>22%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1067288" y="5812535"/>
            <a:ext cx="403860" cy="300355"/>
          </a:xfrm>
          <a:custGeom>
            <a:avLst/>
            <a:gdLst/>
            <a:ahLst/>
            <a:cxnLst/>
            <a:rect l="l" t="t" r="r" b="b"/>
            <a:pathLst>
              <a:path w="403859" h="300354">
                <a:moveTo>
                  <a:pt x="403859" y="0"/>
                </a:moveTo>
                <a:lnTo>
                  <a:pt x="0" y="0"/>
                </a:lnTo>
                <a:lnTo>
                  <a:pt x="0" y="300227"/>
                </a:lnTo>
                <a:lnTo>
                  <a:pt x="403859" y="300227"/>
                </a:lnTo>
                <a:lnTo>
                  <a:pt x="4038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 txBox="1"/>
          <p:nvPr/>
        </p:nvSpPr>
        <p:spPr>
          <a:xfrm>
            <a:off x="11092688" y="5828487"/>
            <a:ext cx="353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-229">
                <a:solidFill>
                  <a:srgbClr val="FFFFFF"/>
                </a:solidFill>
                <a:latin typeface="Tahoma"/>
                <a:cs typeface="Tahoma"/>
              </a:rPr>
              <a:t>5%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355847" y="5073396"/>
            <a:ext cx="384175" cy="299085"/>
          </a:xfrm>
          <a:prstGeom prst="rect">
            <a:avLst/>
          </a:prstGeom>
          <a:solidFill>
            <a:srgbClr val="FF6000"/>
          </a:solidFill>
        </p:spPr>
        <p:txBody>
          <a:bodyPr wrap="square" lIns="0" tIns="2667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10"/>
              </a:spcBef>
            </a:pPr>
            <a:r>
              <a:rPr dirty="0" sz="1600" spc="-305">
                <a:solidFill>
                  <a:srgbClr val="1C232D"/>
                </a:solidFill>
                <a:latin typeface="Tahoma"/>
                <a:cs typeface="Tahoma"/>
              </a:rPr>
              <a:t>11%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4142232" y="5017008"/>
            <a:ext cx="402590" cy="299085"/>
          </a:xfrm>
          <a:custGeom>
            <a:avLst/>
            <a:gdLst/>
            <a:ahLst/>
            <a:cxnLst/>
            <a:rect l="l" t="t" r="r" b="b"/>
            <a:pathLst>
              <a:path w="402589" h="299085">
                <a:moveTo>
                  <a:pt x="402336" y="0"/>
                </a:moveTo>
                <a:lnTo>
                  <a:pt x="0" y="0"/>
                </a:lnTo>
                <a:lnTo>
                  <a:pt x="0" y="298704"/>
                </a:lnTo>
                <a:lnTo>
                  <a:pt x="402336" y="298704"/>
                </a:lnTo>
                <a:lnTo>
                  <a:pt x="402336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 txBox="1"/>
          <p:nvPr/>
        </p:nvSpPr>
        <p:spPr>
          <a:xfrm>
            <a:off x="4142232" y="5031485"/>
            <a:ext cx="402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dirty="0" sz="1600" spc="-250">
                <a:solidFill>
                  <a:srgbClr val="1C232D"/>
                </a:solidFill>
                <a:latin typeface="Tahoma"/>
                <a:cs typeface="Tahoma"/>
              </a:rPr>
              <a:t>13%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4930140" y="4998720"/>
            <a:ext cx="414655" cy="299085"/>
          </a:xfrm>
          <a:prstGeom prst="rect">
            <a:avLst/>
          </a:prstGeom>
          <a:solidFill>
            <a:srgbClr val="FF6000"/>
          </a:solidFill>
        </p:spPr>
        <p:txBody>
          <a:bodyPr wrap="square" lIns="0" tIns="26669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09"/>
              </a:spcBef>
            </a:pPr>
            <a:r>
              <a:rPr dirty="0" sz="1600" spc="-225">
                <a:solidFill>
                  <a:srgbClr val="1C232D"/>
                </a:solidFill>
                <a:latin typeface="Tahoma"/>
                <a:cs typeface="Tahoma"/>
              </a:rPr>
              <a:t>14%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5724144" y="5093208"/>
            <a:ext cx="416559" cy="299085"/>
          </a:xfrm>
          <a:prstGeom prst="rect">
            <a:avLst/>
          </a:prstGeom>
          <a:solidFill>
            <a:srgbClr val="FF6000"/>
          </a:solidFill>
        </p:spPr>
        <p:txBody>
          <a:bodyPr wrap="square" lIns="0" tIns="2667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10"/>
              </a:spcBef>
            </a:pPr>
            <a:r>
              <a:rPr dirty="0" sz="1600" spc="-220">
                <a:solidFill>
                  <a:srgbClr val="1C232D"/>
                </a:solidFill>
                <a:latin typeface="Tahoma"/>
                <a:cs typeface="Tahoma"/>
              </a:rPr>
              <a:t>10%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559295" y="5175503"/>
            <a:ext cx="335280" cy="300355"/>
          </a:xfrm>
          <a:prstGeom prst="rect">
            <a:avLst/>
          </a:prstGeom>
          <a:solidFill>
            <a:srgbClr val="FF6000"/>
          </a:solidFill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1600" spc="-210">
                <a:solidFill>
                  <a:srgbClr val="1C232D"/>
                </a:solidFill>
                <a:latin typeface="Tahoma"/>
                <a:cs typeface="Tahoma"/>
              </a:rPr>
              <a:t>6%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7354823" y="5186171"/>
            <a:ext cx="334010" cy="300355"/>
          </a:xfrm>
          <a:custGeom>
            <a:avLst/>
            <a:gdLst/>
            <a:ahLst/>
            <a:cxnLst/>
            <a:rect l="l" t="t" r="r" b="b"/>
            <a:pathLst>
              <a:path w="334009" h="300354">
                <a:moveTo>
                  <a:pt x="333755" y="0"/>
                </a:moveTo>
                <a:lnTo>
                  <a:pt x="0" y="0"/>
                </a:lnTo>
                <a:lnTo>
                  <a:pt x="0" y="300227"/>
                </a:lnTo>
                <a:lnTo>
                  <a:pt x="333755" y="300227"/>
                </a:lnTo>
                <a:lnTo>
                  <a:pt x="333755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 txBox="1"/>
          <p:nvPr/>
        </p:nvSpPr>
        <p:spPr>
          <a:xfrm>
            <a:off x="7379969" y="5201539"/>
            <a:ext cx="283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0">
                <a:solidFill>
                  <a:srgbClr val="1C232D"/>
                </a:solidFill>
                <a:latin typeface="Tahoma"/>
                <a:cs typeface="Tahoma"/>
              </a:rPr>
              <a:t>6%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151876" y="5260847"/>
            <a:ext cx="329565" cy="300355"/>
          </a:xfrm>
          <a:custGeom>
            <a:avLst/>
            <a:gdLst/>
            <a:ahLst/>
            <a:cxnLst/>
            <a:rect l="l" t="t" r="r" b="b"/>
            <a:pathLst>
              <a:path w="329565" h="300354">
                <a:moveTo>
                  <a:pt x="329183" y="0"/>
                </a:moveTo>
                <a:lnTo>
                  <a:pt x="0" y="0"/>
                </a:lnTo>
                <a:lnTo>
                  <a:pt x="0" y="300227"/>
                </a:lnTo>
                <a:lnTo>
                  <a:pt x="329183" y="300227"/>
                </a:lnTo>
                <a:lnTo>
                  <a:pt x="329183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 txBox="1"/>
          <p:nvPr/>
        </p:nvSpPr>
        <p:spPr>
          <a:xfrm>
            <a:off x="7951723" y="5276469"/>
            <a:ext cx="5035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760" algn="l"/>
              </a:tabLst>
            </a:pPr>
            <a:r>
              <a:rPr dirty="0" baseline="1736" sz="2400" spc="-202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dirty="0" baseline="1736" sz="2400" spc="-202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spc="-229">
                <a:solidFill>
                  <a:srgbClr val="1C232D"/>
                </a:solidFill>
                <a:latin typeface="Tahoma"/>
                <a:cs typeface="Tahoma"/>
              </a:rPr>
              <a:t>3%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941307" y="5222747"/>
            <a:ext cx="340360" cy="300355"/>
          </a:xfrm>
          <a:custGeom>
            <a:avLst/>
            <a:gdLst/>
            <a:ahLst/>
            <a:cxnLst/>
            <a:rect l="l" t="t" r="r" b="b"/>
            <a:pathLst>
              <a:path w="340359" h="300354">
                <a:moveTo>
                  <a:pt x="339851" y="0"/>
                </a:moveTo>
                <a:lnTo>
                  <a:pt x="0" y="0"/>
                </a:lnTo>
                <a:lnTo>
                  <a:pt x="0" y="300227"/>
                </a:lnTo>
                <a:lnTo>
                  <a:pt x="339851" y="300227"/>
                </a:lnTo>
                <a:lnTo>
                  <a:pt x="339851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 txBox="1"/>
          <p:nvPr/>
        </p:nvSpPr>
        <p:spPr>
          <a:xfrm>
            <a:off x="8968231" y="5238369"/>
            <a:ext cx="287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1C232D"/>
                </a:solidFill>
                <a:latin typeface="Tahoma"/>
                <a:cs typeface="Tahoma"/>
              </a:rPr>
              <a:t>4%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703307" y="5036820"/>
            <a:ext cx="405765" cy="299085"/>
          </a:xfrm>
          <a:custGeom>
            <a:avLst/>
            <a:gdLst/>
            <a:ahLst/>
            <a:cxnLst/>
            <a:rect l="l" t="t" r="r" b="b"/>
            <a:pathLst>
              <a:path w="405765" h="299085">
                <a:moveTo>
                  <a:pt x="405383" y="0"/>
                </a:moveTo>
                <a:lnTo>
                  <a:pt x="0" y="0"/>
                </a:lnTo>
                <a:lnTo>
                  <a:pt x="0" y="298703"/>
                </a:lnTo>
                <a:lnTo>
                  <a:pt x="405383" y="298703"/>
                </a:lnTo>
                <a:lnTo>
                  <a:pt x="405383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 txBox="1"/>
          <p:nvPr/>
        </p:nvSpPr>
        <p:spPr>
          <a:xfrm>
            <a:off x="9729343" y="5051552"/>
            <a:ext cx="353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45">
                <a:solidFill>
                  <a:srgbClr val="1C232D"/>
                </a:solidFill>
                <a:latin typeface="Tahoma"/>
                <a:cs typeface="Tahoma"/>
              </a:rPr>
              <a:t>12%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0498835" y="5020055"/>
            <a:ext cx="403860" cy="300355"/>
          </a:xfrm>
          <a:prstGeom prst="rect">
            <a:avLst/>
          </a:prstGeom>
          <a:solidFill>
            <a:srgbClr val="FF6000"/>
          </a:solidFill>
        </p:spPr>
        <p:txBody>
          <a:bodyPr wrap="square" lIns="0" tIns="27939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19"/>
              </a:spcBef>
            </a:pPr>
            <a:r>
              <a:rPr dirty="0" sz="1600" spc="-250">
                <a:solidFill>
                  <a:srgbClr val="1C232D"/>
                </a:solidFill>
                <a:latin typeface="Tahoma"/>
                <a:cs typeface="Tahoma"/>
              </a:rPr>
              <a:t>13%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1341607" y="5294376"/>
            <a:ext cx="307975" cy="300355"/>
          </a:xfrm>
          <a:custGeom>
            <a:avLst/>
            <a:gdLst/>
            <a:ahLst/>
            <a:cxnLst/>
            <a:rect l="l" t="t" r="r" b="b"/>
            <a:pathLst>
              <a:path w="307975" h="300354">
                <a:moveTo>
                  <a:pt x="307848" y="0"/>
                </a:moveTo>
                <a:lnTo>
                  <a:pt x="0" y="0"/>
                </a:lnTo>
                <a:lnTo>
                  <a:pt x="0" y="300228"/>
                </a:lnTo>
                <a:lnTo>
                  <a:pt x="307848" y="300228"/>
                </a:lnTo>
                <a:lnTo>
                  <a:pt x="307848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 txBox="1"/>
          <p:nvPr/>
        </p:nvSpPr>
        <p:spPr>
          <a:xfrm>
            <a:off x="11341607" y="5294376"/>
            <a:ext cx="307975" cy="3003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15"/>
              </a:spcBef>
            </a:pPr>
            <a:r>
              <a:rPr dirty="0" sz="1600" spc="-315">
                <a:solidFill>
                  <a:srgbClr val="1C232D"/>
                </a:solidFill>
                <a:latin typeface="Tahoma"/>
                <a:cs typeface="Tahoma"/>
              </a:rPr>
              <a:t>1%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293691" y="6260693"/>
            <a:ext cx="286385" cy="409575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4088584" y="6260693"/>
            <a:ext cx="286385" cy="400685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4883223" y="6260693"/>
            <a:ext cx="286385" cy="40513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5678116" y="6260693"/>
            <a:ext cx="286385" cy="39497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472755" y="6260693"/>
            <a:ext cx="286385" cy="40513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267647" y="6260693"/>
            <a:ext cx="286385" cy="40513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r>
              <a:rPr dirty="0" sz="1600" spc="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8062541" y="6260693"/>
            <a:ext cx="286385" cy="43180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2020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8857180" y="6260693"/>
            <a:ext cx="286385" cy="398780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2021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9652072" y="6260693"/>
            <a:ext cx="286385" cy="419734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2022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10446711" y="6260693"/>
            <a:ext cx="286385" cy="418465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2023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11241605" y="6260693"/>
            <a:ext cx="286385" cy="429259"/>
          </a:xfrm>
          <a:prstGeom prst="rect">
            <a:avLst/>
          </a:prstGeom>
        </p:spPr>
        <p:txBody>
          <a:bodyPr wrap="square" lIns="0" tIns="209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585858"/>
                </a:solidFill>
                <a:latin typeface="Tahoma"/>
                <a:cs typeface="Tahoma"/>
              </a:rPr>
              <a:t>2024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3380232" y="3941064"/>
            <a:ext cx="131445" cy="132715"/>
          </a:xfrm>
          <a:custGeom>
            <a:avLst/>
            <a:gdLst/>
            <a:ahLst/>
            <a:cxnLst/>
            <a:rect l="l" t="t" r="r" b="b"/>
            <a:pathLst>
              <a:path w="131445" h="132714">
                <a:moveTo>
                  <a:pt x="131063" y="0"/>
                </a:moveTo>
                <a:lnTo>
                  <a:pt x="0" y="0"/>
                </a:lnTo>
                <a:lnTo>
                  <a:pt x="0" y="132587"/>
                </a:lnTo>
                <a:lnTo>
                  <a:pt x="131063" y="132587"/>
                </a:lnTo>
                <a:lnTo>
                  <a:pt x="131063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3380232" y="4267200"/>
            <a:ext cx="131445" cy="132715"/>
          </a:xfrm>
          <a:custGeom>
            <a:avLst/>
            <a:gdLst/>
            <a:ahLst/>
            <a:cxnLst/>
            <a:rect l="l" t="t" r="r" b="b"/>
            <a:pathLst>
              <a:path w="131445" h="132714">
                <a:moveTo>
                  <a:pt x="131063" y="0"/>
                </a:moveTo>
                <a:lnTo>
                  <a:pt x="0" y="0"/>
                </a:lnTo>
                <a:lnTo>
                  <a:pt x="0" y="132587"/>
                </a:lnTo>
                <a:lnTo>
                  <a:pt x="131063" y="132587"/>
                </a:lnTo>
                <a:lnTo>
                  <a:pt x="131063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 txBox="1"/>
          <p:nvPr/>
        </p:nvSpPr>
        <p:spPr>
          <a:xfrm>
            <a:off x="3149600" y="3194430"/>
            <a:ext cx="1270635" cy="1271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0245" algn="l"/>
              </a:tabLst>
            </a:pPr>
            <a:r>
              <a:rPr dirty="0" sz="1600" spc="-95">
                <a:solidFill>
                  <a:srgbClr val="585858"/>
                </a:solidFill>
                <a:latin typeface="Tahoma"/>
                <a:cs typeface="Tahoma"/>
              </a:rPr>
              <a:t>jan-14	</a:t>
            </a:r>
            <a:r>
              <a:rPr dirty="0" sz="1600" spc="-110">
                <a:solidFill>
                  <a:srgbClr val="585858"/>
                </a:solidFill>
                <a:latin typeface="Tahoma"/>
                <a:cs typeface="Tahoma"/>
              </a:rPr>
              <a:t>jan-15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ahoma"/>
              <a:cs typeface="Tahoma"/>
            </a:endParaRPr>
          </a:p>
          <a:p>
            <a:pPr marL="423545" marR="5080">
              <a:lnSpc>
                <a:spcPct val="118900"/>
              </a:lnSpc>
            </a:pPr>
            <a:r>
              <a:rPr dirty="0" sz="1800" spc="-105">
                <a:solidFill>
                  <a:srgbClr val="585858"/>
                </a:solidFill>
                <a:latin typeface="Tahoma"/>
                <a:cs typeface="Tahoma"/>
              </a:rPr>
              <a:t>Ibov</a:t>
            </a:r>
            <a:r>
              <a:rPr dirty="0" sz="1800" spc="-9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800" spc="-85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dirty="0" sz="1800" spc="-40">
                <a:solidFill>
                  <a:srgbClr val="585858"/>
                </a:solidFill>
                <a:latin typeface="Tahoma"/>
                <a:cs typeface="Tahoma"/>
              </a:rPr>
              <a:t>pa  </a:t>
            </a:r>
            <a:r>
              <a:rPr dirty="0" sz="1800" spc="-150">
                <a:solidFill>
                  <a:srgbClr val="585858"/>
                </a:solidFill>
                <a:latin typeface="Tahoma"/>
                <a:cs typeface="Tahoma"/>
              </a:rPr>
              <a:t>CDI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1601450" y="6895286"/>
            <a:ext cx="2512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15" name="object 315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316" name="object 3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9" name="object 31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320" name="object 320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87650" cy="6858000"/>
          </a:xfrm>
          <a:custGeom>
            <a:avLst/>
            <a:gdLst/>
            <a:ahLst/>
            <a:cxnLst/>
            <a:rect l="l" t="t" r="r" b="b"/>
            <a:pathLst>
              <a:path w="2787650" h="6858000">
                <a:moveTo>
                  <a:pt x="2787396" y="0"/>
                </a:moveTo>
                <a:lnTo>
                  <a:pt x="0" y="0"/>
                </a:lnTo>
                <a:lnTo>
                  <a:pt x="0" y="6858000"/>
                </a:lnTo>
                <a:lnTo>
                  <a:pt x="2787396" y="6858000"/>
                </a:lnTo>
                <a:lnTo>
                  <a:pt x="2787396" y="0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0" name="object 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object 8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5" name="object 9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object 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object 10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354279" y="996442"/>
            <a:ext cx="184785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32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000" spc="-1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11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5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amen</a:t>
            </a: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000" spc="-3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18630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0">
                <a:solidFill>
                  <a:srgbClr val="FF6000"/>
                </a:solidFill>
              </a:rPr>
              <a:t>F</a:t>
            </a:r>
            <a:r>
              <a:rPr dirty="0" sz="2800" spc="-90">
                <a:solidFill>
                  <a:srgbClr val="FF6000"/>
                </a:solidFill>
              </a:rPr>
              <a:t>unda</a:t>
            </a:r>
            <a:r>
              <a:rPr dirty="0" sz="2800" spc="-150">
                <a:solidFill>
                  <a:srgbClr val="FF6000"/>
                </a:solidFill>
              </a:rPr>
              <a:t>m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120">
                <a:solidFill>
                  <a:srgbClr val="FF6000"/>
                </a:solidFill>
              </a:rPr>
              <a:t>n</a:t>
            </a:r>
            <a:r>
              <a:rPr dirty="0" sz="2800" spc="-65">
                <a:solidFill>
                  <a:srgbClr val="FF6000"/>
                </a:solidFill>
              </a:rPr>
              <a:t>t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08" name="object 108"/>
          <p:cNvSpPr txBox="1"/>
          <p:nvPr/>
        </p:nvSpPr>
        <p:spPr>
          <a:xfrm>
            <a:off x="3127375" y="718565"/>
            <a:ext cx="8450580" cy="7512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726690" marR="5080" indent="-2714625">
              <a:lnSpc>
                <a:spcPts val="2830"/>
              </a:lnSpc>
              <a:spcBef>
                <a:spcPts val="235"/>
              </a:spcBef>
            </a:pP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Ancoragem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expectativa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inflação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traz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espaço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para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continuidade </a:t>
            </a:r>
            <a:r>
              <a:rPr dirty="0" sz="2400" spc="-7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ci</a:t>
            </a:r>
            <a:r>
              <a:rPr dirty="0" sz="2400" spc="-60">
                <a:solidFill>
                  <a:srgbClr val="1C232D"/>
                </a:solidFill>
                <a:latin typeface="Tahoma"/>
                <a:cs typeface="Tahoma"/>
              </a:rPr>
              <a:t>clo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6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35">
                <a:solidFill>
                  <a:srgbClr val="1C232D"/>
                </a:solidFill>
                <a:latin typeface="Tahoma"/>
                <a:cs typeface="Tahoma"/>
              </a:rPr>
              <a:t>ju</a:t>
            </a:r>
            <a:r>
              <a:rPr dirty="0" sz="2400" spc="-16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12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959607" y="6320028"/>
            <a:ext cx="3994785" cy="48895"/>
          </a:xfrm>
          <a:custGeom>
            <a:avLst/>
            <a:gdLst/>
            <a:ahLst/>
            <a:cxnLst/>
            <a:rect l="l" t="t" r="r" b="b"/>
            <a:pathLst>
              <a:path w="3994784" h="48895">
                <a:moveTo>
                  <a:pt x="0" y="0"/>
                </a:moveTo>
                <a:lnTo>
                  <a:pt x="3994404" y="0"/>
                </a:lnTo>
              </a:path>
              <a:path w="3994784" h="48895">
                <a:moveTo>
                  <a:pt x="0" y="0"/>
                </a:moveTo>
                <a:lnTo>
                  <a:pt x="0" y="48768"/>
                </a:lnTo>
              </a:path>
              <a:path w="3994784" h="48895">
                <a:moveTo>
                  <a:pt x="245364" y="0"/>
                </a:moveTo>
                <a:lnTo>
                  <a:pt x="245364" y="48768"/>
                </a:lnTo>
              </a:path>
              <a:path w="3994784" h="48895">
                <a:moveTo>
                  <a:pt x="492252" y="0"/>
                </a:moveTo>
                <a:lnTo>
                  <a:pt x="492252" y="48768"/>
                </a:lnTo>
              </a:path>
              <a:path w="3994784" h="48895">
                <a:moveTo>
                  <a:pt x="737616" y="0"/>
                </a:moveTo>
                <a:lnTo>
                  <a:pt x="737616" y="48768"/>
                </a:lnTo>
              </a:path>
              <a:path w="3994784" h="48895">
                <a:moveTo>
                  <a:pt x="984504" y="0"/>
                </a:moveTo>
                <a:lnTo>
                  <a:pt x="984504" y="48768"/>
                </a:lnTo>
              </a:path>
              <a:path w="3994784" h="48895">
                <a:moveTo>
                  <a:pt x="1231392" y="0"/>
                </a:moveTo>
                <a:lnTo>
                  <a:pt x="1231392" y="48768"/>
                </a:lnTo>
              </a:path>
              <a:path w="3994784" h="48895">
                <a:moveTo>
                  <a:pt x="1476756" y="0"/>
                </a:moveTo>
                <a:lnTo>
                  <a:pt x="1476756" y="48768"/>
                </a:lnTo>
              </a:path>
              <a:path w="3994784" h="48895">
                <a:moveTo>
                  <a:pt x="1723644" y="0"/>
                </a:moveTo>
                <a:lnTo>
                  <a:pt x="1723644" y="48768"/>
                </a:lnTo>
              </a:path>
              <a:path w="3994784" h="48895">
                <a:moveTo>
                  <a:pt x="1969008" y="0"/>
                </a:moveTo>
                <a:lnTo>
                  <a:pt x="1969008" y="48768"/>
                </a:lnTo>
              </a:path>
              <a:path w="3994784" h="48895">
                <a:moveTo>
                  <a:pt x="2215896" y="0"/>
                </a:moveTo>
                <a:lnTo>
                  <a:pt x="2215896" y="48768"/>
                </a:lnTo>
              </a:path>
              <a:path w="3994784" h="48895">
                <a:moveTo>
                  <a:pt x="2462784" y="0"/>
                </a:moveTo>
                <a:lnTo>
                  <a:pt x="2462784" y="48768"/>
                </a:lnTo>
              </a:path>
              <a:path w="3994784" h="48895">
                <a:moveTo>
                  <a:pt x="2708147" y="0"/>
                </a:moveTo>
                <a:lnTo>
                  <a:pt x="2708147" y="48768"/>
                </a:lnTo>
              </a:path>
              <a:path w="3994784" h="48895">
                <a:moveTo>
                  <a:pt x="2955036" y="0"/>
                </a:moveTo>
                <a:lnTo>
                  <a:pt x="2955036" y="48768"/>
                </a:lnTo>
              </a:path>
              <a:path w="3994784" h="48895">
                <a:moveTo>
                  <a:pt x="3200400" y="0"/>
                </a:moveTo>
                <a:lnTo>
                  <a:pt x="3200400" y="48768"/>
                </a:lnTo>
              </a:path>
              <a:path w="3994784" h="48895">
                <a:moveTo>
                  <a:pt x="3447288" y="0"/>
                </a:moveTo>
                <a:lnTo>
                  <a:pt x="3447288" y="48768"/>
                </a:lnTo>
              </a:path>
              <a:path w="3994784" h="48895">
                <a:moveTo>
                  <a:pt x="3694176" y="0"/>
                </a:moveTo>
                <a:lnTo>
                  <a:pt x="3694176" y="48768"/>
                </a:lnTo>
              </a:path>
              <a:path w="3994784" h="48895">
                <a:moveTo>
                  <a:pt x="3939540" y="0"/>
                </a:moveTo>
                <a:lnTo>
                  <a:pt x="3939540" y="487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0" name="object 110"/>
          <p:cNvGrpSpPr/>
          <p:nvPr/>
        </p:nvGrpSpPr>
        <p:grpSpPr>
          <a:xfrm>
            <a:off x="2958274" y="3429190"/>
            <a:ext cx="3997325" cy="2540635"/>
            <a:chOff x="2958274" y="3429190"/>
            <a:chExt cx="3997325" cy="2540635"/>
          </a:xfrm>
        </p:grpSpPr>
        <p:sp>
          <p:nvSpPr>
            <p:cNvPr id="111" name="object 111"/>
            <p:cNvSpPr/>
            <p:nvPr/>
          </p:nvSpPr>
          <p:spPr>
            <a:xfrm>
              <a:off x="2972561" y="5253990"/>
              <a:ext cx="3968750" cy="355600"/>
            </a:xfrm>
            <a:custGeom>
              <a:avLst/>
              <a:gdLst/>
              <a:ahLst/>
              <a:cxnLst/>
              <a:rect l="l" t="t" r="r" b="b"/>
              <a:pathLst>
                <a:path w="3968750" h="355600">
                  <a:moveTo>
                    <a:pt x="0" y="0"/>
                  </a:moveTo>
                  <a:lnTo>
                    <a:pt x="0" y="0"/>
                  </a:lnTo>
                  <a:lnTo>
                    <a:pt x="1613915" y="0"/>
                  </a:lnTo>
                  <a:lnTo>
                    <a:pt x="1641348" y="57912"/>
                  </a:lnTo>
                  <a:lnTo>
                    <a:pt x="1943100" y="57912"/>
                  </a:lnTo>
                  <a:lnTo>
                    <a:pt x="1970532" y="117348"/>
                  </a:lnTo>
                  <a:lnTo>
                    <a:pt x="2270760" y="117348"/>
                  </a:lnTo>
                  <a:lnTo>
                    <a:pt x="2298191" y="176784"/>
                  </a:lnTo>
                  <a:lnTo>
                    <a:pt x="2599943" y="176784"/>
                  </a:lnTo>
                  <a:lnTo>
                    <a:pt x="2627376" y="236220"/>
                  </a:lnTo>
                  <a:lnTo>
                    <a:pt x="2927604" y="236220"/>
                  </a:lnTo>
                  <a:lnTo>
                    <a:pt x="2955036" y="295656"/>
                  </a:lnTo>
                  <a:lnTo>
                    <a:pt x="3256788" y="295656"/>
                  </a:lnTo>
                  <a:lnTo>
                    <a:pt x="3284220" y="355092"/>
                  </a:lnTo>
                  <a:lnTo>
                    <a:pt x="3941064" y="355092"/>
                  </a:lnTo>
                  <a:lnTo>
                    <a:pt x="3968495" y="355092"/>
                  </a:lnTo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972561" y="3443478"/>
              <a:ext cx="3284220" cy="2430780"/>
            </a:xfrm>
            <a:custGeom>
              <a:avLst/>
              <a:gdLst/>
              <a:ahLst/>
              <a:cxnLst/>
              <a:rect l="l" t="t" r="r" b="b"/>
              <a:pathLst>
                <a:path w="3284220" h="2430779">
                  <a:moveTo>
                    <a:pt x="0" y="1551432"/>
                  </a:moveTo>
                  <a:lnTo>
                    <a:pt x="27431" y="1530096"/>
                  </a:lnTo>
                  <a:lnTo>
                    <a:pt x="54863" y="1418844"/>
                  </a:lnTo>
                  <a:lnTo>
                    <a:pt x="82295" y="1388364"/>
                  </a:lnTo>
                  <a:lnTo>
                    <a:pt x="109727" y="1365504"/>
                  </a:lnTo>
                  <a:lnTo>
                    <a:pt x="137160" y="1330452"/>
                  </a:lnTo>
                  <a:lnTo>
                    <a:pt x="164592" y="1335024"/>
                  </a:lnTo>
                  <a:lnTo>
                    <a:pt x="192024" y="1333500"/>
                  </a:lnTo>
                  <a:lnTo>
                    <a:pt x="219456" y="1275588"/>
                  </a:lnTo>
                  <a:lnTo>
                    <a:pt x="246887" y="1313688"/>
                  </a:lnTo>
                  <a:lnTo>
                    <a:pt x="274319" y="1321308"/>
                  </a:lnTo>
                  <a:lnTo>
                    <a:pt x="301751" y="1356360"/>
                  </a:lnTo>
                  <a:lnTo>
                    <a:pt x="327660" y="1184148"/>
                  </a:lnTo>
                  <a:lnTo>
                    <a:pt x="355091" y="1050036"/>
                  </a:lnTo>
                  <a:lnTo>
                    <a:pt x="382524" y="949452"/>
                  </a:lnTo>
                  <a:lnTo>
                    <a:pt x="409955" y="938784"/>
                  </a:lnTo>
                  <a:lnTo>
                    <a:pt x="437388" y="868680"/>
                  </a:lnTo>
                  <a:lnTo>
                    <a:pt x="464820" y="768096"/>
                  </a:lnTo>
                  <a:lnTo>
                    <a:pt x="492251" y="609600"/>
                  </a:lnTo>
                  <a:lnTo>
                    <a:pt x="519684" y="617220"/>
                  </a:lnTo>
                  <a:lnTo>
                    <a:pt x="547115" y="626364"/>
                  </a:lnTo>
                  <a:lnTo>
                    <a:pt x="574548" y="521208"/>
                  </a:lnTo>
                  <a:lnTo>
                    <a:pt x="601979" y="391668"/>
                  </a:lnTo>
                  <a:lnTo>
                    <a:pt x="629412" y="345948"/>
                  </a:lnTo>
                  <a:lnTo>
                    <a:pt x="656843" y="336804"/>
                  </a:lnTo>
                  <a:lnTo>
                    <a:pt x="684276" y="419100"/>
                  </a:lnTo>
                  <a:lnTo>
                    <a:pt x="711708" y="649224"/>
                  </a:lnTo>
                  <a:lnTo>
                    <a:pt x="739139" y="676656"/>
                  </a:lnTo>
                  <a:lnTo>
                    <a:pt x="766572" y="665988"/>
                  </a:lnTo>
                  <a:lnTo>
                    <a:pt x="794003" y="780288"/>
                  </a:lnTo>
                  <a:lnTo>
                    <a:pt x="821436" y="804672"/>
                  </a:lnTo>
                  <a:lnTo>
                    <a:pt x="848867" y="749808"/>
                  </a:lnTo>
                  <a:lnTo>
                    <a:pt x="876300" y="865632"/>
                  </a:lnTo>
                  <a:lnTo>
                    <a:pt x="903732" y="1010412"/>
                  </a:lnTo>
                  <a:lnTo>
                    <a:pt x="931163" y="1219200"/>
                  </a:lnTo>
                  <a:lnTo>
                    <a:pt x="957072" y="1385316"/>
                  </a:lnTo>
                  <a:lnTo>
                    <a:pt x="984503" y="1607820"/>
                  </a:lnTo>
                  <a:lnTo>
                    <a:pt x="1011936" y="1748028"/>
                  </a:lnTo>
                  <a:lnTo>
                    <a:pt x="1039367" y="1793748"/>
                  </a:lnTo>
                  <a:lnTo>
                    <a:pt x="1066800" y="1909572"/>
                  </a:lnTo>
                  <a:lnTo>
                    <a:pt x="1094232" y="2023872"/>
                  </a:lnTo>
                  <a:lnTo>
                    <a:pt x="1121664" y="2165604"/>
                  </a:lnTo>
                  <a:lnTo>
                    <a:pt x="1149096" y="2234184"/>
                  </a:lnTo>
                  <a:lnTo>
                    <a:pt x="1176527" y="2293620"/>
                  </a:lnTo>
                  <a:lnTo>
                    <a:pt x="1203960" y="2275332"/>
                  </a:lnTo>
                  <a:lnTo>
                    <a:pt x="1231391" y="2237232"/>
                  </a:lnTo>
                  <a:lnTo>
                    <a:pt x="1258824" y="2212848"/>
                  </a:lnTo>
                  <a:lnTo>
                    <a:pt x="1286255" y="2177796"/>
                  </a:lnTo>
                  <a:lnTo>
                    <a:pt x="1313688" y="2199132"/>
                  </a:lnTo>
                  <a:lnTo>
                    <a:pt x="1341120" y="2203704"/>
                  </a:lnTo>
                  <a:lnTo>
                    <a:pt x="1368552" y="2241804"/>
                  </a:lnTo>
                  <a:lnTo>
                    <a:pt x="1395984" y="2221992"/>
                  </a:lnTo>
                  <a:lnTo>
                    <a:pt x="1423415" y="2199132"/>
                  </a:lnTo>
                  <a:lnTo>
                    <a:pt x="1450848" y="1836420"/>
                  </a:lnTo>
                  <a:lnTo>
                    <a:pt x="1478279" y="1815084"/>
                  </a:lnTo>
                  <a:lnTo>
                    <a:pt x="1505712" y="1883664"/>
                  </a:lnTo>
                  <a:lnTo>
                    <a:pt x="1533143" y="1802892"/>
                  </a:lnTo>
                  <a:lnTo>
                    <a:pt x="1560576" y="1795272"/>
                  </a:lnTo>
                  <a:lnTo>
                    <a:pt x="1586484" y="1917192"/>
                  </a:lnTo>
                  <a:lnTo>
                    <a:pt x="1613915" y="1987296"/>
                  </a:lnTo>
                  <a:lnTo>
                    <a:pt x="1641348" y="1981200"/>
                  </a:lnTo>
                  <a:lnTo>
                    <a:pt x="1668779" y="1955292"/>
                  </a:lnTo>
                  <a:lnTo>
                    <a:pt x="1696212" y="1790700"/>
                  </a:lnTo>
                  <a:lnTo>
                    <a:pt x="1723643" y="1705356"/>
                  </a:lnTo>
                  <a:lnTo>
                    <a:pt x="1751076" y="1772412"/>
                  </a:lnTo>
                  <a:lnTo>
                    <a:pt x="1778508" y="2077212"/>
                  </a:lnTo>
                  <a:lnTo>
                    <a:pt x="1805939" y="2113788"/>
                  </a:lnTo>
                  <a:lnTo>
                    <a:pt x="1833372" y="2063496"/>
                  </a:lnTo>
                  <a:lnTo>
                    <a:pt x="1860803" y="2191512"/>
                  </a:lnTo>
                  <a:lnTo>
                    <a:pt x="1888236" y="2275332"/>
                  </a:lnTo>
                  <a:lnTo>
                    <a:pt x="1915667" y="2101596"/>
                  </a:lnTo>
                  <a:lnTo>
                    <a:pt x="1943100" y="1854708"/>
                  </a:lnTo>
                  <a:lnTo>
                    <a:pt x="1970532" y="1883664"/>
                  </a:lnTo>
                  <a:lnTo>
                    <a:pt x="1997964" y="1926336"/>
                  </a:lnTo>
                  <a:lnTo>
                    <a:pt x="2025396" y="2093976"/>
                  </a:lnTo>
                  <a:lnTo>
                    <a:pt x="2052827" y="2307336"/>
                  </a:lnTo>
                  <a:lnTo>
                    <a:pt x="2080260" y="2430780"/>
                  </a:lnTo>
                  <a:lnTo>
                    <a:pt x="2107691" y="2371344"/>
                  </a:lnTo>
                  <a:lnTo>
                    <a:pt x="2135124" y="2328672"/>
                  </a:lnTo>
                  <a:lnTo>
                    <a:pt x="2162555" y="2298192"/>
                  </a:lnTo>
                  <a:lnTo>
                    <a:pt x="2189988" y="2132076"/>
                  </a:lnTo>
                  <a:lnTo>
                    <a:pt x="2215896" y="1947672"/>
                  </a:lnTo>
                  <a:lnTo>
                    <a:pt x="2243328" y="1854708"/>
                  </a:lnTo>
                  <a:lnTo>
                    <a:pt x="2270760" y="1804416"/>
                  </a:lnTo>
                  <a:lnTo>
                    <a:pt x="2298191" y="1795272"/>
                  </a:lnTo>
                  <a:lnTo>
                    <a:pt x="2325624" y="1644396"/>
                  </a:lnTo>
                  <a:lnTo>
                    <a:pt x="2353055" y="1431036"/>
                  </a:lnTo>
                  <a:lnTo>
                    <a:pt x="2380488" y="1274064"/>
                  </a:lnTo>
                  <a:lnTo>
                    <a:pt x="2407920" y="964692"/>
                  </a:lnTo>
                  <a:lnTo>
                    <a:pt x="2435352" y="896112"/>
                  </a:lnTo>
                  <a:lnTo>
                    <a:pt x="2462784" y="745236"/>
                  </a:lnTo>
                  <a:lnTo>
                    <a:pt x="2490216" y="580644"/>
                  </a:lnTo>
                  <a:lnTo>
                    <a:pt x="2517648" y="446532"/>
                  </a:lnTo>
                  <a:lnTo>
                    <a:pt x="2545079" y="345948"/>
                  </a:lnTo>
                  <a:lnTo>
                    <a:pt x="2572512" y="329184"/>
                  </a:lnTo>
                  <a:lnTo>
                    <a:pt x="2599943" y="490727"/>
                  </a:lnTo>
                  <a:lnTo>
                    <a:pt x="2627376" y="414527"/>
                  </a:lnTo>
                  <a:lnTo>
                    <a:pt x="2654808" y="376427"/>
                  </a:lnTo>
                  <a:lnTo>
                    <a:pt x="2682240" y="196596"/>
                  </a:lnTo>
                  <a:lnTo>
                    <a:pt x="2709672" y="0"/>
                  </a:lnTo>
                  <a:lnTo>
                    <a:pt x="2737104" y="94487"/>
                  </a:lnTo>
                  <a:lnTo>
                    <a:pt x="2764536" y="56387"/>
                  </a:lnTo>
                  <a:lnTo>
                    <a:pt x="2791967" y="489204"/>
                  </a:lnTo>
                  <a:lnTo>
                    <a:pt x="2819400" y="806196"/>
                  </a:lnTo>
                  <a:lnTo>
                    <a:pt x="2845308" y="1176528"/>
                  </a:lnTo>
                  <a:lnTo>
                    <a:pt x="2872740" y="1342644"/>
                  </a:lnTo>
                  <a:lnTo>
                    <a:pt x="2900172" y="1478280"/>
                  </a:lnTo>
                  <a:lnTo>
                    <a:pt x="2955036" y="1508760"/>
                  </a:lnTo>
                  <a:lnTo>
                    <a:pt x="2982467" y="1548384"/>
                  </a:lnTo>
                  <a:lnTo>
                    <a:pt x="3009900" y="1773936"/>
                  </a:lnTo>
                  <a:lnTo>
                    <a:pt x="3037332" y="1885188"/>
                  </a:lnTo>
                  <a:lnTo>
                    <a:pt x="3064764" y="1943100"/>
                  </a:lnTo>
                  <a:lnTo>
                    <a:pt x="3092196" y="2127504"/>
                  </a:lnTo>
                  <a:lnTo>
                    <a:pt x="3119628" y="1930908"/>
                  </a:lnTo>
                  <a:lnTo>
                    <a:pt x="3147060" y="1783080"/>
                  </a:lnTo>
                  <a:lnTo>
                    <a:pt x="3174491" y="1645920"/>
                  </a:lnTo>
                  <a:lnTo>
                    <a:pt x="3201924" y="1734312"/>
                  </a:lnTo>
                  <a:lnTo>
                    <a:pt x="3229355" y="1767840"/>
                  </a:lnTo>
                  <a:lnTo>
                    <a:pt x="3256788" y="1781556"/>
                  </a:lnTo>
                  <a:lnTo>
                    <a:pt x="3284220" y="1807464"/>
                  </a:lnTo>
                </a:path>
              </a:pathLst>
            </a:custGeom>
            <a:ln w="28575">
              <a:solidFill>
                <a:srgbClr val="1C2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256782" y="5250942"/>
              <a:ext cx="684530" cy="226060"/>
            </a:xfrm>
            <a:custGeom>
              <a:avLst/>
              <a:gdLst/>
              <a:ahLst/>
              <a:cxnLst/>
              <a:rect l="l" t="t" r="r" b="b"/>
              <a:pathLst>
                <a:path w="684529" h="226060">
                  <a:moveTo>
                    <a:pt x="0" y="0"/>
                  </a:moveTo>
                  <a:lnTo>
                    <a:pt x="27431" y="35051"/>
                  </a:lnTo>
                  <a:lnTo>
                    <a:pt x="54863" y="141731"/>
                  </a:lnTo>
                  <a:lnTo>
                    <a:pt x="82295" y="199643"/>
                  </a:lnTo>
                  <a:lnTo>
                    <a:pt x="109727" y="201167"/>
                  </a:lnTo>
                  <a:lnTo>
                    <a:pt x="137159" y="132587"/>
                  </a:lnTo>
                  <a:lnTo>
                    <a:pt x="164591" y="115823"/>
                  </a:lnTo>
                  <a:lnTo>
                    <a:pt x="190500" y="140207"/>
                  </a:lnTo>
                  <a:lnTo>
                    <a:pt x="217931" y="149351"/>
                  </a:lnTo>
                  <a:lnTo>
                    <a:pt x="245363" y="128015"/>
                  </a:lnTo>
                  <a:lnTo>
                    <a:pt x="272795" y="135635"/>
                  </a:lnTo>
                  <a:lnTo>
                    <a:pt x="300227" y="156971"/>
                  </a:lnTo>
                  <a:lnTo>
                    <a:pt x="327660" y="163067"/>
                  </a:lnTo>
                  <a:lnTo>
                    <a:pt x="355091" y="220979"/>
                  </a:lnTo>
                  <a:lnTo>
                    <a:pt x="382523" y="205739"/>
                  </a:lnTo>
                  <a:lnTo>
                    <a:pt x="409956" y="217931"/>
                  </a:lnTo>
                  <a:lnTo>
                    <a:pt x="437388" y="216407"/>
                  </a:lnTo>
                  <a:lnTo>
                    <a:pt x="464819" y="216407"/>
                  </a:lnTo>
                  <a:lnTo>
                    <a:pt x="492251" y="213359"/>
                  </a:lnTo>
                  <a:lnTo>
                    <a:pt x="519684" y="205739"/>
                  </a:lnTo>
                  <a:lnTo>
                    <a:pt x="547115" y="205739"/>
                  </a:lnTo>
                  <a:lnTo>
                    <a:pt x="574547" y="211835"/>
                  </a:lnTo>
                  <a:lnTo>
                    <a:pt x="601979" y="211835"/>
                  </a:lnTo>
                  <a:lnTo>
                    <a:pt x="629412" y="220979"/>
                  </a:lnTo>
                  <a:lnTo>
                    <a:pt x="656843" y="220979"/>
                  </a:lnTo>
                  <a:lnTo>
                    <a:pt x="684275" y="225551"/>
                  </a:lnTo>
                </a:path>
              </a:pathLst>
            </a:custGeom>
            <a:ln w="285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971799" y="4779264"/>
              <a:ext cx="3968750" cy="1186180"/>
            </a:xfrm>
            <a:custGeom>
              <a:avLst/>
              <a:gdLst/>
              <a:ahLst/>
              <a:cxnLst/>
              <a:rect l="l" t="t" r="r" b="b"/>
              <a:pathLst>
                <a:path w="3968750" h="1186179">
                  <a:moveTo>
                    <a:pt x="0" y="0"/>
                  </a:moveTo>
                  <a:lnTo>
                    <a:pt x="0" y="0"/>
                  </a:lnTo>
                  <a:lnTo>
                    <a:pt x="958596" y="0"/>
                  </a:lnTo>
                  <a:lnTo>
                    <a:pt x="986027" y="118872"/>
                  </a:lnTo>
                  <a:lnTo>
                    <a:pt x="1615439" y="118872"/>
                  </a:lnTo>
                  <a:lnTo>
                    <a:pt x="1642872" y="176784"/>
                  </a:lnTo>
                  <a:lnTo>
                    <a:pt x="1943100" y="176784"/>
                  </a:lnTo>
                  <a:lnTo>
                    <a:pt x="1970532" y="236219"/>
                  </a:lnTo>
                  <a:lnTo>
                    <a:pt x="2272284" y="236219"/>
                  </a:lnTo>
                  <a:lnTo>
                    <a:pt x="2299716" y="295656"/>
                  </a:lnTo>
                  <a:lnTo>
                    <a:pt x="2599944" y="295656"/>
                  </a:lnTo>
                  <a:lnTo>
                    <a:pt x="2627376" y="355092"/>
                  </a:lnTo>
                  <a:lnTo>
                    <a:pt x="2929128" y="355092"/>
                  </a:lnTo>
                  <a:lnTo>
                    <a:pt x="2956560" y="414528"/>
                  </a:lnTo>
                  <a:lnTo>
                    <a:pt x="3256788" y="414528"/>
                  </a:lnTo>
                  <a:lnTo>
                    <a:pt x="3284220" y="473963"/>
                  </a:lnTo>
                  <a:lnTo>
                    <a:pt x="3941064" y="473963"/>
                  </a:lnTo>
                  <a:lnTo>
                    <a:pt x="3968496" y="473963"/>
                  </a:lnTo>
                </a:path>
                <a:path w="3968750" h="1186179">
                  <a:moveTo>
                    <a:pt x="0" y="947928"/>
                  </a:moveTo>
                  <a:lnTo>
                    <a:pt x="0" y="947928"/>
                  </a:lnTo>
                  <a:lnTo>
                    <a:pt x="958596" y="947928"/>
                  </a:lnTo>
                  <a:lnTo>
                    <a:pt x="986027" y="830580"/>
                  </a:lnTo>
                  <a:lnTo>
                    <a:pt x="1615439" y="830580"/>
                  </a:lnTo>
                  <a:lnTo>
                    <a:pt x="1642872" y="888492"/>
                  </a:lnTo>
                  <a:lnTo>
                    <a:pt x="1943100" y="888492"/>
                  </a:lnTo>
                  <a:lnTo>
                    <a:pt x="1970532" y="947928"/>
                  </a:lnTo>
                  <a:lnTo>
                    <a:pt x="2272284" y="947928"/>
                  </a:lnTo>
                  <a:lnTo>
                    <a:pt x="2299716" y="1007364"/>
                  </a:lnTo>
                  <a:lnTo>
                    <a:pt x="2599944" y="1007364"/>
                  </a:lnTo>
                  <a:lnTo>
                    <a:pt x="2627376" y="1066800"/>
                  </a:lnTo>
                  <a:lnTo>
                    <a:pt x="2929128" y="1066800"/>
                  </a:lnTo>
                  <a:lnTo>
                    <a:pt x="2956560" y="1126236"/>
                  </a:lnTo>
                  <a:lnTo>
                    <a:pt x="3256788" y="1126236"/>
                  </a:lnTo>
                  <a:lnTo>
                    <a:pt x="3284220" y="1185672"/>
                  </a:lnTo>
                  <a:lnTo>
                    <a:pt x="3941064" y="1185672"/>
                  </a:lnTo>
                  <a:lnTo>
                    <a:pt x="3968496" y="1185672"/>
                  </a:lnTo>
                </a:path>
              </a:pathLst>
            </a:custGeom>
            <a:ln w="9525">
              <a:solidFill>
                <a:srgbClr val="C3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/>
          <p:cNvSpPr txBox="1"/>
          <p:nvPr/>
        </p:nvSpPr>
        <p:spPr>
          <a:xfrm>
            <a:off x="7080250" y="6214059"/>
            <a:ext cx="1003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080250" y="5739510"/>
            <a:ext cx="914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080250" y="5264607"/>
            <a:ext cx="990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0">
                <a:solidFill>
                  <a:srgbClr val="1C232D"/>
                </a:solidFill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080250" y="4790694"/>
            <a:ext cx="952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C232D"/>
                </a:solidFill>
                <a:latin typeface="Tahoma"/>
                <a:cs typeface="Tahoma"/>
              </a:rPr>
              <a:t>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80250" y="4316095"/>
            <a:ext cx="952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1C232D"/>
                </a:solidFill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080250" y="3841496"/>
            <a:ext cx="1517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10">
                <a:solidFill>
                  <a:srgbClr val="1C232D"/>
                </a:solidFill>
                <a:latin typeface="Tahoma"/>
                <a:cs typeface="Tahoma"/>
              </a:rPr>
              <a:t>10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080250" y="3366896"/>
            <a:ext cx="1435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45">
                <a:solidFill>
                  <a:srgbClr val="1C232D"/>
                </a:solidFill>
                <a:latin typeface="Tahoma"/>
                <a:cs typeface="Tahoma"/>
              </a:rPr>
              <a:t>12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080250" y="2892298"/>
            <a:ext cx="1504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14">
                <a:solidFill>
                  <a:srgbClr val="1C232D"/>
                </a:solidFill>
                <a:latin typeface="Tahoma"/>
                <a:cs typeface="Tahoma"/>
              </a:rPr>
              <a:t>14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868996" y="6404473"/>
            <a:ext cx="4147185" cy="411480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50"/>
              </a:spcBef>
            </a:pPr>
            <a:r>
              <a:rPr dirty="0" sz="1100" spc="-65">
                <a:solidFill>
                  <a:srgbClr val="1C232D"/>
                </a:solidFill>
                <a:latin typeface="Tahoma"/>
                <a:cs typeface="Tahoma"/>
              </a:rPr>
              <a:t>jan-14</a:t>
            </a:r>
            <a:endParaRPr sz="1100">
              <a:latin typeface="Tahoma"/>
              <a:cs typeface="Tahoma"/>
            </a:endParaRPr>
          </a:p>
          <a:p>
            <a:pPr algn="r" marL="12700" marR="5080" indent="15240">
              <a:lnSpc>
                <a:spcPct val="146900"/>
              </a:lnSpc>
            </a:pP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ut-</a:t>
            </a:r>
            <a:r>
              <a:rPr dirty="0" sz="1100" spc="-10">
                <a:solidFill>
                  <a:srgbClr val="1C232D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4  </a:t>
            </a:r>
            <a:r>
              <a:rPr dirty="0" sz="1100" spc="-75">
                <a:solidFill>
                  <a:srgbClr val="1C232D"/>
                </a:solidFill>
                <a:latin typeface="Tahoma"/>
                <a:cs typeface="Tahoma"/>
              </a:rPr>
              <a:t>jul-15 </a:t>
            </a:r>
            <a:r>
              <a:rPr dirty="0" sz="1100" spc="-7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abr-16 </a:t>
            </a:r>
            <a:r>
              <a:rPr dirty="0" sz="11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80">
                <a:solidFill>
                  <a:srgbClr val="1C232D"/>
                </a:solidFill>
                <a:latin typeface="Tahoma"/>
                <a:cs typeface="Tahoma"/>
              </a:rPr>
              <a:t>jan-17 </a:t>
            </a:r>
            <a:r>
              <a:rPr dirty="0" sz="1100" spc="-7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out-17 </a:t>
            </a:r>
            <a:r>
              <a:rPr dirty="0" sz="11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70">
                <a:solidFill>
                  <a:srgbClr val="1C232D"/>
                </a:solidFill>
                <a:latin typeface="Tahoma"/>
                <a:cs typeface="Tahoma"/>
              </a:rPr>
              <a:t>jul-18 </a:t>
            </a:r>
            <a:r>
              <a:rPr dirty="0" sz="1100" spc="-6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abr-19 </a:t>
            </a:r>
            <a:r>
              <a:rPr dirty="0" sz="11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1C232D"/>
                </a:solidFill>
                <a:latin typeface="Tahoma"/>
                <a:cs typeface="Tahoma"/>
              </a:rPr>
              <a:t>jan-20 </a:t>
            </a:r>
            <a:r>
              <a:rPr dirty="0" sz="11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ut-20  </a:t>
            </a:r>
            <a:r>
              <a:rPr dirty="0" sz="1100" spc="-75">
                <a:solidFill>
                  <a:srgbClr val="1C232D"/>
                </a:solidFill>
                <a:latin typeface="Tahoma"/>
                <a:cs typeface="Tahoma"/>
              </a:rPr>
              <a:t>jul-21 </a:t>
            </a:r>
            <a:r>
              <a:rPr dirty="0" sz="1100" spc="-7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100" spc="-1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-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2  </a:t>
            </a: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jan-23 </a:t>
            </a:r>
            <a:r>
              <a:rPr dirty="0" sz="11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ut-23  </a:t>
            </a:r>
            <a:r>
              <a:rPr dirty="0" sz="1100" spc="-50">
                <a:solidFill>
                  <a:srgbClr val="1C232D"/>
                </a:solidFill>
                <a:latin typeface="Tahoma"/>
                <a:cs typeface="Tahoma"/>
              </a:rPr>
              <a:t>jul-24 </a:t>
            </a:r>
            <a:r>
              <a:rPr dirty="0" sz="1100" spc="-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100" spc="-1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-</a:t>
            </a:r>
            <a:r>
              <a:rPr dirty="0" sz="1100" spc="-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1100">
                <a:solidFill>
                  <a:srgbClr val="1C232D"/>
                </a:solidFill>
                <a:latin typeface="Tahoma"/>
                <a:cs typeface="Tahoma"/>
              </a:rPr>
              <a:t>5  </a:t>
            </a:r>
            <a:r>
              <a:rPr dirty="0" sz="1100" spc="-50">
                <a:solidFill>
                  <a:srgbClr val="1C232D"/>
                </a:solidFill>
                <a:latin typeface="Tahoma"/>
                <a:cs typeface="Tahoma"/>
              </a:rPr>
              <a:t>jan-26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103878" y="1680463"/>
            <a:ext cx="1849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95">
                <a:solidFill>
                  <a:srgbClr val="1C232D"/>
                </a:solidFill>
                <a:latin typeface="Tahoma"/>
                <a:cs typeface="Tahoma"/>
              </a:rPr>
              <a:t>Infl</a:t>
            </a:r>
            <a:r>
              <a:rPr dirty="0" sz="1600" spc="-45">
                <a:solidFill>
                  <a:srgbClr val="1C232D"/>
                </a:solidFill>
                <a:latin typeface="Tahoma"/>
                <a:cs typeface="Tahoma"/>
              </a:rPr>
              <a:t>ação</a:t>
            </a:r>
            <a:r>
              <a:rPr dirty="0" sz="1600" spc="-2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600" spc="-50">
                <a:solidFill>
                  <a:srgbClr val="1C232D"/>
                </a:solidFill>
                <a:latin typeface="Tahoma"/>
                <a:cs typeface="Tahoma"/>
              </a:rPr>
              <a:t>Bolet</a:t>
            </a:r>
            <a:r>
              <a:rPr dirty="0" sz="1600" spc="-65">
                <a:solidFill>
                  <a:srgbClr val="1C232D"/>
                </a:solidFill>
                <a:latin typeface="Tahoma"/>
                <a:cs typeface="Tahoma"/>
              </a:rPr>
              <a:t>im</a:t>
            </a:r>
            <a:r>
              <a:rPr dirty="0" sz="1600" spc="-2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600" spc="-45">
                <a:solidFill>
                  <a:srgbClr val="1C232D"/>
                </a:solidFill>
                <a:latin typeface="Tahoma"/>
                <a:cs typeface="Tahoma"/>
              </a:rPr>
              <a:t>Fo</a:t>
            </a:r>
            <a:r>
              <a:rPr dirty="0" sz="1600" spc="-60">
                <a:solidFill>
                  <a:srgbClr val="1C232D"/>
                </a:solidFill>
                <a:latin typeface="Tahoma"/>
                <a:cs typeface="Tahoma"/>
              </a:rPr>
              <a:t>cus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124961" y="23507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3382771" y="2191232"/>
            <a:ext cx="1471295" cy="742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dirty="0" sz="1400" spc="-1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400" spc="-2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ara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400" spc="-30">
                <a:solidFill>
                  <a:srgbClr val="1C232D"/>
                </a:solidFill>
                <a:latin typeface="Tahoma"/>
                <a:cs typeface="Tahoma"/>
              </a:rPr>
              <a:t>flação 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Fo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1400" spc="-65">
                <a:solidFill>
                  <a:srgbClr val="1C232D"/>
                </a:solidFill>
                <a:latin typeface="Tahoma"/>
                <a:cs typeface="Tahoma"/>
              </a:rPr>
              <a:t>u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1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ma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ec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4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e 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400" spc="-3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mite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8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í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179314" y="23507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5437123" y="2191232"/>
            <a:ext cx="1081405" cy="50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dirty="0" sz="1400" spc="-24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PC</a:t>
            </a:r>
            <a:r>
              <a:rPr dirty="0" sz="1400" spc="1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20">
                <a:solidFill>
                  <a:srgbClr val="1C232D"/>
                </a:solidFill>
                <a:latin typeface="Tahoma"/>
                <a:cs typeface="Tahoma"/>
              </a:rPr>
              <a:t>do 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400" spc="-3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mi</a:t>
            </a:r>
            <a:r>
              <a:rPr dirty="0" sz="14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máxi</a:t>
            </a:r>
            <a:r>
              <a:rPr dirty="0" sz="1400" spc="-90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124961" y="2590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6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180076" y="25908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952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125723" y="282854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952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656576" y="6338315"/>
            <a:ext cx="4049395" cy="47625"/>
          </a:xfrm>
          <a:custGeom>
            <a:avLst/>
            <a:gdLst/>
            <a:ahLst/>
            <a:cxnLst/>
            <a:rect l="l" t="t" r="r" b="b"/>
            <a:pathLst>
              <a:path w="4049395" h="47625">
                <a:moveTo>
                  <a:pt x="0" y="0"/>
                </a:moveTo>
                <a:lnTo>
                  <a:pt x="4049268" y="0"/>
                </a:lnTo>
              </a:path>
              <a:path w="4049395" h="47625">
                <a:moveTo>
                  <a:pt x="0" y="0"/>
                </a:moveTo>
                <a:lnTo>
                  <a:pt x="0" y="47244"/>
                </a:lnTo>
              </a:path>
              <a:path w="4049395" h="47625">
                <a:moveTo>
                  <a:pt x="316992" y="0"/>
                </a:moveTo>
                <a:lnTo>
                  <a:pt x="316992" y="47244"/>
                </a:lnTo>
              </a:path>
              <a:path w="4049395" h="47625">
                <a:moveTo>
                  <a:pt x="603503" y="0"/>
                </a:moveTo>
                <a:lnTo>
                  <a:pt x="603503" y="47244"/>
                </a:lnTo>
              </a:path>
              <a:path w="4049395" h="47625">
                <a:moveTo>
                  <a:pt x="920496" y="0"/>
                </a:moveTo>
                <a:lnTo>
                  <a:pt x="920496" y="47244"/>
                </a:lnTo>
              </a:path>
              <a:path w="4049395" h="47625">
                <a:moveTo>
                  <a:pt x="1226820" y="0"/>
                </a:moveTo>
                <a:lnTo>
                  <a:pt x="1226820" y="47244"/>
                </a:lnTo>
              </a:path>
              <a:path w="4049395" h="47625">
                <a:moveTo>
                  <a:pt x="1543812" y="0"/>
                </a:moveTo>
                <a:lnTo>
                  <a:pt x="1543812" y="47244"/>
                </a:lnTo>
              </a:path>
              <a:path w="4049395" h="47625">
                <a:moveTo>
                  <a:pt x="1850135" y="0"/>
                </a:moveTo>
                <a:lnTo>
                  <a:pt x="1850135" y="47244"/>
                </a:lnTo>
              </a:path>
              <a:path w="4049395" h="47625">
                <a:moveTo>
                  <a:pt x="2167128" y="0"/>
                </a:moveTo>
                <a:lnTo>
                  <a:pt x="2167128" y="47244"/>
                </a:lnTo>
              </a:path>
              <a:path w="4049395" h="47625">
                <a:moveTo>
                  <a:pt x="2484120" y="0"/>
                </a:moveTo>
                <a:lnTo>
                  <a:pt x="2484120" y="47244"/>
                </a:lnTo>
              </a:path>
              <a:path w="4049395" h="47625">
                <a:moveTo>
                  <a:pt x="2791968" y="0"/>
                </a:moveTo>
                <a:lnTo>
                  <a:pt x="2791968" y="47244"/>
                </a:lnTo>
              </a:path>
              <a:path w="4049395" h="47625">
                <a:moveTo>
                  <a:pt x="3107435" y="0"/>
                </a:moveTo>
                <a:lnTo>
                  <a:pt x="3107435" y="47244"/>
                </a:lnTo>
              </a:path>
              <a:path w="4049395" h="47625">
                <a:moveTo>
                  <a:pt x="3415283" y="0"/>
                </a:moveTo>
                <a:lnTo>
                  <a:pt x="3415283" y="47244"/>
                </a:lnTo>
              </a:path>
              <a:path w="4049395" h="47625">
                <a:moveTo>
                  <a:pt x="3732276" y="0"/>
                </a:moveTo>
                <a:lnTo>
                  <a:pt x="3732276" y="47244"/>
                </a:lnTo>
              </a:path>
              <a:path w="4049395" h="47625">
                <a:moveTo>
                  <a:pt x="4049268" y="0"/>
                </a:moveTo>
                <a:lnTo>
                  <a:pt x="4049268" y="4724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3" name="object 1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647622" y="3420046"/>
            <a:ext cx="4067175" cy="2517266"/>
          </a:xfrm>
          <a:prstGeom prst="rect">
            <a:avLst/>
          </a:prstGeom>
        </p:spPr>
      </p:pic>
      <p:sp>
        <p:nvSpPr>
          <p:cNvPr id="134" name="object 134"/>
          <p:cNvSpPr txBox="1"/>
          <p:nvPr/>
        </p:nvSpPr>
        <p:spPr>
          <a:xfrm>
            <a:off x="11297224" y="5816600"/>
            <a:ext cx="7162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546735" algn="l"/>
              </a:tabLst>
            </a:pP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r>
              <a:rPr dirty="0" sz="1100" spc="-160">
                <a:solidFill>
                  <a:srgbClr val="1C232D"/>
                </a:solidFill>
                <a:latin typeface="Tahoma"/>
                <a:cs typeface="Tahoma"/>
              </a:rPr>
              <a:t>	</a:t>
            </a:r>
            <a:r>
              <a:rPr dirty="0" sz="1100" spc="-105">
                <a:solidFill>
                  <a:srgbClr val="1C232D"/>
                </a:solidFill>
                <a:latin typeface="Tahoma"/>
                <a:cs typeface="Tahoma"/>
              </a:rPr>
              <a:t>7,5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747911" y="6231128"/>
            <a:ext cx="3302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125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85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7,0</a:t>
            </a:r>
            <a:r>
              <a:rPr dirty="0" u="sng" sz="1100" spc="10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831573" y="5401132"/>
            <a:ext cx="1981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8,0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2675585" y="5816600"/>
            <a:ext cx="3517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</a:tabLst>
            </a:pP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620681" y="5816600"/>
            <a:ext cx="3517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</a:tabLst>
            </a:pP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160">
                <a:solidFill>
                  <a:srgbClr val="1C232D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831573" y="4986654"/>
            <a:ext cx="1898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5">
                <a:solidFill>
                  <a:srgbClr val="1C232D"/>
                </a:solidFill>
                <a:latin typeface="Tahoma"/>
                <a:cs typeface="Tahoma"/>
              </a:rPr>
              <a:t>8,5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831573" y="4571187"/>
            <a:ext cx="1981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0">
                <a:solidFill>
                  <a:srgbClr val="1C232D"/>
                </a:solidFill>
                <a:latin typeface="Tahoma"/>
                <a:cs typeface="Tahoma"/>
              </a:rPr>
              <a:t>9,0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831573" y="4156709"/>
            <a:ext cx="1898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5">
                <a:solidFill>
                  <a:srgbClr val="1C232D"/>
                </a:solidFill>
                <a:latin typeface="Tahoma"/>
                <a:cs typeface="Tahoma"/>
              </a:rPr>
              <a:t>9,5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831573" y="3741242"/>
            <a:ext cx="2546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85">
                <a:solidFill>
                  <a:srgbClr val="1C232D"/>
                </a:solidFill>
                <a:latin typeface="Tahoma"/>
                <a:cs typeface="Tahoma"/>
              </a:rPr>
              <a:t>10,0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831573" y="3326638"/>
            <a:ext cx="2463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0">
                <a:solidFill>
                  <a:srgbClr val="1C232D"/>
                </a:solidFill>
                <a:latin typeface="Tahoma"/>
                <a:cs typeface="Tahoma"/>
              </a:rPr>
              <a:t>10,5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831573" y="2911856"/>
            <a:ext cx="2311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0">
                <a:solidFill>
                  <a:srgbClr val="1C232D"/>
                </a:solidFill>
                <a:latin typeface="Tahoma"/>
                <a:cs typeface="Tahoma"/>
              </a:rPr>
              <a:t>11</a:t>
            </a:r>
            <a:r>
              <a:rPr dirty="0" sz="1100" spc="-114">
                <a:solidFill>
                  <a:srgbClr val="1C232D"/>
                </a:solidFill>
                <a:latin typeface="Tahoma"/>
                <a:cs typeface="Tahoma"/>
              </a:rPr>
              <a:t>,</a:t>
            </a:r>
            <a:r>
              <a:rPr dirty="0" sz="1100" spc="-2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7388859" y="6480009"/>
            <a:ext cx="4032885" cy="339090"/>
            <a:chOff x="7388859" y="6480009"/>
            <a:chExt cx="4032885" cy="339090"/>
          </a:xfrm>
        </p:grpSpPr>
        <p:pic>
          <p:nvPicPr>
            <p:cNvPr id="146" name="object 1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8859" y="6481279"/>
              <a:ext cx="902843" cy="33778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17610" y="6481546"/>
              <a:ext cx="915035" cy="33112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967" y="6481190"/>
              <a:ext cx="587501" cy="32683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94061" y="6480009"/>
              <a:ext cx="1527302" cy="335127"/>
            </a:xfrm>
            <a:prstGeom prst="rect">
              <a:avLst/>
            </a:prstGeom>
          </p:spPr>
        </p:pic>
      </p:grpSp>
      <p:sp>
        <p:nvSpPr>
          <p:cNvPr id="150" name="object 150"/>
          <p:cNvSpPr txBox="1"/>
          <p:nvPr/>
        </p:nvSpPr>
        <p:spPr>
          <a:xfrm>
            <a:off x="8923401" y="1738122"/>
            <a:ext cx="1569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1C232D"/>
                </a:solidFill>
                <a:latin typeface="Tahoma"/>
                <a:cs typeface="Tahoma"/>
              </a:rPr>
              <a:t>Seli</a:t>
            </a:r>
            <a:r>
              <a:rPr dirty="0" sz="1600" spc="-3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1600" spc="-2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600" spc="-50">
                <a:solidFill>
                  <a:srgbClr val="1C232D"/>
                </a:solidFill>
                <a:latin typeface="Tahoma"/>
                <a:cs typeface="Tahoma"/>
              </a:rPr>
              <a:t>Bolet</a:t>
            </a:r>
            <a:r>
              <a:rPr dirty="0" sz="1600" spc="-65">
                <a:solidFill>
                  <a:srgbClr val="1C232D"/>
                </a:solidFill>
                <a:latin typeface="Tahoma"/>
                <a:cs typeface="Tahoma"/>
              </a:rPr>
              <a:t>im</a:t>
            </a:r>
            <a:r>
              <a:rPr dirty="0" sz="1600" spc="-2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600" spc="-45">
                <a:solidFill>
                  <a:srgbClr val="1C232D"/>
                </a:solidFill>
                <a:latin typeface="Tahoma"/>
                <a:cs typeface="Tahoma"/>
              </a:rPr>
              <a:t>Fo</a:t>
            </a:r>
            <a:r>
              <a:rPr dirty="0" sz="1600" spc="-60">
                <a:solidFill>
                  <a:srgbClr val="1C232D"/>
                </a:solidFill>
                <a:latin typeface="Tahoma"/>
                <a:cs typeface="Tahoma"/>
              </a:rPr>
              <a:t>cus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033766" y="25138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 txBox="1"/>
          <p:nvPr/>
        </p:nvSpPr>
        <p:spPr>
          <a:xfrm>
            <a:off x="8292210" y="2379345"/>
            <a:ext cx="3810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2024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8844533" y="25138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6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9101708" y="2379345"/>
            <a:ext cx="3727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5">
                <a:solidFill>
                  <a:srgbClr val="1C232D"/>
                </a:solidFill>
                <a:latin typeface="Tahoma"/>
                <a:cs typeface="Tahoma"/>
              </a:rPr>
              <a:t>2025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9646157" y="25138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 txBox="1"/>
          <p:nvPr/>
        </p:nvSpPr>
        <p:spPr>
          <a:xfrm>
            <a:off x="9903714" y="2379345"/>
            <a:ext cx="3771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>
                <a:solidFill>
                  <a:srgbClr val="1C232D"/>
                </a:solidFill>
                <a:latin typeface="Tahoma"/>
                <a:cs typeface="Tahoma"/>
              </a:rPr>
              <a:t>2026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452354" y="25138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10709529" y="2379345"/>
            <a:ext cx="3683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>
                <a:solidFill>
                  <a:srgbClr val="1C232D"/>
                </a:solidFill>
                <a:latin typeface="Tahoma"/>
                <a:cs typeface="Tahoma"/>
              </a:rPr>
              <a:t>2027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331964" y="2016251"/>
            <a:ext cx="0" cy="4680585"/>
          </a:xfrm>
          <a:custGeom>
            <a:avLst/>
            <a:gdLst/>
            <a:ahLst/>
            <a:cxnLst/>
            <a:rect l="l" t="t" r="r" b="b"/>
            <a:pathLst>
              <a:path w="0" h="4680584">
                <a:moveTo>
                  <a:pt x="0" y="0"/>
                </a:moveTo>
                <a:lnTo>
                  <a:pt x="0" y="4680000"/>
                </a:lnTo>
              </a:path>
            </a:pathLst>
          </a:custGeom>
          <a:ln w="952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10809223" y="6895286"/>
            <a:ext cx="3222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Fonte: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Banco</a:t>
            </a:r>
            <a:r>
              <a:rPr dirty="0" sz="1200" spc="-1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Central</a:t>
            </a:r>
            <a:r>
              <a:rPr dirty="0" sz="12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Brasil</a:t>
            </a:r>
            <a:r>
              <a:rPr dirty="0" sz="1200" spc="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Elaboração: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1C232D"/>
                </a:solidFill>
                <a:latin typeface="Tahoma"/>
                <a:cs typeface="Tahoma"/>
              </a:rPr>
              <a:t>Itaú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Asset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62" name="object 1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5" name="object 1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0992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object 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object 8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2" name="object 9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object 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object 1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object 10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354279" y="996442"/>
            <a:ext cx="184785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32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000" spc="-1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11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5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amen</a:t>
            </a: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000" spc="-3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18630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0">
                <a:solidFill>
                  <a:srgbClr val="FF6000"/>
                </a:solidFill>
              </a:rPr>
              <a:t>F</a:t>
            </a:r>
            <a:r>
              <a:rPr dirty="0" sz="2800" spc="-90">
                <a:solidFill>
                  <a:srgbClr val="FF6000"/>
                </a:solidFill>
              </a:rPr>
              <a:t>unda</a:t>
            </a:r>
            <a:r>
              <a:rPr dirty="0" sz="2800" spc="-150">
                <a:solidFill>
                  <a:srgbClr val="FF6000"/>
                </a:solidFill>
              </a:rPr>
              <a:t>m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120">
                <a:solidFill>
                  <a:srgbClr val="FF6000"/>
                </a:solidFill>
              </a:rPr>
              <a:t>n</a:t>
            </a:r>
            <a:r>
              <a:rPr dirty="0" sz="2800" spc="-65">
                <a:solidFill>
                  <a:srgbClr val="FF6000"/>
                </a:solidFill>
              </a:rPr>
              <a:t>t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11" name="object 111"/>
          <p:cNvSpPr txBox="1"/>
          <p:nvPr/>
        </p:nvSpPr>
        <p:spPr>
          <a:xfrm>
            <a:off x="3109722" y="712470"/>
            <a:ext cx="8569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Bolsa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brasileira</a:t>
            </a:r>
            <a:r>
              <a:rPr dirty="0" sz="2400" spc="-37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tende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performar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bem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durante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1C232D"/>
                </a:solidFill>
                <a:latin typeface="Tahoma"/>
                <a:cs typeface="Tahoma"/>
              </a:rPr>
              <a:t>ciclo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queda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juros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601450" y="6895286"/>
            <a:ext cx="2512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8910701" y="2885567"/>
          <a:ext cx="3258820" cy="2485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/>
                <a:gridCol w="885825"/>
                <a:gridCol w="785495"/>
                <a:gridCol w="381000"/>
                <a:gridCol w="60325"/>
                <a:gridCol w="637539"/>
              </a:tblGrid>
              <a:tr h="571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3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Meses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98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7780" indent="-15240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eço</a:t>
                      </a:r>
                      <a:r>
                        <a:rPr dirty="0" sz="1200" spc="-22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  </a:t>
                      </a: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18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200" spc="-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41275" indent="-1936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1200" spc="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 spc="-18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1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 spc="-204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e  </a:t>
                      </a:r>
                      <a:r>
                        <a:rPr dirty="0" sz="1200" spc="-2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corte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184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rt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e  </a:t>
                      </a:r>
                      <a:r>
                        <a:rPr dirty="0" sz="1200" spc="-7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(bps)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1200" spc="-7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IBOV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98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194938">
                <a:tc>
                  <a:txBody>
                    <a:bodyPr/>
                    <a:lstStyle/>
                    <a:p>
                      <a:pPr algn="ctr" marL="17145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dirty="0" sz="1100" spc="-110">
                          <a:latin typeface="Tahoma"/>
                          <a:cs typeface="Tahoma"/>
                        </a:rPr>
                        <a:t>10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dirty="0" sz="1100" spc="-75">
                          <a:latin typeface="Tahoma"/>
                          <a:cs typeface="Tahoma"/>
                        </a:rPr>
                        <a:t>17/06/2003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dirty="0" sz="1100" spc="-60">
                          <a:latin typeface="Tahoma"/>
                          <a:cs typeface="Tahoma"/>
                        </a:rPr>
                        <a:t>15/04/2004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dirty="0" sz="1100" spc="-50">
                          <a:latin typeface="Tahoma"/>
                          <a:cs typeface="Tahoma"/>
                        </a:rPr>
                        <a:t>-1000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dirty="0" sz="1100" spc="-120">
                          <a:latin typeface="Tahoma"/>
                          <a:cs typeface="Tahoma"/>
                        </a:rPr>
                        <a:t>58%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marL="1714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60">
                          <a:latin typeface="Tahoma"/>
                          <a:cs typeface="Tahoma"/>
                        </a:rPr>
                        <a:t>24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65">
                          <a:latin typeface="Tahoma"/>
                          <a:cs typeface="Tahoma"/>
                        </a:rPr>
                        <a:t>14/09/2005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55">
                          <a:latin typeface="Tahoma"/>
                          <a:cs typeface="Tahoma"/>
                        </a:rPr>
                        <a:t>06/09/2007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35">
                          <a:latin typeface="Tahoma"/>
                          <a:cs typeface="Tahoma"/>
                        </a:rPr>
                        <a:t>-850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10">
                          <a:latin typeface="Tahoma"/>
                          <a:cs typeface="Tahoma"/>
                        </a:rPr>
                        <a:t>88%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algn="ctr" marL="1587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65">
                          <a:latin typeface="Tahoma"/>
                          <a:cs typeface="Tahoma"/>
                        </a:rPr>
                        <a:t>20/01/2009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65">
                          <a:latin typeface="Tahoma"/>
                          <a:cs typeface="Tahoma"/>
                        </a:rPr>
                        <a:t>23/07/2009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5">
                          <a:latin typeface="Tahoma"/>
                          <a:cs typeface="Tahoma"/>
                        </a:rPr>
                        <a:t>-400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00">
                          <a:latin typeface="Tahoma"/>
                          <a:cs typeface="Tahoma"/>
                        </a:rPr>
                        <a:t>46%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190341">
                <a:tc>
                  <a:txBody>
                    <a:bodyPr/>
                    <a:lstStyle/>
                    <a:p>
                      <a:pPr algn="ctr" marL="1587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14">
                          <a:latin typeface="Tahoma"/>
                          <a:cs typeface="Tahoma"/>
                        </a:rPr>
                        <a:t>14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80">
                          <a:latin typeface="Tahoma"/>
                          <a:cs typeface="Tahoma"/>
                        </a:rPr>
                        <a:t>30/08/2011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95">
                          <a:latin typeface="Tahoma"/>
                          <a:cs typeface="Tahoma"/>
                        </a:rPr>
                        <a:t>10/10/2012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60">
                          <a:latin typeface="Tahoma"/>
                          <a:cs typeface="Tahoma"/>
                        </a:rPr>
                        <a:t>-525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40">
                          <a:latin typeface="Tahoma"/>
                          <a:cs typeface="Tahoma"/>
                        </a:rPr>
                        <a:t>6%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190886">
                <a:tc>
                  <a:txBody>
                    <a:bodyPr/>
                    <a:lstStyle/>
                    <a:p>
                      <a:pPr algn="ctr" marL="1587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30">
                          <a:latin typeface="Tahoma"/>
                          <a:cs typeface="Tahoma"/>
                        </a:rPr>
                        <a:t>16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05">
                          <a:latin typeface="Tahoma"/>
                          <a:cs typeface="Tahoma"/>
                        </a:rPr>
                        <a:t>29/11/2016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90">
                          <a:latin typeface="Tahoma"/>
                          <a:cs typeface="Tahoma"/>
                        </a:rPr>
                        <a:t>21/03/2018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50">
                          <a:latin typeface="Tahoma"/>
                          <a:cs typeface="Tahoma"/>
                        </a:rPr>
                        <a:t>-750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20">
                          <a:latin typeface="Tahoma"/>
                          <a:cs typeface="Tahoma"/>
                        </a:rPr>
                        <a:t>39%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190653">
                <a:tc>
                  <a:txBody>
                    <a:bodyPr/>
                    <a:lstStyle/>
                    <a:p>
                      <a:pPr algn="ctr" marL="1841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145">
                          <a:latin typeface="Tahoma"/>
                          <a:cs typeface="Tahoma"/>
                        </a:rPr>
                        <a:t>12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75">
                          <a:latin typeface="Tahoma"/>
                          <a:cs typeface="Tahoma"/>
                        </a:rPr>
                        <a:t>30/07/2019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50">
                          <a:latin typeface="Tahoma"/>
                          <a:cs typeface="Tahoma"/>
                        </a:rPr>
                        <a:t>05/08/2020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30">
                          <a:latin typeface="Tahoma"/>
                          <a:cs typeface="Tahoma"/>
                        </a:rPr>
                        <a:t>-450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310"/>
                        </a:lnSpc>
                        <a:spcBef>
                          <a:spcPts val="90"/>
                        </a:spcBef>
                      </a:pPr>
                      <a:r>
                        <a:rPr dirty="0" sz="1100" spc="-95">
                          <a:latin typeface="Tahoma"/>
                          <a:cs typeface="Tahoma"/>
                        </a:rPr>
                        <a:t>-0,10%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18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275"/>
                        </a:lnSpc>
                        <a:spcBef>
                          <a:spcPts val="90"/>
                        </a:spcBef>
                      </a:pPr>
                      <a:r>
                        <a:rPr dirty="0" sz="1100" spc="-60">
                          <a:latin typeface="Tahoma"/>
                          <a:cs typeface="Tahoma"/>
                        </a:rPr>
                        <a:t>02/08/2023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1275"/>
                        </a:lnSpc>
                        <a:spcBef>
                          <a:spcPts val="90"/>
                        </a:spcBef>
                      </a:pPr>
                      <a:r>
                        <a:rPr dirty="0" sz="1100" spc="-20">
                          <a:latin typeface="Tahoma"/>
                          <a:cs typeface="Tahoma"/>
                        </a:rPr>
                        <a:t>Atual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ts val="1275"/>
                        </a:lnSpc>
                        <a:spcBef>
                          <a:spcPts val="90"/>
                        </a:spcBef>
                      </a:pPr>
                      <a:r>
                        <a:rPr dirty="0" sz="1100" spc="-45">
                          <a:latin typeface="Tahoma"/>
                          <a:cs typeface="Tahoma"/>
                        </a:rPr>
                        <a:t>-250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985">
                        <a:lnSpc>
                          <a:spcPts val="1275"/>
                        </a:lnSpc>
                        <a:spcBef>
                          <a:spcPts val="90"/>
                        </a:spcBef>
                      </a:pPr>
                      <a:r>
                        <a:rPr dirty="0" sz="1100" spc="-90">
                          <a:latin typeface="Tahoma"/>
                          <a:cs typeface="Tahoma"/>
                        </a:rPr>
                        <a:t>6,40%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CEADA"/>
                    </a:solidFill>
                  </a:tcPr>
                </a:tc>
              </a:tr>
              <a:tr h="579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790" marR="27305" indent="-5524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é</a:t>
                      </a:r>
                      <a:r>
                        <a:rPr dirty="0" sz="1200" spc="1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200" spc="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200" spc="-204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se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m  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 spc="-16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at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ua</a:t>
                      </a:r>
                      <a:r>
                        <a:rPr dirty="0" sz="1200" spc="-5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>
                          <a:solidFill>
                            <a:srgbClr val="1C23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 marL="476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100" spc="-35">
                          <a:latin typeface="Tahoma"/>
                          <a:cs typeface="Tahoma"/>
                        </a:rPr>
                        <a:t>-662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79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100" spc="-110">
                          <a:latin typeface="Tahoma"/>
                          <a:cs typeface="Tahoma"/>
                        </a:rPr>
                        <a:t>39%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7950"/>
                </a:tc>
              </a:tr>
            </a:tbl>
          </a:graphicData>
        </a:graphic>
      </p:graphicFrame>
      <p:sp>
        <p:nvSpPr>
          <p:cNvPr id="114" name="object 114"/>
          <p:cNvSpPr/>
          <p:nvPr/>
        </p:nvSpPr>
        <p:spPr>
          <a:xfrm>
            <a:off x="11530711" y="2885566"/>
            <a:ext cx="638810" cy="2280285"/>
          </a:xfrm>
          <a:custGeom>
            <a:avLst/>
            <a:gdLst/>
            <a:ahLst/>
            <a:cxnLst/>
            <a:rect l="l" t="t" r="r" b="b"/>
            <a:pathLst>
              <a:path w="638809" h="2280285">
                <a:moveTo>
                  <a:pt x="638721" y="952512"/>
                </a:moveTo>
                <a:lnTo>
                  <a:pt x="0" y="952512"/>
                </a:lnTo>
                <a:lnTo>
                  <a:pt x="0" y="1143000"/>
                </a:lnTo>
                <a:lnTo>
                  <a:pt x="0" y="1333500"/>
                </a:lnTo>
                <a:lnTo>
                  <a:pt x="0" y="1524000"/>
                </a:lnTo>
                <a:lnTo>
                  <a:pt x="0" y="1714500"/>
                </a:lnTo>
                <a:lnTo>
                  <a:pt x="0" y="1905000"/>
                </a:lnTo>
                <a:lnTo>
                  <a:pt x="0" y="2280285"/>
                </a:lnTo>
                <a:lnTo>
                  <a:pt x="638721" y="2280285"/>
                </a:lnTo>
                <a:lnTo>
                  <a:pt x="638721" y="1143000"/>
                </a:lnTo>
                <a:lnTo>
                  <a:pt x="638721" y="952512"/>
                </a:lnTo>
                <a:close/>
              </a:path>
              <a:path w="638809" h="2280285">
                <a:moveTo>
                  <a:pt x="638721" y="0"/>
                </a:moveTo>
                <a:lnTo>
                  <a:pt x="0" y="0"/>
                </a:lnTo>
                <a:lnTo>
                  <a:pt x="0" y="571500"/>
                </a:lnTo>
                <a:lnTo>
                  <a:pt x="0" y="762000"/>
                </a:lnTo>
                <a:lnTo>
                  <a:pt x="0" y="952500"/>
                </a:lnTo>
                <a:lnTo>
                  <a:pt x="638721" y="952500"/>
                </a:lnTo>
                <a:lnTo>
                  <a:pt x="638721" y="762000"/>
                </a:lnTo>
                <a:lnTo>
                  <a:pt x="638721" y="571500"/>
                </a:lnTo>
                <a:lnTo>
                  <a:pt x="638721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5" name="object 115"/>
          <p:cNvGrpSpPr/>
          <p:nvPr/>
        </p:nvGrpSpPr>
        <p:grpSpPr>
          <a:xfrm>
            <a:off x="3206686" y="2118169"/>
            <a:ext cx="4934585" cy="4177665"/>
            <a:chOff x="3206686" y="2118169"/>
            <a:chExt cx="4934585" cy="4177665"/>
          </a:xfrm>
        </p:grpSpPr>
        <p:sp>
          <p:nvSpPr>
            <p:cNvPr id="116" name="object 116"/>
            <p:cNvSpPr/>
            <p:nvPr/>
          </p:nvSpPr>
          <p:spPr>
            <a:xfrm>
              <a:off x="3221735" y="2122932"/>
              <a:ext cx="4904740" cy="3296920"/>
            </a:xfrm>
            <a:custGeom>
              <a:avLst/>
              <a:gdLst/>
              <a:ahLst/>
              <a:cxnLst/>
              <a:rect l="l" t="t" r="r" b="b"/>
              <a:pathLst>
                <a:path w="4904740" h="3296920">
                  <a:moveTo>
                    <a:pt x="0" y="3296411"/>
                  </a:moveTo>
                  <a:lnTo>
                    <a:pt x="4904232" y="3296411"/>
                  </a:lnTo>
                </a:path>
                <a:path w="4904740" h="3296920">
                  <a:moveTo>
                    <a:pt x="0" y="2471928"/>
                  </a:moveTo>
                  <a:lnTo>
                    <a:pt x="4904232" y="2471928"/>
                  </a:lnTo>
                </a:path>
                <a:path w="4904740" h="3296920">
                  <a:moveTo>
                    <a:pt x="0" y="1648967"/>
                  </a:moveTo>
                  <a:lnTo>
                    <a:pt x="4904232" y="1648967"/>
                  </a:lnTo>
                </a:path>
                <a:path w="4904740" h="3296920">
                  <a:moveTo>
                    <a:pt x="0" y="824483"/>
                  </a:moveTo>
                  <a:lnTo>
                    <a:pt x="4904232" y="824483"/>
                  </a:lnTo>
                </a:path>
                <a:path w="4904740" h="3296920">
                  <a:moveTo>
                    <a:pt x="0" y="0"/>
                  </a:moveTo>
                  <a:lnTo>
                    <a:pt x="49042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221736" y="2122931"/>
              <a:ext cx="467995" cy="4121150"/>
            </a:xfrm>
            <a:custGeom>
              <a:avLst/>
              <a:gdLst/>
              <a:ahLst/>
              <a:cxnLst/>
              <a:rect l="l" t="t" r="r" b="b"/>
              <a:pathLst>
                <a:path w="467995" h="4121150">
                  <a:moveTo>
                    <a:pt x="1524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524" y="4120896"/>
                  </a:lnTo>
                  <a:lnTo>
                    <a:pt x="1524" y="0"/>
                  </a:lnTo>
                  <a:close/>
                </a:path>
                <a:path w="467995" h="4121150">
                  <a:moveTo>
                    <a:pt x="6096" y="0"/>
                  </a:moveTo>
                  <a:lnTo>
                    <a:pt x="4572" y="0"/>
                  </a:lnTo>
                  <a:lnTo>
                    <a:pt x="3048" y="0"/>
                  </a:lnTo>
                  <a:lnTo>
                    <a:pt x="3048" y="4120896"/>
                  </a:lnTo>
                  <a:lnTo>
                    <a:pt x="4572" y="4120896"/>
                  </a:lnTo>
                  <a:lnTo>
                    <a:pt x="6096" y="4120896"/>
                  </a:lnTo>
                  <a:lnTo>
                    <a:pt x="6096" y="0"/>
                  </a:lnTo>
                  <a:close/>
                </a:path>
                <a:path w="467995" h="4121150">
                  <a:moveTo>
                    <a:pt x="10668" y="0"/>
                  </a:moveTo>
                  <a:lnTo>
                    <a:pt x="9144" y="0"/>
                  </a:lnTo>
                  <a:lnTo>
                    <a:pt x="7620" y="0"/>
                  </a:lnTo>
                  <a:lnTo>
                    <a:pt x="7620" y="4120896"/>
                  </a:lnTo>
                  <a:lnTo>
                    <a:pt x="9144" y="4120896"/>
                  </a:lnTo>
                  <a:lnTo>
                    <a:pt x="10668" y="4120896"/>
                  </a:lnTo>
                  <a:lnTo>
                    <a:pt x="10668" y="0"/>
                  </a:lnTo>
                  <a:close/>
                </a:path>
                <a:path w="467995" h="4121150">
                  <a:moveTo>
                    <a:pt x="15240" y="0"/>
                  </a:moveTo>
                  <a:lnTo>
                    <a:pt x="13716" y="0"/>
                  </a:lnTo>
                  <a:lnTo>
                    <a:pt x="12192" y="0"/>
                  </a:lnTo>
                  <a:lnTo>
                    <a:pt x="12192" y="4120896"/>
                  </a:lnTo>
                  <a:lnTo>
                    <a:pt x="13716" y="4120896"/>
                  </a:lnTo>
                  <a:lnTo>
                    <a:pt x="15240" y="4120896"/>
                  </a:lnTo>
                  <a:lnTo>
                    <a:pt x="15240" y="0"/>
                  </a:lnTo>
                  <a:close/>
                </a:path>
                <a:path w="467995" h="4121150">
                  <a:moveTo>
                    <a:pt x="19812" y="0"/>
                  </a:moveTo>
                  <a:lnTo>
                    <a:pt x="18288" y="0"/>
                  </a:lnTo>
                  <a:lnTo>
                    <a:pt x="16764" y="0"/>
                  </a:lnTo>
                  <a:lnTo>
                    <a:pt x="16764" y="4120896"/>
                  </a:lnTo>
                  <a:lnTo>
                    <a:pt x="18288" y="4120896"/>
                  </a:lnTo>
                  <a:lnTo>
                    <a:pt x="19812" y="4120896"/>
                  </a:lnTo>
                  <a:lnTo>
                    <a:pt x="19812" y="0"/>
                  </a:lnTo>
                  <a:close/>
                </a:path>
                <a:path w="467995" h="4121150">
                  <a:moveTo>
                    <a:pt x="71628" y="6096"/>
                  </a:moveTo>
                  <a:lnTo>
                    <a:pt x="71628" y="6096"/>
                  </a:lnTo>
                  <a:lnTo>
                    <a:pt x="21336" y="6096"/>
                  </a:lnTo>
                  <a:lnTo>
                    <a:pt x="21336" y="4120896"/>
                  </a:lnTo>
                  <a:lnTo>
                    <a:pt x="71628" y="4120896"/>
                  </a:lnTo>
                  <a:lnTo>
                    <a:pt x="71628" y="6096"/>
                  </a:lnTo>
                  <a:close/>
                </a:path>
                <a:path w="467995" h="4121150">
                  <a:moveTo>
                    <a:pt x="431292" y="0"/>
                  </a:moveTo>
                  <a:lnTo>
                    <a:pt x="431292" y="0"/>
                  </a:lnTo>
                  <a:lnTo>
                    <a:pt x="416052" y="0"/>
                  </a:lnTo>
                  <a:lnTo>
                    <a:pt x="416052" y="4120896"/>
                  </a:lnTo>
                  <a:lnTo>
                    <a:pt x="431292" y="4120896"/>
                  </a:lnTo>
                  <a:lnTo>
                    <a:pt x="431292" y="0"/>
                  </a:lnTo>
                  <a:close/>
                </a:path>
                <a:path w="467995" h="4121150">
                  <a:moveTo>
                    <a:pt x="435864" y="0"/>
                  </a:moveTo>
                  <a:lnTo>
                    <a:pt x="434340" y="0"/>
                  </a:lnTo>
                  <a:lnTo>
                    <a:pt x="432816" y="0"/>
                  </a:lnTo>
                  <a:lnTo>
                    <a:pt x="432816" y="4120896"/>
                  </a:lnTo>
                  <a:lnTo>
                    <a:pt x="434340" y="4120896"/>
                  </a:lnTo>
                  <a:lnTo>
                    <a:pt x="435864" y="4120896"/>
                  </a:lnTo>
                  <a:lnTo>
                    <a:pt x="435864" y="0"/>
                  </a:lnTo>
                  <a:close/>
                </a:path>
                <a:path w="467995" h="4121150">
                  <a:moveTo>
                    <a:pt x="440436" y="0"/>
                  </a:moveTo>
                  <a:lnTo>
                    <a:pt x="438912" y="0"/>
                  </a:lnTo>
                  <a:lnTo>
                    <a:pt x="437388" y="0"/>
                  </a:lnTo>
                  <a:lnTo>
                    <a:pt x="437388" y="4120896"/>
                  </a:lnTo>
                  <a:lnTo>
                    <a:pt x="438912" y="4120896"/>
                  </a:lnTo>
                  <a:lnTo>
                    <a:pt x="440436" y="4120896"/>
                  </a:lnTo>
                  <a:lnTo>
                    <a:pt x="440436" y="0"/>
                  </a:lnTo>
                  <a:close/>
                </a:path>
                <a:path w="467995" h="4121150">
                  <a:moveTo>
                    <a:pt x="445008" y="0"/>
                  </a:moveTo>
                  <a:lnTo>
                    <a:pt x="443484" y="0"/>
                  </a:lnTo>
                  <a:lnTo>
                    <a:pt x="441960" y="0"/>
                  </a:lnTo>
                  <a:lnTo>
                    <a:pt x="441960" y="4120896"/>
                  </a:lnTo>
                  <a:lnTo>
                    <a:pt x="443484" y="4120896"/>
                  </a:lnTo>
                  <a:lnTo>
                    <a:pt x="445008" y="4120896"/>
                  </a:lnTo>
                  <a:lnTo>
                    <a:pt x="445008" y="0"/>
                  </a:lnTo>
                  <a:close/>
                </a:path>
                <a:path w="467995" h="4121150">
                  <a:moveTo>
                    <a:pt x="449580" y="0"/>
                  </a:moveTo>
                  <a:lnTo>
                    <a:pt x="448056" y="0"/>
                  </a:lnTo>
                  <a:lnTo>
                    <a:pt x="446532" y="0"/>
                  </a:lnTo>
                  <a:lnTo>
                    <a:pt x="446532" y="4120896"/>
                  </a:lnTo>
                  <a:lnTo>
                    <a:pt x="448056" y="4120896"/>
                  </a:lnTo>
                  <a:lnTo>
                    <a:pt x="449580" y="4120896"/>
                  </a:lnTo>
                  <a:lnTo>
                    <a:pt x="449580" y="0"/>
                  </a:lnTo>
                  <a:close/>
                </a:path>
                <a:path w="467995" h="4121150">
                  <a:moveTo>
                    <a:pt x="467868" y="6096"/>
                  </a:moveTo>
                  <a:lnTo>
                    <a:pt x="467868" y="6096"/>
                  </a:lnTo>
                  <a:lnTo>
                    <a:pt x="451104" y="6096"/>
                  </a:lnTo>
                  <a:lnTo>
                    <a:pt x="451104" y="4120896"/>
                  </a:lnTo>
                  <a:lnTo>
                    <a:pt x="467868" y="4120896"/>
                  </a:lnTo>
                  <a:lnTo>
                    <a:pt x="467868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688080" y="2122931"/>
              <a:ext cx="119380" cy="4121150"/>
            </a:xfrm>
            <a:custGeom>
              <a:avLst/>
              <a:gdLst/>
              <a:ahLst/>
              <a:cxnLst/>
              <a:rect l="l" t="t" r="r" b="b"/>
              <a:pathLst>
                <a:path w="119379" h="4121150">
                  <a:moveTo>
                    <a:pt x="39624" y="6096"/>
                  </a:moveTo>
                  <a:lnTo>
                    <a:pt x="39624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39624" y="4120896"/>
                  </a:lnTo>
                  <a:lnTo>
                    <a:pt x="39624" y="6096"/>
                  </a:lnTo>
                  <a:close/>
                </a:path>
                <a:path w="119379" h="4121150">
                  <a:moveTo>
                    <a:pt x="44196" y="0"/>
                  </a:moveTo>
                  <a:lnTo>
                    <a:pt x="42672" y="0"/>
                  </a:lnTo>
                  <a:lnTo>
                    <a:pt x="41148" y="0"/>
                  </a:lnTo>
                  <a:lnTo>
                    <a:pt x="41148" y="4120896"/>
                  </a:lnTo>
                  <a:lnTo>
                    <a:pt x="42672" y="4120896"/>
                  </a:lnTo>
                  <a:lnTo>
                    <a:pt x="44196" y="4120896"/>
                  </a:lnTo>
                  <a:lnTo>
                    <a:pt x="44196" y="0"/>
                  </a:lnTo>
                  <a:close/>
                </a:path>
                <a:path w="119379" h="4121150">
                  <a:moveTo>
                    <a:pt x="48768" y="0"/>
                  </a:moveTo>
                  <a:lnTo>
                    <a:pt x="47244" y="0"/>
                  </a:lnTo>
                  <a:lnTo>
                    <a:pt x="45720" y="0"/>
                  </a:lnTo>
                  <a:lnTo>
                    <a:pt x="45720" y="4120896"/>
                  </a:lnTo>
                  <a:lnTo>
                    <a:pt x="47244" y="4120896"/>
                  </a:lnTo>
                  <a:lnTo>
                    <a:pt x="48768" y="4120896"/>
                  </a:lnTo>
                  <a:lnTo>
                    <a:pt x="48768" y="0"/>
                  </a:lnTo>
                  <a:close/>
                </a:path>
                <a:path w="119379" h="4121150">
                  <a:moveTo>
                    <a:pt x="53340" y="0"/>
                  </a:moveTo>
                  <a:lnTo>
                    <a:pt x="51816" y="0"/>
                  </a:lnTo>
                  <a:lnTo>
                    <a:pt x="50292" y="0"/>
                  </a:lnTo>
                  <a:lnTo>
                    <a:pt x="50292" y="4120896"/>
                  </a:lnTo>
                  <a:lnTo>
                    <a:pt x="51816" y="4120896"/>
                  </a:lnTo>
                  <a:lnTo>
                    <a:pt x="53340" y="4120896"/>
                  </a:lnTo>
                  <a:lnTo>
                    <a:pt x="53340" y="0"/>
                  </a:lnTo>
                  <a:close/>
                </a:path>
                <a:path w="119379" h="4121150">
                  <a:moveTo>
                    <a:pt x="57912" y="0"/>
                  </a:moveTo>
                  <a:lnTo>
                    <a:pt x="56388" y="0"/>
                  </a:lnTo>
                  <a:lnTo>
                    <a:pt x="54864" y="0"/>
                  </a:lnTo>
                  <a:lnTo>
                    <a:pt x="54864" y="4120896"/>
                  </a:lnTo>
                  <a:lnTo>
                    <a:pt x="56388" y="4120896"/>
                  </a:lnTo>
                  <a:lnTo>
                    <a:pt x="57912" y="4120896"/>
                  </a:lnTo>
                  <a:lnTo>
                    <a:pt x="57912" y="0"/>
                  </a:lnTo>
                  <a:close/>
                </a:path>
                <a:path w="119379" h="4121150">
                  <a:moveTo>
                    <a:pt x="109728" y="6096"/>
                  </a:moveTo>
                  <a:lnTo>
                    <a:pt x="109728" y="6096"/>
                  </a:lnTo>
                  <a:lnTo>
                    <a:pt x="59436" y="6096"/>
                  </a:lnTo>
                  <a:lnTo>
                    <a:pt x="59436" y="4120896"/>
                  </a:lnTo>
                  <a:lnTo>
                    <a:pt x="109728" y="4120896"/>
                  </a:lnTo>
                  <a:lnTo>
                    <a:pt x="109728" y="6096"/>
                  </a:lnTo>
                  <a:close/>
                </a:path>
                <a:path w="119379" h="4121150">
                  <a:moveTo>
                    <a:pt x="114300" y="0"/>
                  </a:moveTo>
                  <a:lnTo>
                    <a:pt x="112776" y="0"/>
                  </a:lnTo>
                  <a:lnTo>
                    <a:pt x="111252" y="0"/>
                  </a:lnTo>
                  <a:lnTo>
                    <a:pt x="111252" y="4120896"/>
                  </a:lnTo>
                  <a:lnTo>
                    <a:pt x="112776" y="4120896"/>
                  </a:lnTo>
                  <a:lnTo>
                    <a:pt x="114300" y="4120896"/>
                  </a:lnTo>
                  <a:lnTo>
                    <a:pt x="114300" y="0"/>
                  </a:lnTo>
                  <a:close/>
                </a:path>
                <a:path w="119379" h="4121150">
                  <a:moveTo>
                    <a:pt x="118872" y="0"/>
                  </a:moveTo>
                  <a:lnTo>
                    <a:pt x="117348" y="0"/>
                  </a:lnTo>
                  <a:lnTo>
                    <a:pt x="115824" y="0"/>
                  </a:lnTo>
                  <a:lnTo>
                    <a:pt x="115824" y="4120896"/>
                  </a:lnTo>
                  <a:lnTo>
                    <a:pt x="117348" y="4120896"/>
                  </a:lnTo>
                  <a:lnTo>
                    <a:pt x="118872" y="412089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805428" y="2122931"/>
              <a:ext cx="120650" cy="4121150"/>
            </a:xfrm>
            <a:custGeom>
              <a:avLst/>
              <a:gdLst/>
              <a:ahLst/>
              <a:cxnLst/>
              <a:rect l="l" t="t" r="r" b="b"/>
              <a:pathLst>
                <a:path w="120650" h="4121150">
                  <a:moveTo>
                    <a:pt x="1524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524" y="4120896"/>
                  </a:lnTo>
                  <a:lnTo>
                    <a:pt x="1524" y="0"/>
                  </a:lnTo>
                  <a:close/>
                </a:path>
                <a:path w="120650" h="4121150">
                  <a:moveTo>
                    <a:pt x="6096" y="0"/>
                  </a:moveTo>
                  <a:lnTo>
                    <a:pt x="4572" y="0"/>
                  </a:lnTo>
                  <a:lnTo>
                    <a:pt x="3048" y="0"/>
                  </a:lnTo>
                  <a:lnTo>
                    <a:pt x="3048" y="4120896"/>
                  </a:lnTo>
                  <a:lnTo>
                    <a:pt x="4572" y="4120896"/>
                  </a:lnTo>
                  <a:lnTo>
                    <a:pt x="6096" y="4120896"/>
                  </a:lnTo>
                  <a:lnTo>
                    <a:pt x="6096" y="0"/>
                  </a:lnTo>
                  <a:close/>
                </a:path>
                <a:path w="120650" h="4121150">
                  <a:moveTo>
                    <a:pt x="10668" y="0"/>
                  </a:moveTo>
                  <a:lnTo>
                    <a:pt x="9144" y="0"/>
                  </a:lnTo>
                  <a:lnTo>
                    <a:pt x="7620" y="0"/>
                  </a:lnTo>
                  <a:lnTo>
                    <a:pt x="7620" y="4120896"/>
                  </a:lnTo>
                  <a:lnTo>
                    <a:pt x="9144" y="4120896"/>
                  </a:lnTo>
                  <a:lnTo>
                    <a:pt x="10668" y="4120896"/>
                  </a:lnTo>
                  <a:lnTo>
                    <a:pt x="10668" y="0"/>
                  </a:lnTo>
                  <a:close/>
                </a:path>
                <a:path w="120650" h="4121150">
                  <a:moveTo>
                    <a:pt x="62484" y="6096"/>
                  </a:moveTo>
                  <a:lnTo>
                    <a:pt x="62484" y="6096"/>
                  </a:lnTo>
                  <a:lnTo>
                    <a:pt x="12192" y="6096"/>
                  </a:lnTo>
                  <a:lnTo>
                    <a:pt x="12192" y="4120896"/>
                  </a:lnTo>
                  <a:lnTo>
                    <a:pt x="62484" y="4120896"/>
                  </a:lnTo>
                  <a:lnTo>
                    <a:pt x="62484" y="6096"/>
                  </a:lnTo>
                  <a:close/>
                </a:path>
                <a:path w="120650" h="4121150">
                  <a:moveTo>
                    <a:pt x="67056" y="0"/>
                  </a:moveTo>
                  <a:lnTo>
                    <a:pt x="65532" y="0"/>
                  </a:lnTo>
                  <a:lnTo>
                    <a:pt x="64008" y="0"/>
                  </a:lnTo>
                  <a:lnTo>
                    <a:pt x="64008" y="4120896"/>
                  </a:lnTo>
                  <a:lnTo>
                    <a:pt x="65532" y="4120896"/>
                  </a:lnTo>
                  <a:lnTo>
                    <a:pt x="67056" y="4120896"/>
                  </a:lnTo>
                  <a:lnTo>
                    <a:pt x="67056" y="0"/>
                  </a:lnTo>
                  <a:close/>
                </a:path>
                <a:path w="120650" h="4121150">
                  <a:moveTo>
                    <a:pt x="71628" y="0"/>
                  </a:moveTo>
                  <a:lnTo>
                    <a:pt x="70104" y="0"/>
                  </a:lnTo>
                  <a:lnTo>
                    <a:pt x="68580" y="0"/>
                  </a:lnTo>
                  <a:lnTo>
                    <a:pt x="68580" y="4120896"/>
                  </a:lnTo>
                  <a:lnTo>
                    <a:pt x="70104" y="4120896"/>
                  </a:lnTo>
                  <a:lnTo>
                    <a:pt x="71628" y="4120896"/>
                  </a:lnTo>
                  <a:lnTo>
                    <a:pt x="71628" y="0"/>
                  </a:lnTo>
                  <a:close/>
                </a:path>
                <a:path w="120650" h="4121150">
                  <a:moveTo>
                    <a:pt x="76200" y="0"/>
                  </a:moveTo>
                  <a:lnTo>
                    <a:pt x="74676" y="0"/>
                  </a:lnTo>
                  <a:lnTo>
                    <a:pt x="73152" y="0"/>
                  </a:lnTo>
                  <a:lnTo>
                    <a:pt x="73152" y="4120896"/>
                  </a:lnTo>
                  <a:lnTo>
                    <a:pt x="74676" y="4120896"/>
                  </a:lnTo>
                  <a:lnTo>
                    <a:pt x="76200" y="4120896"/>
                  </a:lnTo>
                  <a:lnTo>
                    <a:pt x="76200" y="0"/>
                  </a:lnTo>
                  <a:close/>
                </a:path>
                <a:path w="120650" h="4121150">
                  <a:moveTo>
                    <a:pt x="80772" y="0"/>
                  </a:moveTo>
                  <a:lnTo>
                    <a:pt x="79248" y="0"/>
                  </a:lnTo>
                  <a:lnTo>
                    <a:pt x="77724" y="0"/>
                  </a:lnTo>
                  <a:lnTo>
                    <a:pt x="77724" y="4120896"/>
                  </a:lnTo>
                  <a:lnTo>
                    <a:pt x="79248" y="4120896"/>
                  </a:lnTo>
                  <a:lnTo>
                    <a:pt x="80772" y="4120896"/>
                  </a:lnTo>
                  <a:lnTo>
                    <a:pt x="80772" y="0"/>
                  </a:lnTo>
                  <a:close/>
                </a:path>
                <a:path w="120650" h="4121150">
                  <a:moveTo>
                    <a:pt x="120396" y="6096"/>
                  </a:moveTo>
                  <a:lnTo>
                    <a:pt x="120396" y="6096"/>
                  </a:lnTo>
                  <a:lnTo>
                    <a:pt x="82296" y="6096"/>
                  </a:lnTo>
                  <a:lnTo>
                    <a:pt x="82296" y="4120896"/>
                  </a:lnTo>
                  <a:lnTo>
                    <a:pt x="120396" y="4120896"/>
                  </a:lnTo>
                  <a:lnTo>
                    <a:pt x="120396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924300" y="2122931"/>
              <a:ext cx="123825" cy="4121150"/>
            </a:xfrm>
            <a:custGeom>
              <a:avLst/>
              <a:gdLst/>
              <a:ahLst/>
              <a:cxnLst/>
              <a:rect l="l" t="t" r="r" b="b"/>
              <a:pathLst>
                <a:path w="123825" h="4121150">
                  <a:moveTo>
                    <a:pt x="18288" y="6096"/>
                  </a:moveTo>
                  <a:lnTo>
                    <a:pt x="18288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18288" y="4120896"/>
                  </a:lnTo>
                  <a:lnTo>
                    <a:pt x="18288" y="6096"/>
                  </a:lnTo>
                  <a:close/>
                </a:path>
                <a:path w="123825" h="4121150">
                  <a:moveTo>
                    <a:pt x="22860" y="0"/>
                  </a:moveTo>
                  <a:lnTo>
                    <a:pt x="21336" y="0"/>
                  </a:lnTo>
                  <a:lnTo>
                    <a:pt x="19812" y="0"/>
                  </a:lnTo>
                  <a:lnTo>
                    <a:pt x="19812" y="4120896"/>
                  </a:lnTo>
                  <a:lnTo>
                    <a:pt x="21336" y="4120896"/>
                  </a:lnTo>
                  <a:lnTo>
                    <a:pt x="22860" y="4120896"/>
                  </a:lnTo>
                  <a:lnTo>
                    <a:pt x="22860" y="0"/>
                  </a:lnTo>
                  <a:close/>
                </a:path>
                <a:path w="123825" h="4121150">
                  <a:moveTo>
                    <a:pt x="27432" y="0"/>
                  </a:moveTo>
                  <a:lnTo>
                    <a:pt x="25908" y="0"/>
                  </a:lnTo>
                  <a:lnTo>
                    <a:pt x="24384" y="0"/>
                  </a:lnTo>
                  <a:lnTo>
                    <a:pt x="24384" y="4120896"/>
                  </a:lnTo>
                  <a:lnTo>
                    <a:pt x="25908" y="4120896"/>
                  </a:lnTo>
                  <a:lnTo>
                    <a:pt x="27432" y="4120896"/>
                  </a:lnTo>
                  <a:lnTo>
                    <a:pt x="27432" y="0"/>
                  </a:lnTo>
                  <a:close/>
                </a:path>
                <a:path w="123825" h="4121150">
                  <a:moveTo>
                    <a:pt x="32004" y="0"/>
                  </a:moveTo>
                  <a:lnTo>
                    <a:pt x="30480" y="0"/>
                  </a:lnTo>
                  <a:lnTo>
                    <a:pt x="28956" y="0"/>
                  </a:lnTo>
                  <a:lnTo>
                    <a:pt x="28956" y="4120896"/>
                  </a:lnTo>
                  <a:lnTo>
                    <a:pt x="30480" y="4120896"/>
                  </a:lnTo>
                  <a:lnTo>
                    <a:pt x="32004" y="4120896"/>
                  </a:lnTo>
                  <a:lnTo>
                    <a:pt x="32004" y="0"/>
                  </a:lnTo>
                  <a:close/>
                </a:path>
                <a:path w="123825" h="4121150">
                  <a:moveTo>
                    <a:pt x="36576" y="0"/>
                  </a:moveTo>
                  <a:lnTo>
                    <a:pt x="35052" y="0"/>
                  </a:lnTo>
                  <a:lnTo>
                    <a:pt x="33528" y="0"/>
                  </a:lnTo>
                  <a:lnTo>
                    <a:pt x="33528" y="4120896"/>
                  </a:lnTo>
                  <a:lnTo>
                    <a:pt x="35052" y="4120896"/>
                  </a:lnTo>
                  <a:lnTo>
                    <a:pt x="36576" y="4120896"/>
                  </a:lnTo>
                  <a:lnTo>
                    <a:pt x="36576" y="0"/>
                  </a:lnTo>
                  <a:close/>
                </a:path>
                <a:path w="123825" h="4121150">
                  <a:moveTo>
                    <a:pt x="88392" y="6096"/>
                  </a:moveTo>
                  <a:lnTo>
                    <a:pt x="88392" y="6096"/>
                  </a:lnTo>
                  <a:lnTo>
                    <a:pt x="38100" y="6096"/>
                  </a:lnTo>
                  <a:lnTo>
                    <a:pt x="38100" y="4120896"/>
                  </a:lnTo>
                  <a:lnTo>
                    <a:pt x="88392" y="4120896"/>
                  </a:lnTo>
                  <a:lnTo>
                    <a:pt x="88392" y="6096"/>
                  </a:lnTo>
                  <a:close/>
                </a:path>
                <a:path w="123825" h="4121150">
                  <a:moveTo>
                    <a:pt x="92964" y="0"/>
                  </a:moveTo>
                  <a:lnTo>
                    <a:pt x="91440" y="0"/>
                  </a:lnTo>
                  <a:lnTo>
                    <a:pt x="89916" y="0"/>
                  </a:lnTo>
                  <a:lnTo>
                    <a:pt x="89916" y="4120896"/>
                  </a:lnTo>
                  <a:lnTo>
                    <a:pt x="91440" y="4120896"/>
                  </a:lnTo>
                  <a:lnTo>
                    <a:pt x="92964" y="4120896"/>
                  </a:lnTo>
                  <a:lnTo>
                    <a:pt x="92964" y="0"/>
                  </a:lnTo>
                  <a:close/>
                </a:path>
                <a:path w="123825" h="4121150">
                  <a:moveTo>
                    <a:pt x="97536" y="0"/>
                  </a:moveTo>
                  <a:lnTo>
                    <a:pt x="96012" y="0"/>
                  </a:lnTo>
                  <a:lnTo>
                    <a:pt x="94488" y="0"/>
                  </a:lnTo>
                  <a:lnTo>
                    <a:pt x="94488" y="4120896"/>
                  </a:lnTo>
                  <a:lnTo>
                    <a:pt x="96012" y="4120896"/>
                  </a:lnTo>
                  <a:lnTo>
                    <a:pt x="97536" y="4120896"/>
                  </a:lnTo>
                  <a:lnTo>
                    <a:pt x="97536" y="0"/>
                  </a:lnTo>
                  <a:close/>
                </a:path>
                <a:path w="123825" h="4121150">
                  <a:moveTo>
                    <a:pt x="102108" y="0"/>
                  </a:moveTo>
                  <a:lnTo>
                    <a:pt x="100584" y="0"/>
                  </a:lnTo>
                  <a:lnTo>
                    <a:pt x="99060" y="0"/>
                  </a:lnTo>
                  <a:lnTo>
                    <a:pt x="99060" y="4120896"/>
                  </a:lnTo>
                  <a:lnTo>
                    <a:pt x="100584" y="4120896"/>
                  </a:lnTo>
                  <a:lnTo>
                    <a:pt x="102108" y="4120896"/>
                  </a:lnTo>
                  <a:lnTo>
                    <a:pt x="102108" y="0"/>
                  </a:lnTo>
                  <a:close/>
                </a:path>
                <a:path w="123825" h="4121150">
                  <a:moveTo>
                    <a:pt x="106680" y="0"/>
                  </a:moveTo>
                  <a:lnTo>
                    <a:pt x="105156" y="0"/>
                  </a:lnTo>
                  <a:lnTo>
                    <a:pt x="103632" y="0"/>
                  </a:lnTo>
                  <a:lnTo>
                    <a:pt x="103632" y="4120896"/>
                  </a:lnTo>
                  <a:lnTo>
                    <a:pt x="105156" y="4120896"/>
                  </a:lnTo>
                  <a:lnTo>
                    <a:pt x="106680" y="4120896"/>
                  </a:lnTo>
                  <a:lnTo>
                    <a:pt x="106680" y="0"/>
                  </a:lnTo>
                  <a:close/>
                </a:path>
                <a:path w="123825" h="4121150">
                  <a:moveTo>
                    <a:pt x="123444" y="6096"/>
                  </a:moveTo>
                  <a:lnTo>
                    <a:pt x="123444" y="6096"/>
                  </a:lnTo>
                  <a:lnTo>
                    <a:pt x="108204" y="6096"/>
                  </a:lnTo>
                  <a:lnTo>
                    <a:pt x="108204" y="4120896"/>
                  </a:lnTo>
                  <a:lnTo>
                    <a:pt x="123444" y="4120896"/>
                  </a:lnTo>
                  <a:lnTo>
                    <a:pt x="123444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4046220" y="2122931"/>
              <a:ext cx="452755" cy="4121150"/>
            </a:xfrm>
            <a:custGeom>
              <a:avLst/>
              <a:gdLst/>
              <a:ahLst/>
              <a:cxnLst/>
              <a:rect l="l" t="t" r="r" b="b"/>
              <a:pathLst>
                <a:path w="452754" h="4121150">
                  <a:moveTo>
                    <a:pt x="41148" y="6096"/>
                  </a:moveTo>
                  <a:lnTo>
                    <a:pt x="41148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41148" y="4120896"/>
                  </a:lnTo>
                  <a:lnTo>
                    <a:pt x="41148" y="6096"/>
                  </a:lnTo>
                  <a:close/>
                </a:path>
                <a:path w="452754" h="4121150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4120896"/>
                  </a:lnTo>
                  <a:lnTo>
                    <a:pt x="44196" y="4120896"/>
                  </a:lnTo>
                  <a:lnTo>
                    <a:pt x="45720" y="4120896"/>
                  </a:lnTo>
                  <a:lnTo>
                    <a:pt x="45720" y="0"/>
                  </a:lnTo>
                  <a:close/>
                </a:path>
                <a:path w="452754" h="4121150">
                  <a:moveTo>
                    <a:pt x="50292" y="0"/>
                  </a:moveTo>
                  <a:lnTo>
                    <a:pt x="48768" y="0"/>
                  </a:lnTo>
                  <a:lnTo>
                    <a:pt x="47244" y="0"/>
                  </a:lnTo>
                  <a:lnTo>
                    <a:pt x="47244" y="4120896"/>
                  </a:lnTo>
                  <a:lnTo>
                    <a:pt x="48768" y="4120896"/>
                  </a:lnTo>
                  <a:lnTo>
                    <a:pt x="50292" y="4120896"/>
                  </a:lnTo>
                  <a:lnTo>
                    <a:pt x="50292" y="0"/>
                  </a:lnTo>
                  <a:close/>
                </a:path>
                <a:path w="452754" h="4121150">
                  <a:moveTo>
                    <a:pt x="54864" y="0"/>
                  </a:moveTo>
                  <a:lnTo>
                    <a:pt x="53340" y="0"/>
                  </a:lnTo>
                  <a:lnTo>
                    <a:pt x="51816" y="0"/>
                  </a:lnTo>
                  <a:lnTo>
                    <a:pt x="51816" y="4120896"/>
                  </a:lnTo>
                  <a:lnTo>
                    <a:pt x="53340" y="4120896"/>
                  </a:lnTo>
                  <a:lnTo>
                    <a:pt x="54864" y="4120896"/>
                  </a:lnTo>
                  <a:lnTo>
                    <a:pt x="54864" y="0"/>
                  </a:lnTo>
                  <a:close/>
                </a:path>
                <a:path w="452754" h="4121150">
                  <a:moveTo>
                    <a:pt x="73152" y="0"/>
                  </a:moveTo>
                  <a:lnTo>
                    <a:pt x="73152" y="0"/>
                  </a:lnTo>
                  <a:lnTo>
                    <a:pt x="56388" y="0"/>
                  </a:lnTo>
                  <a:lnTo>
                    <a:pt x="56388" y="4120896"/>
                  </a:lnTo>
                  <a:lnTo>
                    <a:pt x="73152" y="4120896"/>
                  </a:lnTo>
                  <a:lnTo>
                    <a:pt x="73152" y="0"/>
                  </a:lnTo>
                  <a:close/>
                </a:path>
                <a:path w="452754" h="4121150">
                  <a:moveTo>
                    <a:pt x="409956" y="0"/>
                  </a:moveTo>
                  <a:lnTo>
                    <a:pt x="408432" y="0"/>
                  </a:lnTo>
                  <a:lnTo>
                    <a:pt x="408432" y="4120896"/>
                  </a:lnTo>
                  <a:lnTo>
                    <a:pt x="409956" y="4120896"/>
                  </a:lnTo>
                  <a:lnTo>
                    <a:pt x="409956" y="0"/>
                  </a:lnTo>
                  <a:close/>
                </a:path>
                <a:path w="452754" h="4121150">
                  <a:moveTo>
                    <a:pt x="414528" y="0"/>
                  </a:moveTo>
                  <a:lnTo>
                    <a:pt x="413004" y="0"/>
                  </a:lnTo>
                  <a:lnTo>
                    <a:pt x="411480" y="0"/>
                  </a:lnTo>
                  <a:lnTo>
                    <a:pt x="411480" y="4120896"/>
                  </a:lnTo>
                  <a:lnTo>
                    <a:pt x="413004" y="4120896"/>
                  </a:lnTo>
                  <a:lnTo>
                    <a:pt x="414528" y="4120896"/>
                  </a:lnTo>
                  <a:lnTo>
                    <a:pt x="414528" y="0"/>
                  </a:lnTo>
                  <a:close/>
                </a:path>
                <a:path w="452754" h="4121150">
                  <a:moveTo>
                    <a:pt x="452628" y="6096"/>
                  </a:moveTo>
                  <a:lnTo>
                    <a:pt x="452628" y="6096"/>
                  </a:lnTo>
                  <a:lnTo>
                    <a:pt x="416052" y="6096"/>
                  </a:lnTo>
                  <a:lnTo>
                    <a:pt x="416052" y="4120896"/>
                  </a:lnTo>
                  <a:lnTo>
                    <a:pt x="452628" y="4120896"/>
                  </a:lnTo>
                  <a:lnTo>
                    <a:pt x="452628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497324" y="2122931"/>
              <a:ext cx="634365" cy="4121150"/>
            </a:xfrm>
            <a:custGeom>
              <a:avLst/>
              <a:gdLst/>
              <a:ahLst/>
              <a:cxnLst/>
              <a:rect l="l" t="t" r="r" b="b"/>
              <a:pathLst>
                <a:path w="634364" h="4121150">
                  <a:moveTo>
                    <a:pt x="19812" y="6096"/>
                  </a:moveTo>
                  <a:lnTo>
                    <a:pt x="19812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19812" y="4120896"/>
                  </a:lnTo>
                  <a:lnTo>
                    <a:pt x="19812" y="6096"/>
                  </a:lnTo>
                  <a:close/>
                </a:path>
                <a:path w="634364" h="4121150">
                  <a:moveTo>
                    <a:pt x="24384" y="0"/>
                  </a:moveTo>
                  <a:lnTo>
                    <a:pt x="22860" y="0"/>
                  </a:lnTo>
                  <a:lnTo>
                    <a:pt x="21336" y="0"/>
                  </a:lnTo>
                  <a:lnTo>
                    <a:pt x="21336" y="4120896"/>
                  </a:lnTo>
                  <a:lnTo>
                    <a:pt x="22860" y="4120896"/>
                  </a:lnTo>
                  <a:lnTo>
                    <a:pt x="24384" y="4120896"/>
                  </a:lnTo>
                  <a:lnTo>
                    <a:pt x="24384" y="0"/>
                  </a:lnTo>
                  <a:close/>
                </a:path>
                <a:path w="634364" h="4121150">
                  <a:moveTo>
                    <a:pt x="28956" y="0"/>
                  </a:moveTo>
                  <a:lnTo>
                    <a:pt x="27432" y="0"/>
                  </a:lnTo>
                  <a:lnTo>
                    <a:pt x="25908" y="0"/>
                  </a:lnTo>
                  <a:lnTo>
                    <a:pt x="25908" y="4120896"/>
                  </a:lnTo>
                  <a:lnTo>
                    <a:pt x="27432" y="4120896"/>
                  </a:lnTo>
                  <a:lnTo>
                    <a:pt x="28956" y="4120896"/>
                  </a:lnTo>
                  <a:lnTo>
                    <a:pt x="28956" y="0"/>
                  </a:lnTo>
                  <a:close/>
                </a:path>
                <a:path w="634364" h="4121150">
                  <a:moveTo>
                    <a:pt x="33528" y="0"/>
                  </a:moveTo>
                  <a:lnTo>
                    <a:pt x="32004" y="0"/>
                  </a:lnTo>
                  <a:lnTo>
                    <a:pt x="30480" y="0"/>
                  </a:lnTo>
                  <a:lnTo>
                    <a:pt x="30480" y="4120896"/>
                  </a:lnTo>
                  <a:lnTo>
                    <a:pt x="32004" y="4120896"/>
                  </a:lnTo>
                  <a:lnTo>
                    <a:pt x="33528" y="4120896"/>
                  </a:lnTo>
                  <a:lnTo>
                    <a:pt x="33528" y="0"/>
                  </a:lnTo>
                  <a:close/>
                </a:path>
                <a:path w="634364" h="4121150">
                  <a:moveTo>
                    <a:pt x="38100" y="0"/>
                  </a:moveTo>
                  <a:lnTo>
                    <a:pt x="36576" y="0"/>
                  </a:lnTo>
                  <a:lnTo>
                    <a:pt x="35052" y="0"/>
                  </a:lnTo>
                  <a:lnTo>
                    <a:pt x="35052" y="4120896"/>
                  </a:lnTo>
                  <a:lnTo>
                    <a:pt x="36576" y="4120896"/>
                  </a:lnTo>
                  <a:lnTo>
                    <a:pt x="38100" y="4120896"/>
                  </a:lnTo>
                  <a:lnTo>
                    <a:pt x="38100" y="0"/>
                  </a:lnTo>
                  <a:close/>
                </a:path>
                <a:path w="634364" h="4121150">
                  <a:moveTo>
                    <a:pt x="79248" y="0"/>
                  </a:moveTo>
                  <a:lnTo>
                    <a:pt x="79248" y="0"/>
                  </a:lnTo>
                  <a:lnTo>
                    <a:pt x="39624" y="0"/>
                  </a:lnTo>
                  <a:lnTo>
                    <a:pt x="39624" y="4120896"/>
                  </a:lnTo>
                  <a:lnTo>
                    <a:pt x="79248" y="4120896"/>
                  </a:lnTo>
                  <a:lnTo>
                    <a:pt x="79248" y="0"/>
                  </a:lnTo>
                  <a:close/>
                </a:path>
                <a:path w="634364" h="4121150">
                  <a:moveTo>
                    <a:pt x="594360" y="0"/>
                  </a:moveTo>
                  <a:lnTo>
                    <a:pt x="592836" y="0"/>
                  </a:lnTo>
                  <a:lnTo>
                    <a:pt x="591312" y="0"/>
                  </a:lnTo>
                  <a:lnTo>
                    <a:pt x="591312" y="4120896"/>
                  </a:lnTo>
                  <a:lnTo>
                    <a:pt x="592836" y="4120896"/>
                  </a:lnTo>
                  <a:lnTo>
                    <a:pt x="594360" y="4120896"/>
                  </a:lnTo>
                  <a:lnTo>
                    <a:pt x="594360" y="0"/>
                  </a:lnTo>
                  <a:close/>
                </a:path>
                <a:path w="634364" h="4121150">
                  <a:moveTo>
                    <a:pt x="598932" y="0"/>
                  </a:moveTo>
                  <a:lnTo>
                    <a:pt x="597408" y="0"/>
                  </a:lnTo>
                  <a:lnTo>
                    <a:pt x="595884" y="0"/>
                  </a:lnTo>
                  <a:lnTo>
                    <a:pt x="595884" y="4120896"/>
                  </a:lnTo>
                  <a:lnTo>
                    <a:pt x="597408" y="4120896"/>
                  </a:lnTo>
                  <a:lnTo>
                    <a:pt x="598932" y="4120896"/>
                  </a:lnTo>
                  <a:lnTo>
                    <a:pt x="598932" y="0"/>
                  </a:lnTo>
                  <a:close/>
                </a:path>
                <a:path w="634364" h="4121150">
                  <a:moveTo>
                    <a:pt x="603504" y="0"/>
                  </a:moveTo>
                  <a:lnTo>
                    <a:pt x="601980" y="0"/>
                  </a:lnTo>
                  <a:lnTo>
                    <a:pt x="600456" y="0"/>
                  </a:lnTo>
                  <a:lnTo>
                    <a:pt x="600456" y="4120896"/>
                  </a:lnTo>
                  <a:lnTo>
                    <a:pt x="601980" y="4120896"/>
                  </a:lnTo>
                  <a:lnTo>
                    <a:pt x="603504" y="4120896"/>
                  </a:lnTo>
                  <a:lnTo>
                    <a:pt x="603504" y="0"/>
                  </a:lnTo>
                  <a:close/>
                </a:path>
                <a:path w="634364" h="4121150">
                  <a:moveTo>
                    <a:pt x="608076" y="0"/>
                  </a:moveTo>
                  <a:lnTo>
                    <a:pt x="606552" y="0"/>
                  </a:lnTo>
                  <a:lnTo>
                    <a:pt x="605028" y="0"/>
                  </a:lnTo>
                  <a:lnTo>
                    <a:pt x="605028" y="4120896"/>
                  </a:lnTo>
                  <a:lnTo>
                    <a:pt x="606552" y="4120896"/>
                  </a:lnTo>
                  <a:lnTo>
                    <a:pt x="608076" y="4120896"/>
                  </a:lnTo>
                  <a:lnTo>
                    <a:pt x="608076" y="0"/>
                  </a:lnTo>
                  <a:close/>
                </a:path>
                <a:path w="634364" h="4121150">
                  <a:moveTo>
                    <a:pt x="633984" y="6096"/>
                  </a:moveTo>
                  <a:lnTo>
                    <a:pt x="633984" y="6096"/>
                  </a:lnTo>
                  <a:lnTo>
                    <a:pt x="609600" y="6096"/>
                  </a:lnTo>
                  <a:lnTo>
                    <a:pt x="609600" y="4120896"/>
                  </a:lnTo>
                  <a:lnTo>
                    <a:pt x="633984" y="4120896"/>
                  </a:lnTo>
                  <a:lnTo>
                    <a:pt x="633984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129784" y="2122931"/>
              <a:ext cx="123825" cy="4121150"/>
            </a:xfrm>
            <a:custGeom>
              <a:avLst/>
              <a:gdLst/>
              <a:ahLst/>
              <a:cxnLst/>
              <a:rect l="l" t="t" r="r" b="b"/>
              <a:pathLst>
                <a:path w="123825" h="4121150">
                  <a:moveTo>
                    <a:pt x="32004" y="6096"/>
                  </a:moveTo>
                  <a:lnTo>
                    <a:pt x="32004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32004" y="4120896"/>
                  </a:lnTo>
                  <a:lnTo>
                    <a:pt x="32004" y="6096"/>
                  </a:lnTo>
                  <a:close/>
                </a:path>
                <a:path w="123825" h="4121150">
                  <a:moveTo>
                    <a:pt x="36576" y="0"/>
                  </a:moveTo>
                  <a:lnTo>
                    <a:pt x="35052" y="0"/>
                  </a:lnTo>
                  <a:lnTo>
                    <a:pt x="33528" y="0"/>
                  </a:lnTo>
                  <a:lnTo>
                    <a:pt x="33528" y="4120896"/>
                  </a:lnTo>
                  <a:lnTo>
                    <a:pt x="35052" y="4120896"/>
                  </a:lnTo>
                  <a:lnTo>
                    <a:pt x="36576" y="4120896"/>
                  </a:lnTo>
                  <a:lnTo>
                    <a:pt x="36576" y="0"/>
                  </a:lnTo>
                  <a:close/>
                </a:path>
                <a:path w="123825" h="4121150">
                  <a:moveTo>
                    <a:pt x="41148" y="0"/>
                  </a:moveTo>
                  <a:lnTo>
                    <a:pt x="39624" y="0"/>
                  </a:lnTo>
                  <a:lnTo>
                    <a:pt x="38100" y="0"/>
                  </a:lnTo>
                  <a:lnTo>
                    <a:pt x="38100" y="4120896"/>
                  </a:lnTo>
                  <a:lnTo>
                    <a:pt x="39624" y="4120896"/>
                  </a:lnTo>
                  <a:lnTo>
                    <a:pt x="41148" y="4120896"/>
                  </a:lnTo>
                  <a:lnTo>
                    <a:pt x="41148" y="0"/>
                  </a:lnTo>
                  <a:close/>
                </a:path>
                <a:path w="123825" h="4121150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4120896"/>
                  </a:lnTo>
                  <a:lnTo>
                    <a:pt x="44196" y="4120896"/>
                  </a:lnTo>
                  <a:lnTo>
                    <a:pt x="45720" y="4120896"/>
                  </a:lnTo>
                  <a:lnTo>
                    <a:pt x="45720" y="0"/>
                  </a:lnTo>
                  <a:close/>
                </a:path>
                <a:path w="123825" h="4121150">
                  <a:moveTo>
                    <a:pt x="50292" y="0"/>
                  </a:moveTo>
                  <a:lnTo>
                    <a:pt x="48768" y="0"/>
                  </a:lnTo>
                  <a:lnTo>
                    <a:pt x="47244" y="0"/>
                  </a:lnTo>
                  <a:lnTo>
                    <a:pt x="47244" y="4120896"/>
                  </a:lnTo>
                  <a:lnTo>
                    <a:pt x="48768" y="4120896"/>
                  </a:lnTo>
                  <a:lnTo>
                    <a:pt x="50292" y="4120896"/>
                  </a:lnTo>
                  <a:lnTo>
                    <a:pt x="50292" y="0"/>
                  </a:lnTo>
                  <a:close/>
                </a:path>
                <a:path w="123825" h="4121150">
                  <a:moveTo>
                    <a:pt x="102108" y="6096"/>
                  </a:moveTo>
                  <a:lnTo>
                    <a:pt x="102108" y="6096"/>
                  </a:lnTo>
                  <a:lnTo>
                    <a:pt x="51816" y="6096"/>
                  </a:lnTo>
                  <a:lnTo>
                    <a:pt x="51816" y="4120896"/>
                  </a:lnTo>
                  <a:lnTo>
                    <a:pt x="102108" y="4120896"/>
                  </a:lnTo>
                  <a:lnTo>
                    <a:pt x="102108" y="6096"/>
                  </a:lnTo>
                  <a:close/>
                </a:path>
                <a:path w="123825" h="4121150">
                  <a:moveTo>
                    <a:pt x="106680" y="0"/>
                  </a:moveTo>
                  <a:lnTo>
                    <a:pt x="105156" y="0"/>
                  </a:lnTo>
                  <a:lnTo>
                    <a:pt x="103632" y="0"/>
                  </a:lnTo>
                  <a:lnTo>
                    <a:pt x="103632" y="4120896"/>
                  </a:lnTo>
                  <a:lnTo>
                    <a:pt x="105156" y="4120896"/>
                  </a:lnTo>
                  <a:lnTo>
                    <a:pt x="106680" y="4120896"/>
                  </a:lnTo>
                  <a:lnTo>
                    <a:pt x="106680" y="0"/>
                  </a:lnTo>
                  <a:close/>
                </a:path>
                <a:path w="123825" h="4121150">
                  <a:moveTo>
                    <a:pt x="111252" y="0"/>
                  </a:moveTo>
                  <a:lnTo>
                    <a:pt x="109728" y="0"/>
                  </a:lnTo>
                  <a:lnTo>
                    <a:pt x="108204" y="0"/>
                  </a:lnTo>
                  <a:lnTo>
                    <a:pt x="108204" y="4120896"/>
                  </a:lnTo>
                  <a:lnTo>
                    <a:pt x="109728" y="4120896"/>
                  </a:lnTo>
                  <a:lnTo>
                    <a:pt x="111252" y="4120896"/>
                  </a:lnTo>
                  <a:lnTo>
                    <a:pt x="111252" y="0"/>
                  </a:lnTo>
                  <a:close/>
                </a:path>
                <a:path w="123825" h="4121150">
                  <a:moveTo>
                    <a:pt x="115824" y="0"/>
                  </a:moveTo>
                  <a:lnTo>
                    <a:pt x="114300" y="0"/>
                  </a:lnTo>
                  <a:lnTo>
                    <a:pt x="112776" y="0"/>
                  </a:lnTo>
                  <a:lnTo>
                    <a:pt x="112776" y="4120896"/>
                  </a:lnTo>
                  <a:lnTo>
                    <a:pt x="114300" y="4120896"/>
                  </a:lnTo>
                  <a:lnTo>
                    <a:pt x="115824" y="4120896"/>
                  </a:lnTo>
                  <a:lnTo>
                    <a:pt x="115824" y="0"/>
                  </a:lnTo>
                  <a:close/>
                </a:path>
                <a:path w="123825" h="4121150">
                  <a:moveTo>
                    <a:pt x="120396" y="0"/>
                  </a:moveTo>
                  <a:lnTo>
                    <a:pt x="118872" y="0"/>
                  </a:lnTo>
                  <a:lnTo>
                    <a:pt x="117348" y="0"/>
                  </a:lnTo>
                  <a:lnTo>
                    <a:pt x="117348" y="4120896"/>
                  </a:lnTo>
                  <a:lnTo>
                    <a:pt x="118872" y="4120896"/>
                  </a:lnTo>
                  <a:lnTo>
                    <a:pt x="120396" y="4120896"/>
                  </a:lnTo>
                  <a:lnTo>
                    <a:pt x="120396" y="0"/>
                  </a:lnTo>
                  <a:close/>
                </a:path>
                <a:path w="123825" h="4121150">
                  <a:moveTo>
                    <a:pt x="123444" y="6096"/>
                  </a:moveTo>
                  <a:lnTo>
                    <a:pt x="121920" y="6096"/>
                  </a:lnTo>
                  <a:lnTo>
                    <a:pt x="121920" y="4120896"/>
                  </a:lnTo>
                  <a:lnTo>
                    <a:pt x="123444" y="4120896"/>
                  </a:lnTo>
                  <a:lnTo>
                    <a:pt x="123444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5251704" y="2122931"/>
              <a:ext cx="1094740" cy="4121150"/>
            </a:xfrm>
            <a:custGeom>
              <a:avLst/>
              <a:gdLst/>
              <a:ahLst/>
              <a:cxnLst/>
              <a:rect l="l" t="t" r="r" b="b"/>
              <a:pathLst>
                <a:path w="1094739" h="4121150">
                  <a:moveTo>
                    <a:pt x="54864" y="6096"/>
                  </a:moveTo>
                  <a:lnTo>
                    <a:pt x="54864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54864" y="4120896"/>
                  </a:lnTo>
                  <a:lnTo>
                    <a:pt x="54864" y="6096"/>
                  </a:lnTo>
                  <a:close/>
                </a:path>
                <a:path w="1094739" h="4121150">
                  <a:moveTo>
                    <a:pt x="59436" y="0"/>
                  </a:moveTo>
                  <a:lnTo>
                    <a:pt x="57912" y="0"/>
                  </a:lnTo>
                  <a:lnTo>
                    <a:pt x="56388" y="0"/>
                  </a:lnTo>
                  <a:lnTo>
                    <a:pt x="56388" y="4120896"/>
                  </a:lnTo>
                  <a:lnTo>
                    <a:pt x="57912" y="4120896"/>
                  </a:lnTo>
                  <a:lnTo>
                    <a:pt x="59436" y="4120896"/>
                  </a:lnTo>
                  <a:lnTo>
                    <a:pt x="59436" y="0"/>
                  </a:lnTo>
                  <a:close/>
                </a:path>
                <a:path w="1094739" h="4121150">
                  <a:moveTo>
                    <a:pt x="64008" y="0"/>
                  </a:moveTo>
                  <a:lnTo>
                    <a:pt x="62484" y="0"/>
                  </a:lnTo>
                  <a:lnTo>
                    <a:pt x="60960" y="0"/>
                  </a:lnTo>
                  <a:lnTo>
                    <a:pt x="60960" y="4120896"/>
                  </a:lnTo>
                  <a:lnTo>
                    <a:pt x="62484" y="4120896"/>
                  </a:lnTo>
                  <a:lnTo>
                    <a:pt x="64008" y="4120896"/>
                  </a:lnTo>
                  <a:lnTo>
                    <a:pt x="64008" y="0"/>
                  </a:lnTo>
                  <a:close/>
                </a:path>
                <a:path w="1094739" h="4121150">
                  <a:moveTo>
                    <a:pt x="68580" y="0"/>
                  </a:moveTo>
                  <a:lnTo>
                    <a:pt x="67056" y="0"/>
                  </a:lnTo>
                  <a:lnTo>
                    <a:pt x="65532" y="0"/>
                  </a:lnTo>
                  <a:lnTo>
                    <a:pt x="65532" y="4120896"/>
                  </a:lnTo>
                  <a:lnTo>
                    <a:pt x="67056" y="4120896"/>
                  </a:lnTo>
                  <a:lnTo>
                    <a:pt x="68580" y="4120896"/>
                  </a:lnTo>
                  <a:lnTo>
                    <a:pt x="68580" y="0"/>
                  </a:lnTo>
                  <a:close/>
                </a:path>
                <a:path w="1094739" h="4121150">
                  <a:moveTo>
                    <a:pt x="109728" y="0"/>
                  </a:moveTo>
                  <a:lnTo>
                    <a:pt x="109728" y="0"/>
                  </a:lnTo>
                  <a:lnTo>
                    <a:pt x="70104" y="0"/>
                  </a:lnTo>
                  <a:lnTo>
                    <a:pt x="70104" y="4120896"/>
                  </a:lnTo>
                  <a:lnTo>
                    <a:pt x="109728" y="4120896"/>
                  </a:lnTo>
                  <a:lnTo>
                    <a:pt x="109728" y="0"/>
                  </a:lnTo>
                  <a:close/>
                </a:path>
                <a:path w="1094739" h="4121150">
                  <a:moveTo>
                    <a:pt x="1094232" y="0"/>
                  </a:moveTo>
                  <a:lnTo>
                    <a:pt x="1092708" y="0"/>
                  </a:lnTo>
                  <a:lnTo>
                    <a:pt x="1091184" y="0"/>
                  </a:lnTo>
                  <a:lnTo>
                    <a:pt x="1089660" y="0"/>
                  </a:lnTo>
                  <a:lnTo>
                    <a:pt x="1089660" y="4120896"/>
                  </a:lnTo>
                  <a:lnTo>
                    <a:pt x="1091184" y="4120896"/>
                  </a:lnTo>
                  <a:lnTo>
                    <a:pt x="1092708" y="4120896"/>
                  </a:lnTo>
                  <a:lnTo>
                    <a:pt x="1094232" y="4120896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344412" y="2122931"/>
              <a:ext cx="120650" cy="4121150"/>
            </a:xfrm>
            <a:custGeom>
              <a:avLst/>
              <a:gdLst/>
              <a:ahLst/>
              <a:cxnLst/>
              <a:rect l="l" t="t" r="r" b="b"/>
              <a:pathLst>
                <a:path w="120650" h="4121150">
                  <a:moveTo>
                    <a:pt x="36576" y="0"/>
                  </a:moveTo>
                  <a:lnTo>
                    <a:pt x="36576" y="0"/>
                  </a:lnTo>
                  <a:lnTo>
                    <a:pt x="0" y="0"/>
                  </a:lnTo>
                  <a:lnTo>
                    <a:pt x="0" y="4120896"/>
                  </a:lnTo>
                  <a:lnTo>
                    <a:pt x="36576" y="4120896"/>
                  </a:lnTo>
                  <a:lnTo>
                    <a:pt x="36576" y="0"/>
                  </a:lnTo>
                  <a:close/>
                </a:path>
                <a:path w="120650" h="4121150">
                  <a:moveTo>
                    <a:pt x="41148" y="0"/>
                  </a:moveTo>
                  <a:lnTo>
                    <a:pt x="39624" y="0"/>
                  </a:lnTo>
                  <a:lnTo>
                    <a:pt x="38100" y="0"/>
                  </a:lnTo>
                  <a:lnTo>
                    <a:pt x="38100" y="4120896"/>
                  </a:lnTo>
                  <a:lnTo>
                    <a:pt x="39624" y="4120896"/>
                  </a:lnTo>
                  <a:lnTo>
                    <a:pt x="41148" y="4120896"/>
                  </a:lnTo>
                  <a:lnTo>
                    <a:pt x="41148" y="0"/>
                  </a:lnTo>
                  <a:close/>
                </a:path>
                <a:path w="120650" h="4121150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4120896"/>
                  </a:lnTo>
                  <a:lnTo>
                    <a:pt x="44196" y="4120896"/>
                  </a:lnTo>
                  <a:lnTo>
                    <a:pt x="45720" y="4120896"/>
                  </a:lnTo>
                  <a:lnTo>
                    <a:pt x="45720" y="0"/>
                  </a:lnTo>
                  <a:close/>
                </a:path>
                <a:path w="120650" h="4121150">
                  <a:moveTo>
                    <a:pt x="50292" y="0"/>
                  </a:moveTo>
                  <a:lnTo>
                    <a:pt x="48768" y="0"/>
                  </a:lnTo>
                  <a:lnTo>
                    <a:pt x="47244" y="0"/>
                  </a:lnTo>
                  <a:lnTo>
                    <a:pt x="47244" y="4120896"/>
                  </a:lnTo>
                  <a:lnTo>
                    <a:pt x="48768" y="4120896"/>
                  </a:lnTo>
                  <a:lnTo>
                    <a:pt x="50292" y="4120896"/>
                  </a:lnTo>
                  <a:lnTo>
                    <a:pt x="50292" y="0"/>
                  </a:lnTo>
                  <a:close/>
                </a:path>
                <a:path w="120650" h="4121150">
                  <a:moveTo>
                    <a:pt x="54864" y="0"/>
                  </a:moveTo>
                  <a:lnTo>
                    <a:pt x="53340" y="0"/>
                  </a:lnTo>
                  <a:lnTo>
                    <a:pt x="51816" y="0"/>
                  </a:lnTo>
                  <a:lnTo>
                    <a:pt x="51816" y="4120896"/>
                  </a:lnTo>
                  <a:lnTo>
                    <a:pt x="53340" y="4120896"/>
                  </a:lnTo>
                  <a:lnTo>
                    <a:pt x="54864" y="4120896"/>
                  </a:lnTo>
                  <a:lnTo>
                    <a:pt x="54864" y="0"/>
                  </a:lnTo>
                  <a:close/>
                </a:path>
                <a:path w="120650" h="4121150">
                  <a:moveTo>
                    <a:pt x="106680" y="6096"/>
                  </a:moveTo>
                  <a:lnTo>
                    <a:pt x="106680" y="6096"/>
                  </a:lnTo>
                  <a:lnTo>
                    <a:pt x="56388" y="6096"/>
                  </a:lnTo>
                  <a:lnTo>
                    <a:pt x="56388" y="4120896"/>
                  </a:lnTo>
                  <a:lnTo>
                    <a:pt x="106680" y="4120896"/>
                  </a:lnTo>
                  <a:lnTo>
                    <a:pt x="106680" y="6096"/>
                  </a:lnTo>
                  <a:close/>
                </a:path>
                <a:path w="120650" h="4121150">
                  <a:moveTo>
                    <a:pt x="111252" y="0"/>
                  </a:moveTo>
                  <a:lnTo>
                    <a:pt x="109728" y="0"/>
                  </a:lnTo>
                  <a:lnTo>
                    <a:pt x="108204" y="0"/>
                  </a:lnTo>
                  <a:lnTo>
                    <a:pt x="108204" y="4120896"/>
                  </a:lnTo>
                  <a:lnTo>
                    <a:pt x="109728" y="4120896"/>
                  </a:lnTo>
                  <a:lnTo>
                    <a:pt x="111252" y="4120896"/>
                  </a:lnTo>
                  <a:lnTo>
                    <a:pt x="111252" y="0"/>
                  </a:lnTo>
                  <a:close/>
                </a:path>
                <a:path w="120650" h="4121150">
                  <a:moveTo>
                    <a:pt x="115824" y="0"/>
                  </a:moveTo>
                  <a:lnTo>
                    <a:pt x="114300" y="0"/>
                  </a:lnTo>
                  <a:lnTo>
                    <a:pt x="112776" y="0"/>
                  </a:lnTo>
                  <a:lnTo>
                    <a:pt x="112776" y="4120896"/>
                  </a:lnTo>
                  <a:lnTo>
                    <a:pt x="114300" y="4120896"/>
                  </a:lnTo>
                  <a:lnTo>
                    <a:pt x="115824" y="4120896"/>
                  </a:lnTo>
                  <a:lnTo>
                    <a:pt x="115824" y="0"/>
                  </a:lnTo>
                  <a:close/>
                </a:path>
                <a:path w="120650" h="4121150">
                  <a:moveTo>
                    <a:pt x="120396" y="0"/>
                  </a:moveTo>
                  <a:lnTo>
                    <a:pt x="118872" y="0"/>
                  </a:lnTo>
                  <a:lnTo>
                    <a:pt x="117348" y="0"/>
                  </a:lnTo>
                  <a:lnTo>
                    <a:pt x="117348" y="4120896"/>
                  </a:lnTo>
                  <a:lnTo>
                    <a:pt x="118872" y="4120896"/>
                  </a:lnTo>
                  <a:lnTo>
                    <a:pt x="120396" y="4120896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463284" y="2122931"/>
              <a:ext cx="119380" cy="4121150"/>
            </a:xfrm>
            <a:custGeom>
              <a:avLst/>
              <a:gdLst/>
              <a:ahLst/>
              <a:cxnLst/>
              <a:rect l="l" t="t" r="r" b="b"/>
              <a:pathLst>
                <a:path w="119379" h="4121150">
                  <a:moveTo>
                    <a:pt x="1524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524" y="4120896"/>
                  </a:lnTo>
                  <a:lnTo>
                    <a:pt x="1524" y="0"/>
                  </a:lnTo>
                  <a:close/>
                </a:path>
                <a:path w="119379" h="4121150">
                  <a:moveTo>
                    <a:pt x="6096" y="0"/>
                  </a:moveTo>
                  <a:lnTo>
                    <a:pt x="4572" y="0"/>
                  </a:lnTo>
                  <a:lnTo>
                    <a:pt x="3048" y="0"/>
                  </a:lnTo>
                  <a:lnTo>
                    <a:pt x="3048" y="4120896"/>
                  </a:lnTo>
                  <a:lnTo>
                    <a:pt x="4572" y="4120896"/>
                  </a:lnTo>
                  <a:lnTo>
                    <a:pt x="6096" y="4120896"/>
                  </a:lnTo>
                  <a:lnTo>
                    <a:pt x="6096" y="0"/>
                  </a:lnTo>
                  <a:close/>
                </a:path>
                <a:path w="119379" h="4121150">
                  <a:moveTo>
                    <a:pt x="62484" y="6096"/>
                  </a:moveTo>
                  <a:lnTo>
                    <a:pt x="62484" y="6096"/>
                  </a:lnTo>
                  <a:lnTo>
                    <a:pt x="7620" y="6096"/>
                  </a:lnTo>
                  <a:lnTo>
                    <a:pt x="7620" y="4120896"/>
                  </a:lnTo>
                  <a:lnTo>
                    <a:pt x="62484" y="4120896"/>
                  </a:lnTo>
                  <a:lnTo>
                    <a:pt x="62484" y="6096"/>
                  </a:lnTo>
                  <a:close/>
                </a:path>
                <a:path w="119379" h="4121150">
                  <a:moveTo>
                    <a:pt x="67056" y="0"/>
                  </a:moveTo>
                  <a:lnTo>
                    <a:pt x="65532" y="0"/>
                  </a:lnTo>
                  <a:lnTo>
                    <a:pt x="64008" y="0"/>
                  </a:lnTo>
                  <a:lnTo>
                    <a:pt x="64008" y="4120896"/>
                  </a:lnTo>
                  <a:lnTo>
                    <a:pt x="65532" y="4120896"/>
                  </a:lnTo>
                  <a:lnTo>
                    <a:pt x="67056" y="4120896"/>
                  </a:lnTo>
                  <a:lnTo>
                    <a:pt x="67056" y="0"/>
                  </a:lnTo>
                  <a:close/>
                </a:path>
                <a:path w="119379" h="4121150">
                  <a:moveTo>
                    <a:pt x="71615" y="0"/>
                  </a:moveTo>
                  <a:lnTo>
                    <a:pt x="70104" y="0"/>
                  </a:lnTo>
                  <a:lnTo>
                    <a:pt x="68580" y="0"/>
                  </a:lnTo>
                  <a:lnTo>
                    <a:pt x="68580" y="4120896"/>
                  </a:lnTo>
                  <a:lnTo>
                    <a:pt x="70104" y="4120896"/>
                  </a:lnTo>
                  <a:lnTo>
                    <a:pt x="71615" y="4120896"/>
                  </a:lnTo>
                  <a:lnTo>
                    <a:pt x="71615" y="0"/>
                  </a:lnTo>
                  <a:close/>
                </a:path>
                <a:path w="119379" h="4121150">
                  <a:moveTo>
                    <a:pt x="76187" y="0"/>
                  </a:moveTo>
                  <a:lnTo>
                    <a:pt x="74663" y="0"/>
                  </a:lnTo>
                  <a:lnTo>
                    <a:pt x="73139" y="0"/>
                  </a:lnTo>
                  <a:lnTo>
                    <a:pt x="73139" y="4120896"/>
                  </a:lnTo>
                  <a:lnTo>
                    <a:pt x="74663" y="4120896"/>
                  </a:lnTo>
                  <a:lnTo>
                    <a:pt x="76187" y="4120896"/>
                  </a:lnTo>
                  <a:lnTo>
                    <a:pt x="76187" y="0"/>
                  </a:lnTo>
                  <a:close/>
                </a:path>
                <a:path w="119379" h="4121150">
                  <a:moveTo>
                    <a:pt x="80772" y="0"/>
                  </a:moveTo>
                  <a:lnTo>
                    <a:pt x="79235" y="0"/>
                  </a:lnTo>
                  <a:lnTo>
                    <a:pt x="77711" y="0"/>
                  </a:lnTo>
                  <a:lnTo>
                    <a:pt x="77711" y="4120896"/>
                  </a:lnTo>
                  <a:lnTo>
                    <a:pt x="79235" y="4120896"/>
                  </a:lnTo>
                  <a:lnTo>
                    <a:pt x="80772" y="4120896"/>
                  </a:lnTo>
                  <a:lnTo>
                    <a:pt x="80772" y="0"/>
                  </a:lnTo>
                  <a:close/>
                </a:path>
                <a:path w="119379" h="4121150">
                  <a:moveTo>
                    <a:pt x="118872" y="6096"/>
                  </a:moveTo>
                  <a:lnTo>
                    <a:pt x="118872" y="6096"/>
                  </a:lnTo>
                  <a:lnTo>
                    <a:pt x="82296" y="6096"/>
                  </a:lnTo>
                  <a:lnTo>
                    <a:pt x="82296" y="4120896"/>
                  </a:lnTo>
                  <a:lnTo>
                    <a:pt x="118872" y="4120896"/>
                  </a:lnTo>
                  <a:lnTo>
                    <a:pt x="118872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580619" y="2122931"/>
              <a:ext cx="457834" cy="4121150"/>
            </a:xfrm>
            <a:custGeom>
              <a:avLst/>
              <a:gdLst/>
              <a:ahLst/>
              <a:cxnLst/>
              <a:rect l="l" t="t" r="r" b="b"/>
              <a:pathLst>
                <a:path w="457834" h="4121150">
                  <a:moveTo>
                    <a:pt x="15252" y="6096"/>
                  </a:moveTo>
                  <a:lnTo>
                    <a:pt x="15252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15252" y="4120896"/>
                  </a:lnTo>
                  <a:lnTo>
                    <a:pt x="15252" y="6096"/>
                  </a:lnTo>
                  <a:close/>
                </a:path>
                <a:path w="457834" h="4121150">
                  <a:moveTo>
                    <a:pt x="19824" y="0"/>
                  </a:moveTo>
                  <a:lnTo>
                    <a:pt x="18300" y="0"/>
                  </a:lnTo>
                  <a:lnTo>
                    <a:pt x="16776" y="0"/>
                  </a:lnTo>
                  <a:lnTo>
                    <a:pt x="16776" y="4120896"/>
                  </a:lnTo>
                  <a:lnTo>
                    <a:pt x="18300" y="4120896"/>
                  </a:lnTo>
                  <a:lnTo>
                    <a:pt x="19824" y="4120896"/>
                  </a:lnTo>
                  <a:lnTo>
                    <a:pt x="19824" y="0"/>
                  </a:lnTo>
                  <a:close/>
                </a:path>
                <a:path w="457834" h="4121150">
                  <a:moveTo>
                    <a:pt x="24396" y="0"/>
                  </a:moveTo>
                  <a:lnTo>
                    <a:pt x="22872" y="0"/>
                  </a:lnTo>
                  <a:lnTo>
                    <a:pt x="21348" y="0"/>
                  </a:lnTo>
                  <a:lnTo>
                    <a:pt x="21348" y="4120896"/>
                  </a:lnTo>
                  <a:lnTo>
                    <a:pt x="22872" y="4120896"/>
                  </a:lnTo>
                  <a:lnTo>
                    <a:pt x="24396" y="4120896"/>
                  </a:lnTo>
                  <a:lnTo>
                    <a:pt x="24396" y="0"/>
                  </a:lnTo>
                  <a:close/>
                </a:path>
                <a:path w="457834" h="4121150">
                  <a:moveTo>
                    <a:pt x="28968" y="0"/>
                  </a:moveTo>
                  <a:lnTo>
                    <a:pt x="27444" y="0"/>
                  </a:lnTo>
                  <a:lnTo>
                    <a:pt x="25920" y="0"/>
                  </a:lnTo>
                  <a:lnTo>
                    <a:pt x="25920" y="4120896"/>
                  </a:lnTo>
                  <a:lnTo>
                    <a:pt x="27444" y="4120896"/>
                  </a:lnTo>
                  <a:lnTo>
                    <a:pt x="28968" y="4120896"/>
                  </a:lnTo>
                  <a:lnTo>
                    <a:pt x="28968" y="0"/>
                  </a:lnTo>
                  <a:close/>
                </a:path>
                <a:path w="457834" h="4121150">
                  <a:moveTo>
                    <a:pt x="33528" y="0"/>
                  </a:moveTo>
                  <a:lnTo>
                    <a:pt x="32004" y="0"/>
                  </a:lnTo>
                  <a:lnTo>
                    <a:pt x="30480" y="0"/>
                  </a:lnTo>
                  <a:lnTo>
                    <a:pt x="30480" y="4120896"/>
                  </a:lnTo>
                  <a:lnTo>
                    <a:pt x="32004" y="4120896"/>
                  </a:lnTo>
                  <a:lnTo>
                    <a:pt x="33528" y="4120896"/>
                  </a:lnTo>
                  <a:lnTo>
                    <a:pt x="33528" y="0"/>
                  </a:lnTo>
                  <a:close/>
                </a:path>
                <a:path w="457834" h="4121150">
                  <a:moveTo>
                    <a:pt x="85356" y="6096"/>
                  </a:moveTo>
                  <a:lnTo>
                    <a:pt x="85356" y="6096"/>
                  </a:lnTo>
                  <a:lnTo>
                    <a:pt x="35052" y="6096"/>
                  </a:lnTo>
                  <a:lnTo>
                    <a:pt x="35052" y="4120896"/>
                  </a:lnTo>
                  <a:lnTo>
                    <a:pt x="85356" y="4120896"/>
                  </a:lnTo>
                  <a:lnTo>
                    <a:pt x="85356" y="6096"/>
                  </a:lnTo>
                  <a:close/>
                </a:path>
                <a:path w="457834" h="4121150">
                  <a:moveTo>
                    <a:pt x="89928" y="0"/>
                  </a:moveTo>
                  <a:lnTo>
                    <a:pt x="88404" y="0"/>
                  </a:lnTo>
                  <a:lnTo>
                    <a:pt x="86880" y="0"/>
                  </a:lnTo>
                  <a:lnTo>
                    <a:pt x="86880" y="4120896"/>
                  </a:lnTo>
                  <a:lnTo>
                    <a:pt x="88404" y="4120896"/>
                  </a:lnTo>
                  <a:lnTo>
                    <a:pt x="89928" y="4120896"/>
                  </a:lnTo>
                  <a:lnTo>
                    <a:pt x="89928" y="0"/>
                  </a:lnTo>
                  <a:close/>
                </a:path>
                <a:path w="457834" h="4121150">
                  <a:moveTo>
                    <a:pt x="94500" y="0"/>
                  </a:moveTo>
                  <a:lnTo>
                    <a:pt x="92976" y="0"/>
                  </a:lnTo>
                  <a:lnTo>
                    <a:pt x="91452" y="0"/>
                  </a:lnTo>
                  <a:lnTo>
                    <a:pt x="91452" y="4120896"/>
                  </a:lnTo>
                  <a:lnTo>
                    <a:pt x="92976" y="4120896"/>
                  </a:lnTo>
                  <a:lnTo>
                    <a:pt x="94500" y="4120896"/>
                  </a:lnTo>
                  <a:lnTo>
                    <a:pt x="94500" y="0"/>
                  </a:lnTo>
                  <a:close/>
                </a:path>
                <a:path w="457834" h="4121150">
                  <a:moveTo>
                    <a:pt x="99072" y="0"/>
                  </a:moveTo>
                  <a:lnTo>
                    <a:pt x="97548" y="0"/>
                  </a:lnTo>
                  <a:lnTo>
                    <a:pt x="96024" y="0"/>
                  </a:lnTo>
                  <a:lnTo>
                    <a:pt x="96024" y="4120896"/>
                  </a:lnTo>
                  <a:lnTo>
                    <a:pt x="97548" y="4120896"/>
                  </a:lnTo>
                  <a:lnTo>
                    <a:pt x="99072" y="4120896"/>
                  </a:lnTo>
                  <a:lnTo>
                    <a:pt x="99072" y="0"/>
                  </a:lnTo>
                  <a:close/>
                </a:path>
                <a:path w="457834" h="4121150">
                  <a:moveTo>
                    <a:pt x="103644" y="0"/>
                  </a:moveTo>
                  <a:lnTo>
                    <a:pt x="102120" y="0"/>
                  </a:lnTo>
                  <a:lnTo>
                    <a:pt x="100596" y="0"/>
                  </a:lnTo>
                  <a:lnTo>
                    <a:pt x="100596" y="4120896"/>
                  </a:lnTo>
                  <a:lnTo>
                    <a:pt x="102120" y="4120896"/>
                  </a:lnTo>
                  <a:lnTo>
                    <a:pt x="103644" y="4120896"/>
                  </a:lnTo>
                  <a:lnTo>
                    <a:pt x="103644" y="0"/>
                  </a:lnTo>
                  <a:close/>
                </a:path>
                <a:path w="457834" h="4121150">
                  <a:moveTo>
                    <a:pt x="108216" y="0"/>
                  </a:moveTo>
                  <a:lnTo>
                    <a:pt x="106692" y="0"/>
                  </a:lnTo>
                  <a:lnTo>
                    <a:pt x="105168" y="0"/>
                  </a:lnTo>
                  <a:lnTo>
                    <a:pt x="105168" y="4120896"/>
                  </a:lnTo>
                  <a:lnTo>
                    <a:pt x="106692" y="4120896"/>
                  </a:lnTo>
                  <a:lnTo>
                    <a:pt x="108216" y="4120896"/>
                  </a:lnTo>
                  <a:lnTo>
                    <a:pt x="108216" y="0"/>
                  </a:lnTo>
                  <a:close/>
                </a:path>
                <a:path w="457834" h="4121150">
                  <a:moveTo>
                    <a:pt x="445020" y="0"/>
                  </a:moveTo>
                  <a:lnTo>
                    <a:pt x="445020" y="0"/>
                  </a:lnTo>
                  <a:lnTo>
                    <a:pt x="437400" y="0"/>
                  </a:lnTo>
                  <a:lnTo>
                    <a:pt x="437400" y="4120896"/>
                  </a:lnTo>
                  <a:lnTo>
                    <a:pt x="445020" y="4120896"/>
                  </a:lnTo>
                  <a:lnTo>
                    <a:pt x="445020" y="0"/>
                  </a:lnTo>
                  <a:close/>
                </a:path>
                <a:path w="457834" h="4121150">
                  <a:moveTo>
                    <a:pt x="449592" y="0"/>
                  </a:moveTo>
                  <a:lnTo>
                    <a:pt x="448068" y="0"/>
                  </a:lnTo>
                  <a:lnTo>
                    <a:pt x="446544" y="0"/>
                  </a:lnTo>
                  <a:lnTo>
                    <a:pt x="446544" y="4120896"/>
                  </a:lnTo>
                  <a:lnTo>
                    <a:pt x="448068" y="4120896"/>
                  </a:lnTo>
                  <a:lnTo>
                    <a:pt x="449592" y="4120896"/>
                  </a:lnTo>
                  <a:lnTo>
                    <a:pt x="449592" y="0"/>
                  </a:lnTo>
                  <a:close/>
                </a:path>
                <a:path w="457834" h="4121150">
                  <a:moveTo>
                    <a:pt x="454164" y="0"/>
                  </a:moveTo>
                  <a:lnTo>
                    <a:pt x="452640" y="0"/>
                  </a:lnTo>
                  <a:lnTo>
                    <a:pt x="451116" y="0"/>
                  </a:lnTo>
                  <a:lnTo>
                    <a:pt x="451116" y="4120896"/>
                  </a:lnTo>
                  <a:lnTo>
                    <a:pt x="452640" y="4120896"/>
                  </a:lnTo>
                  <a:lnTo>
                    <a:pt x="454164" y="4120896"/>
                  </a:lnTo>
                  <a:lnTo>
                    <a:pt x="454164" y="0"/>
                  </a:lnTo>
                  <a:close/>
                </a:path>
                <a:path w="457834" h="4121150">
                  <a:moveTo>
                    <a:pt x="457212" y="0"/>
                  </a:moveTo>
                  <a:lnTo>
                    <a:pt x="455688" y="0"/>
                  </a:lnTo>
                  <a:lnTo>
                    <a:pt x="455688" y="4120896"/>
                  </a:lnTo>
                  <a:lnTo>
                    <a:pt x="457212" y="4120896"/>
                  </a:lnTo>
                  <a:lnTo>
                    <a:pt x="457212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036308" y="2122931"/>
              <a:ext cx="117475" cy="4121150"/>
            </a:xfrm>
            <a:custGeom>
              <a:avLst/>
              <a:gdLst/>
              <a:ahLst/>
              <a:cxnLst/>
              <a:rect l="l" t="t" r="r" b="b"/>
              <a:pathLst>
                <a:path w="117475" h="4121150">
                  <a:moveTo>
                    <a:pt x="3048" y="0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0" y="4120896"/>
                  </a:lnTo>
                  <a:lnTo>
                    <a:pt x="1524" y="4120896"/>
                  </a:lnTo>
                  <a:lnTo>
                    <a:pt x="3048" y="4120896"/>
                  </a:lnTo>
                  <a:lnTo>
                    <a:pt x="3048" y="0"/>
                  </a:lnTo>
                  <a:close/>
                </a:path>
                <a:path w="117475" h="4121150">
                  <a:moveTo>
                    <a:pt x="7620" y="0"/>
                  </a:moveTo>
                  <a:lnTo>
                    <a:pt x="6096" y="0"/>
                  </a:lnTo>
                  <a:lnTo>
                    <a:pt x="4572" y="0"/>
                  </a:lnTo>
                  <a:lnTo>
                    <a:pt x="4572" y="4120896"/>
                  </a:lnTo>
                  <a:lnTo>
                    <a:pt x="6096" y="4120896"/>
                  </a:lnTo>
                  <a:lnTo>
                    <a:pt x="7620" y="4120896"/>
                  </a:lnTo>
                  <a:lnTo>
                    <a:pt x="7620" y="0"/>
                  </a:lnTo>
                  <a:close/>
                </a:path>
                <a:path w="117475" h="4121150">
                  <a:moveTo>
                    <a:pt x="64008" y="6096"/>
                  </a:moveTo>
                  <a:lnTo>
                    <a:pt x="64008" y="6096"/>
                  </a:lnTo>
                  <a:lnTo>
                    <a:pt x="9144" y="6096"/>
                  </a:lnTo>
                  <a:lnTo>
                    <a:pt x="9144" y="4120896"/>
                  </a:lnTo>
                  <a:lnTo>
                    <a:pt x="64008" y="4120896"/>
                  </a:lnTo>
                  <a:lnTo>
                    <a:pt x="64008" y="6096"/>
                  </a:lnTo>
                  <a:close/>
                </a:path>
                <a:path w="117475" h="4121150">
                  <a:moveTo>
                    <a:pt x="68580" y="0"/>
                  </a:moveTo>
                  <a:lnTo>
                    <a:pt x="67056" y="0"/>
                  </a:lnTo>
                  <a:lnTo>
                    <a:pt x="65532" y="0"/>
                  </a:lnTo>
                  <a:lnTo>
                    <a:pt x="65532" y="4120896"/>
                  </a:lnTo>
                  <a:lnTo>
                    <a:pt x="67056" y="4120896"/>
                  </a:lnTo>
                  <a:lnTo>
                    <a:pt x="68580" y="4120896"/>
                  </a:lnTo>
                  <a:lnTo>
                    <a:pt x="68580" y="0"/>
                  </a:lnTo>
                  <a:close/>
                </a:path>
                <a:path w="117475" h="4121150">
                  <a:moveTo>
                    <a:pt x="73152" y="0"/>
                  </a:moveTo>
                  <a:lnTo>
                    <a:pt x="71628" y="0"/>
                  </a:lnTo>
                  <a:lnTo>
                    <a:pt x="70104" y="0"/>
                  </a:lnTo>
                  <a:lnTo>
                    <a:pt x="70104" y="4120896"/>
                  </a:lnTo>
                  <a:lnTo>
                    <a:pt x="71628" y="4120896"/>
                  </a:lnTo>
                  <a:lnTo>
                    <a:pt x="73152" y="4120896"/>
                  </a:lnTo>
                  <a:lnTo>
                    <a:pt x="73152" y="0"/>
                  </a:lnTo>
                  <a:close/>
                </a:path>
                <a:path w="117475" h="4121150">
                  <a:moveTo>
                    <a:pt x="77724" y="0"/>
                  </a:moveTo>
                  <a:lnTo>
                    <a:pt x="76200" y="0"/>
                  </a:lnTo>
                  <a:lnTo>
                    <a:pt x="74676" y="0"/>
                  </a:lnTo>
                  <a:lnTo>
                    <a:pt x="74676" y="4120896"/>
                  </a:lnTo>
                  <a:lnTo>
                    <a:pt x="76200" y="4120896"/>
                  </a:lnTo>
                  <a:lnTo>
                    <a:pt x="77724" y="4120896"/>
                  </a:lnTo>
                  <a:lnTo>
                    <a:pt x="77724" y="0"/>
                  </a:lnTo>
                  <a:close/>
                </a:path>
                <a:path w="117475" h="4121150">
                  <a:moveTo>
                    <a:pt x="117348" y="6096"/>
                  </a:moveTo>
                  <a:lnTo>
                    <a:pt x="117348" y="6096"/>
                  </a:lnTo>
                  <a:lnTo>
                    <a:pt x="79248" y="6096"/>
                  </a:lnTo>
                  <a:lnTo>
                    <a:pt x="79248" y="4120896"/>
                  </a:lnTo>
                  <a:lnTo>
                    <a:pt x="117348" y="4120896"/>
                  </a:lnTo>
                  <a:lnTo>
                    <a:pt x="117348" y="6096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7152132" y="2122931"/>
              <a:ext cx="850900" cy="4121150"/>
            </a:xfrm>
            <a:custGeom>
              <a:avLst/>
              <a:gdLst/>
              <a:ahLst/>
              <a:cxnLst/>
              <a:rect l="l" t="t" r="r" b="b"/>
              <a:pathLst>
                <a:path w="850900" h="4121150">
                  <a:moveTo>
                    <a:pt x="18288" y="6096"/>
                  </a:moveTo>
                  <a:lnTo>
                    <a:pt x="18288" y="6096"/>
                  </a:lnTo>
                  <a:lnTo>
                    <a:pt x="0" y="6096"/>
                  </a:lnTo>
                  <a:lnTo>
                    <a:pt x="0" y="4120896"/>
                  </a:lnTo>
                  <a:lnTo>
                    <a:pt x="18288" y="4120896"/>
                  </a:lnTo>
                  <a:lnTo>
                    <a:pt x="18288" y="6096"/>
                  </a:lnTo>
                  <a:close/>
                </a:path>
                <a:path w="850900" h="4121150">
                  <a:moveTo>
                    <a:pt x="22860" y="0"/>
                  </a:moveTo>
                  <a:lnTo>
                    <a:pt x="21336" y="0"/>
                  </a:lnTo>
                  <a:lnTo>
                    <a:pt x="19812" y="0"/>
                  </a:lnTo>
                  <a:lnTo>
                    <a:pt x="19812" y="4120896"/>
                  </a:lnTo>
                  <a:lnTo>
                    <a:pt x="21336" y="4120896"/>
                  </a:lnTo>
                  <a:lnTo>
                    <a:pt x="22860" y="4120896"/>
                  </a:lnTo>
                  <a:lnTo>
                    <a:pt x="22860" y="0"/>
                  </a:lnTo>
                  <a:close/>
                </a:path>
                <a:path w="850900" h="4121150">
                  <a:moveTo>
                    <a:pt x="27432" y="0"/>
                  </a:moveTo>
                  <a:lnTo>
                    <a:pt x="25908" y="0"/>
                  </a:lnTo>
                  <a:lnTo>
                    <a:pt x="24384" y="0"/>
                  </a:lnTo>
                  <a:lnTo>
                    <a:pt x="24384" y="4120896"/>
                  </a:lnTo>
                  <a:lnTo>
                    <a:pt x="25908" y="4120896"/>
                  </a:lnTo>
                  <a:lnTo>
                    <a:pt x="27432" y="4120896"/>
                  </a:lnTo>
                  <a:lnTo>
                    <a:pt x="27432" y="0"/>
                  </a:lnTo>
                  <a:close/>
                </a:path>
                <a:path w="850900" h="4121150">
                  <a:moveTo>
                    <a:pt x="32004" y="0"/>
                  </a:moveTo>
                  <a:lnTo>
                    <a:pt x="30480" y="0"/>
                  </a:lnTo>
                  <a:lnTo>
                    <a:pt x="28956" y="0"/>
                  </a:lnTo>
                  <a:lnTo>
                    <a:pt x="28956" y="4120896"/>
                  </a:lnTo>
                  <a:lnTo>
                    <a:pt x="30480" y="4120896"/>
                  </a:lnTo>
                  <a:lnTo>
                    <a:pt x="32004" y="4120896"/>
                  </a:lnTo>
                  <a:lnTo>
                    <a:pt x="32004" y="0"/>
                  </a:lnTo>
                  <a:close/>
                </a:path>
                <a:path w="850900" h="4121150">
                  <a:moveTo>
                    <a:pt x="36576" y="0"/>
                  </a:moveTo>
                  <a:lnTo>
                    <a:pt x="35052" y="0"/>
                  </a:lnTo>
                  <a:lnTo>
                    <a:pt x="33528" y="0"/>
                  </a:lnTo>
                  <a:lnTo>
                    <a:pt x="33528" y="4120896"/>
                  </a:lnTo>
                  <a:lnTo>
                    <a:pt x="35052" y="4120896"/>
                  </a:lnTo>
                  <a:lnTo>
                    <a:pt x="36576" y="4120896"/>
                  </a:lnTo>
                  <a:lnTo>
                    <a:pt x="36576" y="0"/>
                  </a:lnTo>
                  <a:close/>
                </a:path>
                <a:path w="850900" h="4121150">
                  <a:moveTo>
                    <a:pt x="88392" y="6096"/>
                  </a:moveTo>
                  <a:lnTo>
                    <a:pt x="88392" y="6096"/>
                  </a:lnTo>
                  <a:lnTo>
                    <a:pt x="38100" y="6096"/>
                  </a:lnTo>
                  <a:lnTo>
                    <a:pt x="38100" y="4120896"/>
                  </a:lnTo>
                  <a:lnTo>
                    <a:pt x="88392" y="4120896"/>
                  </a:lnTo>
                  <a:lnTo>
                    <a:pt x="88392" y="6096"/>
                  </a:lnTo>
                  <a:close/>
                </a:path>
                <a:path w="850900" h="4121150">
                  <a:moveTo>
                    <a:pt x="92964" y="0"/>
                  </a:moveTo>
                  <a:lnTo>
                    <a:pt x="91440" y="0"/>
                  </a:lnTo>
                  <a:lnTo>
                    <a:pt x="89916" y="0"/>
                  </a:lnTo>
                  <a:lnTo>
                    <a:pt x="89916" y="4120896"/>
                  </a:lnTo>
                  <a:lnTo>
                    <a:pt x="91440" y="4120896"/>
                  </a:lnTo>
                  <a:lnTo>
                    <a:pt x="92964" y="4120896"/>
                  </a:lnTo>
                  <a:lnTo>
                    <a:pt x="92964" y="0"/>
                  </a:lnTo>
                  <a:close/>
                </a:path>
                <a:path w="850900" h="4121150">
                  <a:moveTo>
                    <a:pt x="97536" y="0"/>
                  </a:moveTo>
                  <a:lnTo>
                    <a:pt x="96012" y="0"/>
                  </a:lnTo>
                  <a:lnTo>
                    <a:pt x="94488" y="0"/>
                  </a:lnTo>
                  <a:lnTo>
                    <a:pt x="94488" y="4120896"/>
                  </a:lnTo>
                  <a:lnTo>
                    <a:pt x="96012" y="4120896"/>
                  </a:lnTo>
                  <a:lnTo>
                    <a:pt x="97536" y="4120896"/>
                  </a:lnTo>
                  <a:lnTo>
                    <a:pt x="97536" y="0"/>
                  </a:lnTo>
                  <a:close/>
                </a:path>
                <a:path w="850900" h="4121150">
                  <a:moveTo>
                    <a:pt x="102108" y="0"/>
                  </a:moveTo>
                  <a:lnTo>
                    <a:pt x="100584" y="0"/>
                  </a:lnTo>
                  <a:lnTo>
                    <a:pt x="99060" y="0"/>
                  </a:lnTo>
                  <a:lnTo>
                    <a:pt x="99060" y="4120896"/>
                  </a:lnTo>
                  <a:lnTo>
                    <a:pt x="100584" y="4120896"/>
                  </a:lnTo>
                  <a:lnTo>
                    <a:pt x="102108" y="4120896"/>
                  </a:lnTo>
                  <a:lnTo>
                    <a:pt x="102108" y="0"/>
                  </a:lnTo>
                  <a:close/>
                </a:path>
                <a:path w="850900" h="4121150">
                  <a:moveTo>
                    <a:pt x="106680" y="0"/>
                  </a:moveTo>
                  <a:lnTo>
                    <a:pt x="105156" y="0"/>
                  </a:lnTo>
                  <a:lnTo>
                    <a:pt x="103632" y="0"/>
                  </a:lnTo>
                  <a:lnTo>
                    <a:pt x="103632" y="4120896"/>
                  </a:lnTo>
                  <a:lnTo>
                    <a:pt x="105156" y="4120896"/>
                  </a:lnTo>
                  <a:lnTo>
                    <a:pt x="106680" y="4120896"/>
                  </a:lnTo>
                  <a:lnTo>
                    <a:pt x="106680" y="0"/>
                  </a:lnTo>
                  <a:close/>
                </a:path>
                <a:path w="850900" h="4121150">
                  <a:moveTo>
                    <a:pt x="115824" y="0"/>
                  </a:moveTo>
                  <a:lnTo>
                    <a:pt x="115824" y="0"/>
                  </a:lnTo>
                  <a:lnTo>
                    <a:pt x="108204" y="0"/>
                  </a:lnTo>
                  <a:lnTo>
                    <a:pt x="108204" y="4120896"/>
                  </a:lnTo>
                  <a:lnTo>
                    <a:pt x="115824" y="4120896"/>
                  </a:lnTo>
                  <a:lnTo>
                    <a:pt x="115824" y="0"/>
                  </a:lnTo>
                  <a:close/>
                </a:path>
                <a:path w="850900" h="4121150">
                  <a:moveTo>
                    <a:pt x="850392" y="0"/>
                  </a:moveTo>
                  <a:lnTo>
                    <a:pt x="850392" y="0"/>
                  </a:lnTo>
                  <a:lnTo>
                    <a:pt x="842772" y="0"/>
                  </a:lnTo>
                  <a:lnTo>
                    <a:pt x="842772" y="4120896"/>
                  </a:lnTo>
                  <a:lnTo>
                    <a:pt x="850392" y="4120896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8001000" y="2122931"/>
              <a:ext cx="121920" cy="4121150"/>
            </a:xfrm>
            <a:custGeom>
              <a:avLst/>
              <a:gdLst/>
              <a:ahLst/>
              <a:cxnLst/>
              <a:rect l="l" t="t" r="r" b="b"/>
              <a:pathLst>
                <a:path w="121920" h="4121150">
                  <a:moveTo>
                    <a:pt x="28956" y="0"/>
                  </a:moveTo>
                  <a:lnTo>
                    <a:pt x="28956" y="0"/>
                  </a:lnTo>
                  <a:lnTo>
                    <a:pt x="0" y="0"/>
                  </a:lnTo>
                  <a:lnTo>
                    <a:pt x="0" y="4120896"/>
                  </a:lnTo>
                  <a:lnTo>
                    <a:pt x="28956" y="4120896"/>
                  </a:lnTo>
                  <a:lnTo>
                    <a:pt x="28956" y="0"/>
                  </a:lnTo>
                  <a:close/>
                </a:path>
                <a:path w="121920" h="4121150">
                  <a:moveTo>
                    <a:pt x="33528" y="0"/>
                  </a:moveTo>
                  <a:lnTo>
                    <a:pt x="32004" y="0"/>
                  </a:lnTo>
                  <a:lnTo>
                    <a:pt x="30480" y="0"/>
                  </a:lnTo>
                  <a:lnTo>
                    <a:pt x="30480" y="4120896"/>
                  </a:lnTo>
                  <a:lnTo>
                    <a:pt x="32004" y="4120896"/>
                  </a:lnTo>
                  <a:lnTo>
                    <a:pt x="33528" y="4120896"/>
                  </a:lnTo>
                  <a:lnTo>
                    <a:pt x="33528" y="0"/>
                  </a:lnTo>
                  <a:close/>
                </a:path>
                <a:path w="121920" h="4121150">
                  <a:moveTo>
                    <a:pt x="38100" y="0"/>
                  </a:moveTo>
                  <a:lnTo>
                    <a:pt x="36576" y="0"/>
                  </a:lnTo>
                  <a:lnTo>
                    <a:pt x="35052" y="0"/>
                  </a:lnTo>
                  <a:lnTo>
                    <a:pt x="35052" y="4120896"/>
                  </a:lnTo>
                  <a:lnTo>
                    <a:pt x="36576" y="4120896"/>
                  </a:lnTo>
                  <a:lnTo>
                    <a:pt x="38100" y="4120896"/>
                  </a:lnTo>
                  <a:lnTo>
                    <a:pt x="38100" y="0"/>
                  </a:lnTo>
                  <a:close/>
                </a:path>
                <a:path w="121920" h="4121150">
                  <a:moveTo>
                    <a:pt x="42672" y="0"/>
                  </a:moveTo>
                  <a:lnTo>
                    <a:pt x="41148" y="0"/>
                  </a:lnTo>
                  <a:lnTo>
                    <a:pt x="39624" y="0"/>
                  </a:lnTo>
                  <a:lnTo>
                    <a:pt x="39624" y="4120896"/>
                  </a:lnTo>
                  <a:lnTo>
                    <a:pt x="41148" y="4120896"/>
                  </a:lnTo>
                  <a:lnTo>
                    <a:pt x="42672" y="4120896"/>
                  </a:lnTo>
                  <a:lnTo>
                    <a:pt x="42672" y="0"/>
                  </a:lnTo>
                  <a:close/>
                </a:path>
                <a:path w="121920" h="4121150">
                  <a:moveTo>
                    <a:pt x="47244" y="0"/>
                  </a:moveTo>
                  <a:lnTo>
                    <a:pt x="45720" y="0"/>
                  </a:lnTo>
                  <a:lnTo>
                    <a:pt x="44196" y="0"/>
                  </a:lnTo>
                  <a:lnTo>
                    <a:pt x="44196" y="4120896"/>
                  </a:lnTo>
                  <a:lnTo>
                    <a:pt x="45720" y="4120896"/>
                  </a:lnTo>
                  <a:lnTo>
                    <a:pt x="47244" y="4120896"/>
                  </a:lnTo>
                  <a:lnTo>
                    <a:pt x="47244" y="0"/>
                  </a:lnTo>
                  <a:close/>
                </a:path>
                <a:path w="121920" h="4121150">
                  <a:moveTo>
                    <a:pt x="103632" y="6096"/>
                  </a:moveTo>
                  <a:lnTo>
                    <a:pt x="103632" y="6096"/>
                  </a:lnTo>
                  <a:lnTo>
                    <a:pt x="48768" y="6096"/>
                  </a:lnTo>
                  <a:lnTo>
                    <a:pt x="48768" y="4120896"/>
                  </a:lnTo>
                  <a:lnTo>
                    <a:pt x="103632" y="4120896"/>
                  </a:lnTo>
                  <a:lnTo>
                    <a:pt x="103632" y="6096"/>
                  </a:lnTo>
                  <a:close/>
                </a:path>
                <a:path w="121920" h="4121150">
                  <a:moveTo>
                    <a:pt x="108204" y="0"/>
                  </a:moveTo>
                  <a:lnTo>
                    <a:pt x="106680" y="0"/>
                  </a:lnTo>
                  <a:lnTo>
                    <a:pt x="105156" y="0"/>
                  </a:lnTo>
                  <a:lnTo>
                    <a:pt x="105156" y="4120896"/>
                  </a:lnTo>
                  <a:lnTo>
                    <a:pt x="106680" y="4120896"/>
                  </a:lnTo>
                  <a:lnTo>
                    <a:pt x="108204" y="4120896"/>
                  </a:lnTo>
                  <a:lnTo>
                    <a:pt x="108204" y="0"/>
                  </a:lnTo>
                  <a:close/>
                </a:path>
                <a:path w="121920" h="4121150">
                  <a:moveTo>
                    <a:pt x="112776" y="0"/>
                  </a:moveTo>
                  <a:lnTo>
                    <a:pt x="111252" y="0"/>
                  </a:lnTo>
                  <a:lnTo>
                    <a:pt x="109728" y="0"/>
                  </a:lnTo>
                  <a:lnTo>
                    <a:pt x="109728" y="4120896"/>
                  </a:lnTo>
                  <a:lnTo>
                    <a:pt x="111252" y="4120896"/>
                  </a:lnTo>
                  <a:lnTo>
                    <a:pt x="112776" y="4120896"/>
                  </a:lnTo>
                  <a:lnTo>
                    <a:pt x="112776" y="0"/>
                  </a:lnTo>
                  <a:close/>
                </a:path>
                <a:path w="121920" h="4121150">
                  <a:moveTo>
                    <a:pt x="117348" y="0"/>
                  </a:moveTo>
                  <a:lnTo>
                    <a:pt x="115824" y="0"/>
                  </a:lnTo>
                  <a:lnTo>
                    <a:pt x="114300" y="0"/>
                  </a:lnTo>
                  <a:lnTo>
                    <a:pt x="114300" y="4120896"/>
                  </a:lnTo>
                  <a:lnTo>
                    <a:pt x="115824" y="4120896"/>
                  </a:lnTo>
                  <a:lnTo>
                    <a:pt x="117348" y="4120896"/>
                  </a:lnTo>
                  <a:lnTo>
                    <a:pt x="117348" y="0"/>
                  </a:lnTo>
                  <a:close/>
                </a:path>
                <a:path w="121920" h="4121150">
                  <a:moveTo>
                    <a:pt x="121920" y="0"/>
                  </a:moveTo>
                  <a:lnTo>
                    <a:pt x="120396" y="0"/>
                  </a:lnTo>
                  <a:lnTo>
                    <a:pt x="118872" y="0"/>
                  </a:lnTo>
                  <a:lnTo>
                    <a:pt x="118872" y="4120896"/>
                  </a:lnTo>
                  <a:lnTo>
                    <a:pt x="120396" y="4120896"/>
                  </a:lnTo>
                  <a:lnTo>
                    <a:pt x="121920" y="4120896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8121396" y="2122931"/>
              <a:ext cx="6350" cy="4121150"/>
            </a:xfrm>
            <a:custGeom>
              <a:avLst/>
              <a:gdLst/>
              <a:ahLst/>
              <a:cxnLst/>
              <a:rect l="l" t="t" r="r" b="b"/>
              <a:pathLst>
                <a:path w="6350" h="4121150">
                  <a:moveTo>
                    <a:pt x="6096" y="0"/>
                  </a:moveTo>
                  <a:lnTo>
                    <a:pt x="4572" y="0"/>
                  </a:lnTo>
                  <a:lnTo>
                    <a:pt x="3048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4120896"/>
                  </a:lnTo>
                  <a:lnTo>
                    <a:pt x="1524" y="4120896"/>
                  </a:lnTo>
                  <a:lnTo>
                    <a:pt x="3048" y="4120896"/>
                  </a:lnTo>
                  <a:lnTo>
                    <a:pt x="4572" y="4120896"/>
                  </a:lnTo>
                  <a:lnTo>
                    <a:pt x="6096" y="41208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C3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3221735" y="6243828"/>
              <a:ext cx="4904740" cy="52069"/>
            </a:xfrm>
            <a:custGeom>
              <a:avLst/>
              <a:gdLst/>
              <a:ahLst/>
              <a:cxnLst/>
              <a:rect l="l" t="t" r="r" b="b"/>
              <a:pathLst>
                <a:path w="4904740" h="52070">
                  <a:moveTo>
                    <a:pt x="0" y="0"/>
                  </a:moveTo>
                  <a:lnTo>
                    <a:pt x="4904232" y="0"/>
                  </a:lnTo>
                </a:path>
                <a:path w="4904740" h="52070">
                  <a:moveTo>
                    <a:pt x="0" y="0"/>
                  </a:moveTo>
                  <a:lnTo>
                    <a:pt x="0" y="51816"/>
                  </a:lnTo>
                </a:path>
                <a:path w="4904740" h="52070">
                  <a:moveTo>
                    <a:pt x="487679" y="0"/>
                  </a:moveTo>
                  <a:lnTo>
                    <a:pt x="487679" y="51816"/>
                  </a:lnTo>
                </a:path>
                <a:path w="4904740" h="52070">
                  <a:moveTo>
                    <a:pt x="973836" y="0"/>
                  </a:moveTo>
                  <a:lnTo>
                    <a:pt x="973836" y="51816"/>
                  </a:lnTo>
                </a:path>
                <a:path w="4904740" h="52070">
                  <a:moveTo>
                    <a:pt x="1461515" y="0"/>
                  </a:moveTo>
                  <a:lnTo>
                    <a:pt x="1461515" y="51816"/>
                  </a:lnTo>
                </a:path>
                <a:path w="4904740" h="52070">
                  <a:moveTo>
                    <a:pt x="1949196" y="0"/>
                  </a:moveTo>
                  <a:lnTo>
                    <a:pt x="1949196" y="51816"/>
                  </a:lnTo>
                </a:path>
                <a:path w="4904740" h="52070">
                  <a:moveTo>
                    <a:pt x="2436876" y="0"/>
                  </a:moveTo>
                  <a:lnTo>
                    <a:pt x="2436876" y="51816"/>
                  </a:lnTo>
                </a:path>
                <a:path w="4904740" h="52070">
                  <a:moveTo>
                    <a:pt x="2924555" y="0"/>
                  </a:moveTo>
                  <a:lnTo>
                    <a:pt x="2924555" y="51816"/>
                  </a:lnTo>
                </a:path>
                <a:path w="4904740" h="52070">
                  <a:moveTo>
                    <a:pt x="3412236" y="0"/>
                  </a:moveTo>
                  <a:lnTo>
                    <a:pt x="3412236" y="51816"/>
                  </a:lnTo>
                </a:path>
                <a:path w="4904740" h="52070">
                  <a:moveTo>
                    <a:pt x="3899916" y="0"/>
                  </a:moveTo>
                  <a:lnTo>
                    <a:pt x="3899916" y="51816"/>
                  </a:lnTo>
                </a:path>
                <a:path w="4904740" h="52070">
                  <a:moveTo>
                    <a:pt x="4387595" y="0"/>
                  </a:moveTo>
                  <a:lnTo>
                    <a:pt x="4387595" y="51816"/>
                  </a:lnTo>
                </a:path>
                <a:path w="4904740" h="52070">
                  <a:moveTo>
                    <a:pt x="4873752" y="0"/>
                  </a:moveTo>
                  <a:lnTo>
                    <a:pt x="4873752" y="5181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06686" y="2773870"/>
              <a:ext cx="4934331" cy="3154298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8265414" y="6127496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265414" y="5612383"/>
            <a:ext cx="450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Tahoma"/>
                <a:cs typeface="Tahoma"/>
              </a:rPr>
              <a:t>20.000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265414" y="5097271"/>
            <a:ext cx="458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585858"/>
                </a:solidFill>
                <a:latin typeface="Tahoma"/>
                <a:cs typeface="Tahoma"/>
              </a:rPr>
              <a:t>40.000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265414" y="4582159"/>
            <a:ext cx="455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585858"/>
                </a:solidFill>
                <a:latin typeface="Tahoma"/>
                <a:cs typeface="Tahoma"/>
              </a:rPr>
              <a:t>60.</a:t>
            </a:r>
            <a:r>
              <a:rPr dirty="0" sz="1200" spc="-20">
                <a:solidFill>
                  <a:srgbClr val="585858"/>
                </a:solidFill>
                <a:latin typeface="Tahoma"/>
                <a:cs typeface="Tahoma"/>
              </a:rPr>
              <a:t>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265414" y="4067047"/>
            <a:ext cx="455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585858"/>
                </a:solidFill>
                <a:latin typeface="Tahoma"/>
                <a:cs typeface="Tahoma"/>
              </a:rPr>
              <a:t>80.</a:t>
            </a:r>
            <a:r>
              <a:rPr dirty="0" sz="1200" spc="-20">
                <a:solidFill>
                  <a:srgbClr val="585858"/>
                </a:solidFill>
                <a:latin typeface="Tahoma"/>
                <a:cs typeface="Tahoma"/>
              </a:rPr>
              <a:t>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265414" y="3551935"/>
            <a:ext cx="516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585858"/>
                </a:solidFill>
                <a:latin typeface="Tahoma"/>
                <a:cs typeface="Tahoma"/>
              </a:rPr>
              <a:t>100.000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265414" y="3036823"/>
            <a:ext cx="507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585858"/>
                </a:solidFill>
                <a:latin typeface="Tahoma"/>
                <a:cs typeface="Tahoma"/>
              </a:rPr>
              <a:t>120.000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265414" y="2521711"/>
            <a:ext cx="514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585858"/>
                </a:solidFill>
                <a:latin typeface="Tahoma"/>
                <a:cs typeface="Tahoma"/>
              </a:rPr>
              <a:t>140.000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265414" y="2006600"/>
            <a:ext cx="5118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85858"/>
                </a:solidFill>
                <a:latin typeface="Tahoma"/>
                <a:cs typeface="Tahoma"/>
              </a:rPr>
              <a:t>160.</a:t>
            </a:r>
            <a:r>
              <a:rPr dirty="0" sz="1200" spc="-20">
                <a:solidFill>
                  <a:srgbClr val="585858"/>
                </a:solidFill>
                <a:latin typeface="Tahoma"/>
                <a:cs typeface="Tahoma"/>
              </a:rPr>
              <a:t>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859785" y="6127496"/>
            <a:ext cx="2241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585858"/>
                </a:solidFill>
                <a:latin typeface="Tahoma"/>
                <a:cs typeface="Tahoma"/>
              </a:rPr>
              <a:t>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867914" y="5303266"/>
            <a:ext cx="217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0">
                <a:solidFill>
                  <a:srgbClr val="585858"/>
                </a:solidFill>
                <a:latin typeface="Tahoma"/>
                <a:cs typeface="Tahoma"/>
              </a:rPr>
              <a:t>5%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803398" y="4479163"/>
            <a:ext cx="280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0">
                <a:solidFill>
                  <a:srgbClr val="585858"/>
                </a:solidFill>
                <a:latin typeface="Tahoma"/>
                <a:cs typeface="Tahoma"/>
              </a:rPr>
              <a:t>10%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811526" y="3654933"/>
            <a:ext cx="273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>
                <a:solidFill>
                  <a:srgbClr val="585858"/>
                </a:solidFill>
                <a:latin typeface="Tahoma"/>
                <a:cs typeface="Tahoma"/>
              </a:rPr>
              <a:t>15</a:t>
            </a:r>
            <a:r>
              <a:rPr dirty="0" sz="1200" spc="-245">
                <a:solidFill>
                  <a:srgbClr val="585858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787776" y="2830829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585858"/>
                </a:solidFill>
                <a:latin typeface="Tahoma"/>
                <a:cs typeface="Tahoma"/>
              </a:rPr>
              <a:t>20%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796285" y="2006600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585858"/>
                </a:solidFill>
                <a:latin typeface="Tahoma"/>
                <a:cs typeface="Tahoma"/>
              </a:rPr>
              <a:t>25</a:t>
            </a:r>
            <a:r>
              <a:rPr dirty="0" sz="1200" spc="-245">
                <a:solidFill>
                  <a:srgbClr val="585858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911348" y="6399021"/>
            <a:ext cx="339090" cy="370840"/>
          </a:xfrm>
          <a:custGeom>
            <a:avLst/>
            <a:gdLst/>
            <a:ahLst/>
            <a:cxnLst/>
            <a:rect l="l" t="t" r="r" b="b"/>
            <a:pathLst>
              <a:path w="339089" h="370840">
                <a:moveTo>
                  <a:pt x="26924" y="274472"/>
                </a:moveTo>
                <a:lnTo>
                  <a:pt x="20700" y="280720"/>
                </a:lnTo>
                <a:lnTo>
                  <a:pt x="84581" y="344563"/>
                </a:lnTo>
                <a:lnTo>
                  <a:pt x="86740" y="348170"/>
                </a:lnTo>
                <a:lnTo>
                  <a:pt x="87756" y="354990"/>
                </a:lnTo>
                <a:lnTo>
                  <a:pt x="86740" y="358063"/>
                </a:lnTo>
                <a:lnTo>
                  <a:pt x="81914" y="362800"/>
                </a:lnTo>
                <a:lnTo>
                  <a:pt x="79756" y="364210"/>
                </a:lnTo>
                <a:lnTo>
                  <a:pt x="77469" y="364997"/>
                </a:lnTo>
                <a:lnTo>
                  <a:pt x="82803" y="370382"/>
                </a:lnTo>
                <a:lnTo>
                  <a:pt x="85216" y="369595"/>
                </a:lnTo>
                <a:lnTo>
                  <a:pt x="87629" y="367982"/>
                </a:lnTo>
                <a:lnTo>
                  <a:pt x="94487" y="361010"/>
                </a:lnTo>
                <a:lnTo>
                  <a:pt x="96519" y="356019"/>
                </a:lnTo>
                <a:lnTo>
                  <a:pt x="95250" y="345097"/>
                </a:lnTo>
                <a:lnTo>
                  <a:pt x="92075" y="339534"/>
                </a:lnTo>
                <a:lnTo>
                  <a:pt x="26924" y="274472"/>
                </a:lnTo>
                <a:close/>
              </a:path>
              <a:path w="339089" h="370840">
                <a:moveTo>
                  <a:pt x="97450" y="239572"/>
                </a:moveTo>
                <a:lnTo>
                  <a:pt x="73151" y="239572"/>
                </a:lnTo>
                <a:lnTo>
                  <a:pt x="83587" y="240525"/>
                </a:lnTo>
                <a:lnTo>
                  <a:pt x="89026" y="243687"/>
                </a:lnTo>
                <a:lnTo>
                  <a:pt x="94995" y="249580"/>
                </a:lnTo>
                <a:lnTo>
                  <a:pt x="95376" y="250012"/>
                </a:lnTo>
                <a:lnTo>
                  <a:pt x="94614" y="250659"/>
                </a:lnTo>
                <a:lnTo>
                  <a:pt x="93852" y="251383"/>
                </a:lnTo>
                <a:lnTo>
                  <a:pt x="92976" y="252272"/>
                </a:lnTo>
                <a:lnTo>
                  <a:pt x="92201" y="252958"/>
                </a:lnTo>
                <a:lnTo>
                  <a:pt x="90677" y="254533"/>
                </a:lnTo>
                <a:lnTo>
                  <a:pt x="71246" y="290118"/>
                </a:lnTo>
                <a:lnTo>
                  <a:pt x="73406" y="297357"/>
                </a:lnTo>
                <a:lnTo>
                  <a:pt x="84327" y="308279"/>
                </a:lnTo>
                <a:lnTo>
                  <a:pt x="89662" y="310540"/>
                </a:lnTo>
                <a:lnTo>
                  <a:pt x="101726" y="309968"/>
                </a:lnTo>
                <a:lnTo>
                  <a:pt x="107441" y="307200"/>
                </a:lnTo>
                <a:lnTo>
                  <a:pt x="112937" y="301663"/>
                </a:lnTo>
                <a:lnTo>
                  <a:pt x="92328" y="301663"/>
                </a:lnTo>
                <a:lnTo>
                  <a:pt x="88518" y="300050"/>
                </a:lnTo>
                <a:lnTo>
                  <a:pt x="85216" y="296671"/>
                </a:lnTo>
                <a:lnTo>
                  <a:pt x="80899" y="292366"/>
                </a:lnTo>
                <a:lnTo>
                  <a:pt x="79501" y="287134"/>
                </a:lnTo>
                <a:lnTo>
                  <a:pt x="81355" y="280720"/>
                </a:lnTo>
                <a:lnTo>
                  <a:pt x="82931" y="274853"/>
                </a:lnTo>
                <a:lnTo>
                  <a:pt x="87502" y="268046"/>
                </a:lnTo>
                <a:lnTo>
                  <a:pt x="94995" y="260578"/>
                </a:lnTo>
                <a:lnTo>
                  <a:pt x="97281" y="258203"/>
                </a:lnTo>
                <a:lnTo>
                  <a:pt x="99230" y="256374"/>
                </a:lnTo>
                <a:lnTo>
                  <a:pt x="100583" y="255181"/>
                </a:lnTo>
                <a:lnTo>
                  <a:pt x="113090" y="255181"/>
                </a:lnTo>
                <a:lnTo>
                  <a:pt x="97450" y="239572"/>
                </a:lnTo>
                <a:close/>
              </a:path>
              <a:path w="339089" h="370840">
                <a:moveTo>
                  <a:pt x="113090" y="255181"/>
                </a:moveTo>
                <a:lnTo>
                  <a:pt x="100583" y="255181"/>
                </a:lnTo>
                <a:lnTo>
                  <a:pt x="111378" y="265963"/>
                </a:lnTo>
                <a:lnTo>
                  <a:pt x="113283" y="269290"/>
                </a:lnTo>
                <a:lnTo>
                  <a:pt x="115309" y="276948"/>
                </a:lnTo>
                <a:lnTo>
                  <a:pt x="115427" y="281000"/>
                </a:lnTo>
                <a:lnTo>
                  <a:pt x="114426" y="285038"/>
                </a:lnTo>
                <a:lnTo>
                  <a:pt x="113537" y="289128"/>
                </a:lnTo>
                <a:lnTo>
                  <a:pt x="92328" y="301663"/>
                </a:lnTo>
                <a:lnTo>
                  <a:pt x="112937" y="301663"/>
                </a:lnTo>
                <a:lnTo>
                  <a:pt x="116331" y="298221"/>
                </a:lnTo>
                <a:lnTo>
                  <a:pt x="118999" y="293903"/>
                </a:lnTo>
                <a:lnTo>
                  <a:pt x="122046" y="284137"/>
                </a:lnTo>
                <a:lnTo>
                  <a:pt x="122174" y="279399"/>
                </a:lnTo>
                <a:lnTo>
                  <a:pt x="120776" y="274802"/>
                </a:lnTo>
                <a:lnTo>
                  <a:pt x="132726" y="274802"/>
                </a:lnTo>
                <a:lnTo>
                  <a:pt x="113090" y="255181"/>
                </a:lnTo>
                <a:close/>
              </a:path>
              <a:path w="339089" h="370840">
                <a:moveTo>
                  <a:pt x="132726" y="274802"/>
                </a:moveTo>
                <a:lnTo>
                  <a:pt x="120776" y="274802"/>
                </a:lnTo>
                <a:lnTo>
                  <a:pt x="129412" y="282447"/>
                </a:lnTo>
                <a:lnTo>
                  <a:pt x="134874" y="276948"/>
                </a:lnTo>
                <a:lnTo>
                  <a:pt x="132726" y="274802"/>
                </a:lnTo>
                <a:close/>
              </a:path>
              <a:path w="339089" h="370840">
                <a:moveTo>
                  <a:pt x="71500" y="231012"/>
                </a:moveTo>
                <a:lnTo>
                  <a:pt x="64643" y="234060"/>
                </a:lnTo>
                <a:lnTo>
                  <a:pt x="58165" y="240525"/>
                </a:lnTo>
                <a:lnTo>
                  <a:pt x="52069" y="246570"/>
                </a:lnTo>
                <a:lnTo>
                  <a:pt x="48259" y="253682"/>
                </a:lnTo>
                <a:lnTo>
                  <a:pt x="46481" y="261861"/>
                </a:lnTo>
                <a:lnTo>
                  <a:pt x="52324" y="267690"/>
                </a:lnTo>
                <a:lnTo>
                  <a:pt x="53975" y="259283"/>
                </a:lnTo>
                <a:lnTo>
                  <a:pt x="57531" y="252272"/>
                </a:lnTo>
                <a:lnTo>
                  <a:pt x="63346" y="246570"/>
                </a:lnTo>
                <a:lnTo>
                  <a:pt x="68071" y="241782"/>
                </a:lnTo>
                <a:lnTo>
                  <a:pt x="73151" y="239572"/>
                </a:lnTo>
                <a:lnTo>
                  <a:pt x="97450" y="239572"/>
                </a:lnTo>
                <a:lnTo>
                  <a:pt x="93344" y="235496"/>
                </a:lnTo>
                <a:lnTo>
                  <a:pt x="86106" y="231724"/>
                </a:lnTo>
                <a:lnTo>
                  <a:pt x="71500" y="231012"/>
                </a:lnTo>
                <a:close/>
              </a:path>
              <a:path w="339089" h="370840">
                <a:moveTo>
                  <a:pt x="99440" y="201955"/>
                </a:moveTo>
                <a:lnTo>
                  <a:pt x="93979" y="207441"/>
                </a:lnTo>
                <a:lnTo>
                  <a:pt x="149225" y="262623"/>
                </a:lnTo>
                <a:lnTo>
                  <a:pt x="155447" y="256374"/>
                </a:lnTo>
                <a:lnTo>
                  <a:pt x="116712" y="217652"/>
                </a:lnTo>
                <a:lnTo>
                  <a:pt x="114045" y="212026"/>
                </a:lnTo>
                <a:lnTo>
                  <a:pt x="113909" y="209816"/>
                </a:lnTo>
                <a:lnTo>
                  <a:pt x="108203" y="209816"/>
                </a:lnTo>
                <a:lnTo>
                  <a:pt x="99440" y="201955"/>
                </a:lnTo>
                <a:close/>
              </a:path>
              <a:path w="339089" h="370840">
                <a:moveTo>
                  <a:pt x="154516" y="183273"/>
                </a:moveTo>
                <a:lnTo>
                  <a:pt x="129666" y="183273"/>
                </a:lnTo>
                <a:lnTo>
                  <a:pt x="140715" y="184416"/>
                </a:lnTo>
                <a:lnTo>
                  <a:pt x="146176" y="187477"/>
                </a:lnTo>
                <a:lnTo>
                  <a:pt x="151764" y="193001"/>
                </a:lnTo>
                <a:lnTo>
                  <a:pt x="185293" y="226517"/>
                </a:lnTo>
                <a:lnTo>
                  <a:pt x="191515" y="220268"/>
                </a:lnTo>
                <a:lnTo>
                  <a:pt x="157099" y="185889"/>
                </a:lnTo>
                <a:lnTo>
                  <a:pt x="154516" y="183273"/>
                </a:lnTo>
                <a:close/>
              </a:path>
              <a:path w="339089" h="370840">
                <a:moveTo>
                  <a:pt x="128269" y="174307"/>
                </a:moveTo>
                <a:lnTo>
                  <a:pt x="108331" y="195427"/>
                </a:lnTo>
                <a:lnTo>
                  <a:pt x="107050" y="199745"/>
                </a:lnTo>
                <a:lnTo>
                  <a:pt x="106933" y="204927"/>
                </a:lnTo>
                <a:lnTo>
                  <a:pt x="108203" y="209816"/>
                </a:lnTo>
                <a:lnTo>
                  <a:pt x="113909" y="209816"/>
                </a:lnTo>
                <a:lnTo>
                  <a:pt x="113664" y="205879"/>
                </a:lnTo>
                <a:lnTo>
                  <a:pt x="113410" y="199745"/>
                </a:lnTo>
                <a:lnTo>
                  <a:pt x="115569" y="194335"/>
                </a:lnTo>
                <a:lnTo>
                  <a:pt x="120141" y="189661"/>
                </a:lnTo>
                <a:lnTo>
                  <a:pt x="124587" y="185216"/>
                </a:lnTo>
                <a:lnTo>
                  <a:pt x="129666" y="183273"/>
                </a:lnTo>
                <a:lnTo>
                  <a:pt x="154516" y="183273"/>
                </a:lnTo>
                <a:lnTo>
                  <a:pt x="150368" y="179069"/>
                </a:lnTo>
                <a:lnTo>
                  <a:pt x="143256" y="175386"/>
                </a:lnTo>
                <a:lnTo>
                  <a:pt x="128269" y="174307"/>
                </a:lnTo>
                <a:close/>
              </a:path>
              <a:path w="339089" h="370840">
                <a:moveTo>
                  <a:pt x="200025" y="145808"/>
                </a:moveTo>
                <a:lnTo>
                  <a:pt x="171831" y="174040"/>
                </a:lnTo>
                <a:lnTo>
                  <a:pt x="177164" y="179425"/>
                </a:lnTo>
                <a:lnTo>
                  <a:pt x="205485" y="151193"/>
                </a:lnTo>
                <a:lnTo>
                  <a:pt x="200025" y="145808"/>
                </a:lnTo>
                <a:close/>
              </a:path>
              <a:path w="339089" h="370840">
                <a:moveTo>
                  <a:pt x="213330" y="61239"/>
                </a:moveTo>
                <a:lnTo>
                  <a:pt x="184148" y="90492"/>
                </a:lnTo>
                <a:lnTo>
                  <a:pt x="184912" y="98386"/>
                </a:lnTo>
                <a:lnTo>
                  <a:pt x="206375" y="132765"/>
                </a:lnTo>
                <a:lnTo>
                  <a:pt x="240791" y="154101"/>
                </a:lnTo>
                <a:lnTo>
                  <a:pt x="248695" y="154833"/>
                </a:lnTo>
                <a:lnTo>
                  <a:pt x="256016" y="153674"/>
                </a:lnTo>
                <a:lnTo>
                  <a:pt x="262741" y="150628"/>
                </a:lnTo>
                <a:lnTo>
                  <a:pt x="266733" y="147408"/>
                </a:lnTo>
                <a:lnTo>
                  <a:pt x="250189" y="147408"/>
                </a:lnTo>
                <a:lnTo>
                  <a:pt x="241300" y="144995"/>
                </a:lnTo>
                <a:lnTo>
                  <a:pt x="206041" y="118910"/>
                </a:lnTo>
                <a:lnTo>
                  <a:pt x="191643" y="88963"/>
                </a:lnTo>
                <a:lnTo>
                  <a:pt x="193294" y="81686"/>
                </a:lnTo>
                <a:lnTo>
                  <a:pt x="204596" y="70332"/>
                </a:lnTo>
                <a:lnTo>
                  <a:pt x="211962" y="68668"/>
                </a:lnTo>
                <a:lnTo>
                  <a:pt x="237473" y="68668"/>
                </a:lnTo>
                <a:lnTo>
                  <a:pt x="229540" y="64554"/>
                </a:lnTo>
                <a:lnTo>
                  <a:pt x="221233" y="61963"/>
                </a:lnTo>
                <a:lnTo>
                  <a:pt x="213330" y="61239"/>
                </a:lnTo>
                <a:close/>
              </a:path>
              <a:path w="339089" h="370840">
                <a:moveTo>
                  <a:pt x="237473" y="68668"/>
                </a:moveTo>
                <a:lnTo>
                  <a:pt x="211962" y="68668"/>
                </a:lnTo>
                <a:lnTo>
                  <a:pt x="220725" y="71069"/>
                </a:lnTo>
                <a:lnTo>
                  <a:pt x="227510" y="73595"/>
                </a:lnTo>
                <a:lnTo>
                  <a:pt x="261365" y="104357"/>
                </a:lnTo>
                <a:lnTo>
                  <a:pt x="270382" y="127114"/>
                </a:lnTo>
                <a:lnTo>
                  <a:pt x="268858" y="134378"/>
                </a:lnTo>
                <a:lnTo>
                  <a:pt x="263144" y="139992"/>
                </a:lnTo>
                <a:lnTo>
                  <a:pt x="257428" y="145732"/>
                </a:lnTo>
                <a:lnTo>
                  <a:pt x="250189" y="147408"/>
                </a:lnTo>
                <a:lnTo>
                  <a:pt x="266733" y="147408"/>
                </a:lnTo>
                <a:lnTo>
                  <a:pt x="268858" y="145694"/>
                </a:lnTo>
                <a:lnTo>
                  <a:pt x="273738" y="139579"/>
                </a:lnTo>
                <a:lnTo>
                  <a:pt x="276748" y="132872"/>
                </a:lnTo>
                <a:lnTo>
                  <a:pt x="277877" y="125572"/>
                </a:lnTo>
                <a:lnTo>
                  <a:pt x="277113" y="117678"/>
                </a:lnTo>
                <a:lnTo>
                  <a:pt x="255650" y="83299"/>
                </a:lnTo>
                <a:lnTo>
                  <a:pt x="238061" y="68973"/>
                </a:lnTo>
                <a:lnTo>
                  <a:pt x="237473" y="68668"/>
                </a:lnTo>
                <a:close/>
              </a:path>
              <a:path w="339089" h="370840">
                <a:moveTo>
                  <a:pt x="266319" y="0"/>
                </a:moveTo>
                <a:lnTo>
                  <a:pt x="259587" y="6794"/>
                </a:lnTo>
                <a:lnTo>
                  <a:pt x="275335" y="88798"/>
                </a:lnTo>
                <a:lnTo>
                  <a:pt x="280924" y="94297"/>
                </a:lnTo>
                <a:lnTo>
                  <a:pt x="292763" y="82435"/>
                </a:lnTo>
                <a:lnTo>
                  <a:pt x="281939" y="82435"/>
                </a:lnTo>
                <a:lnTo>
                  <a:pt x="268477" y="14223"/>
                </a:lnTo>
                <a:lnTo>
                  <a:pt x="280539" y="14223"/>
                </a:lnTo>
                <a:lnTo>
                  <a:pt x="266319" y="0"/>
                </a:lnTo>
                <a:close/>
              </a:path>
              <a:path w="339089" h="370840">
                <a:moveTo>
                  <a:pt x="280539" y="14223"/>
                </a:moveTo>
                <a:lnTo>
                  <a:pt x="268477" y="14223"/>
                </a:lnTo>
                <a:lnTo>
                  <a:pt x="309371" y="55067"/>
                </a:lnTo>
                <a:lnTo>
                  <a:pt x="281939" y="82435"/>
                </a:lnTo>
                <a:lnTo>
                  <a:pt x="292763" y="82435"/>
                </a:lnTo>
                <a:lnTo>
                  <a:pt x="314706" y="60451"/>
                </a:lnTo>
                <a:lnTo>
                  <a:pt x="326736" y="60451"/>
                </a:lnTo>
                <a:lnTo>
                  <a:pt x="320675" y="54419"/>
                </a:lnTo>
                <a:lnTo>
                  <a:pt x="326086" y="49034"/>
                </a:lnTo>
                <a:lnTo>
                  <a:pt x="315340" y="49034"/>
                </a:lnTo>
                <a:lnTo>
                  <a:pt x="280539" y="14223"/>
                </a:lnTo>
                <a:close/>
              </a:path>
              <a:path w="339089" h="370840">
                <a:moveTo>
                  <a:pt x="326736" y="60451"/>
                </a:moveTo>
                <a:lnTo>
                  <a:pt x="314706" y="60451"/>
                </a:lnTo>
                <a:lnTo>
                  <a:pt x="332994" y="78778"/>
                </a:lnTo>
                <a:lnTo>
                  <a:pt x="339089" y="72745"/>
                </a:lnTo>
                <a:lnTo>
                  <a:pt x="326736" y="60451"/>
                </a:lnTo>
                <a:close/>
              </a:path>
              <a:path w="339089" h="370840">
                <a:moveTo>
                  <a:pt x="325627" y="38798"/>
                </a:moveTo>
                <a:lnTo>
                  <a:pt x="315340" y="49034"/>
                </a:lnTo>
                <a:lnTo>
                  <a:pt x="326086" y="49034"/>
                </a:lnTo>
                <a:lnTo>
                  <a:pt x="330962" y="44183"/>
                </a:lnTo>
                <a:lnTo>
                  <a:pt x="325627" y="38798"/>
                </a:lnTo>
                <a:close/>
              </a:path>
              <a:path w="339089" h="370840">
                <a:moveTo>
                  <a:pt x="8381" y="253784"/>
                </a:moveTo>
                <a:lnTo>
                  <a:pt x="4825" y="253784"/>
                </a:lnTo>
                <a:lnTo>
                  <a:pt x="3301" y="254431"/>
                </a:lnTo>
                <a:lnTo>
                  <a:pt x="2031" y="255727"/>
                </a:lnTo>
                <a:lnTo>
                  <a:pt x="634" y="257022"/>
                </a:lnTo>
                <a:lnTo>
                  <a:pt x="0" y="258559"/>
                </a:lnTo>
                <a:lnTo>
                  <a:pt x="0" y="262153"/>
                </a:lnTo>
                <a:lnTo>
                  <a:pt x="634" y="263702"/>
                </a:lnTo>
                <a:lnTo>
                  <a:pt x="2031" y="264998"/>
                </a:lnTo>
                <a:lnTo>
                  <a:pt x="3301" y="266280"/>
                </a:lnTo>
                <a:lnTo>
                  <a:pt x="4825" y="266928"/>
                </a:lnTo>
                <a:lnTo>
                  <a:pt x="8381" y="266928"/>
                </a:lnTo>
                <a:lnTo>
                  <a:pt x="9906" y="266280"/>
                </a:lnTo>
                <a:lnTo>
                  <a:pt x="11302" y="264998"/>
                </a:lnTo>
                <a:lnTo>
                  <a:pt x="12572" y="263702"/>
                </a:lnTo>
                <a:lnTo>
                  <a:pt x="13207" y="262153"/>
                </a:lnTo>
                <a:lnTo>
                  <a:pt x="13207" y="258559"/>
                </a:lnTo>
                <a:lnTo>
                  <a:pt x="12572" y="257022"/>
                </a:lnTo>
                <a:lnTo>
                  <a:pt x="11302" y="255727"/>
                </a:lnTo>
                <a:lnTo>
                  <a:pt x="9906" y="254431"/>
                </a:lnTo>
                <a:lnTo>
                  <a:pt x="8381" y="25378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01567" y="6396189"/>
            <a:ext cx="335280" cy="370840"/>
          </a:xfrm>
          <a:custGeom>
            <a:avLst/>
            <a:gdLst/>
            <a:ahLst/>
            <a:cxnLst/>
            <a:rect l="l" t="t" r="r" b="b"/>
            <a:pathLst>
              <a:path w="335279" h="370840">
                <a:moveTo>
                  <a:pt x="26924" y="275590"/>
                </a:moveTo>
                <a:lnTo>
                  <a:pt x="20701" y="281940"/>
                </a:lnTo>
                <a:lnTo>
                  <a:pt x="84582" y="345440"/>
                </a:lnTo>
                <a:lnTo>
                  <a:pt x="86741" y="349250"/>
                </a:lnTo>
                <a:lnTo>
                  <a:pt x="87757" y="355600"/>
                </a:lnTo>
                <a:lnTo>
                  <a:pt x="86741" y="359410"/>
                </a:lnTo>
                <a:lnTo>
                  <a:pt x="81915" y="364490"/>
                </a:lnTo>
                <a:lnTo>
                  <a:pt x="79756" y="365760"/>
                </a:lnTo>
                <a:lnTo>
                  <a:pt x="77343" y="365760"/>
                </a:lnTo>
                <a:lnTo>
                  <a:pt x="82804" y="370840"/>
                </a:lnTo>
                <a:lnTo>
                  <a:pt x="85090" y="370840"/>
                </a:lnTo>
                <a:lnTo>
                  <a:pt x="87503" y="369570"/>
                </a:lnTo>
                <a:lnTo>
                  <a:pt x="90043" y="367030"/>
                </a:lnTo>
                <a:lnTo>
                  <a:pt x="94487" y="361950"/>
                </a:lnTo>
                <a:lnTo>
                  <a:pt x="96393" y="356870"/>
                </a:lnTo>
                <a:lnTo>
                  <a:pt x="95123" y="346710"/>
                </a:lnTo>
                <a:lnTo>
                  <a:pt x="91948" y="340360"/>
                </a:lnTo>
                <a:lnTo>
                  <a:pt x="86360" y="335280"/>
                </a:lnTo>
                <a:lnTo>
                  <a:pt x="26924" y="275590"/>
                </a:lnTo>
                <a:close/>
              </a:path>
              <a:path w="335279" h="370840">
                <a:moveTo>
                  <a:pt x="96964" y="240030"/>
                </a:moveTo>
                <a:lnTo>
                  <a:pt x="73025" y="240030"/>
                </a:lnTo>
                <a:lnTo>
                  <a:pt x="83439" y="241300"/>
                </a:lnTo>
                <a:lnTo>
                  <a:pt x="89027" y="245110"/>
                </a:lnTo>
                <a:lnTo>
                  <a:pt x="94996" y="250190"/>
                </a:lnTo>
                <a:lnTo>
                  <a:pt x="95377" y="251460"/>
                </a:lnTo>
                <a:lnTo>
                  <a:pt x="94615" y="251460"/>
                </a:lnTo>
                <a:lnTo>
                  <a:pt x="92964" y="252730"/>
                </a:lnTo>
                <a:lnTo>
                  <a:pt x="71247" y="290830"/>
                </a:lnTo>
                <a:lnTo>
                  <a:pt x="73279" y="298450"/>
                </a:lnTo>
                <a:lnTo>
                  <a:pt x="79375" y="304800"/>
                </a:lnTo>
                <a:lnTo>
                  <a:pt x="84201" y="309880"/>
                </a:lnTo>
                <a:lnTo>
                  <a:pt x="89662" y="311150"/>
                </a:lnTo>
                <a:lnTo>
                  <a:pt x="101727" y="311150"/>
                </a:lnTo>
                <a:lnTo>
                  <a:pt x="107315" y="308610"/>
                </a:lnTo>
                <a:lnTo>
                  <a:pt x="112649" y="303530"/>
                </a:lnTo>
                <a:lnTo>
                  <a:pt x="113876" y="302260"/>
                </a:lnTo>
                <a:lnTo>
                  <a:pt x="92329" y="302260"/>
                </a:lnTo>
                <a:lnTo>
                  <a:pt x="88519" y="300990"/>
                </a:lnTo>
                <a:lnTo>
                  <a:pt x="85090" y="297180"/>
                </a:lnTo>
                <a:lnTo>
                  <a:pt x="80772" y="293370"/>
                </a:lnTo>
                <a:lnTo>
                  <a:pt x="79502" y="288290"/>
                </a:lnTo>
                <a:lnTo>
                  <a:pt x="81153" y="281940"/>
                </a:lnTo>
                <a:lnTo>
                  <a:pt x="82931" y="275590"/>
                </a:lnTo>
                <a:lnTo>
                  <a:pt x="87503" y="269240"/>
                </a:lnTo>
                <a:lnTo>
                  <a:pt x="94996" y="261620"/>
                </a:lnTo>
                <a:lnTo>
                  <a:pt x="97282" y="259080"/>
                </a:lnTo>
                <a:lnTo>
                  <a:pt x="99187" y="257810"/>
                </a:lnTo>
                <a:lnTo>
                  <a:pt x="100584" y="256540"/>
                </a:lnTo>
                <a:lnTo>
                  <a:pt x="113284" y="256540"/>
                </a:lnTo>
                <a:lnTo>
                  <a:pt x="100584" y="243840"/>
                </a:lnTo>
                <a:lnTo>
                  <a:pt x="96964" y="240030"/>
                </a:lnTo>
                <a:close/>
              </a:path>
              <a:path w="335279" h="370840">
                <a:moveTo>
                  <a:pt x="113284" y="256540"/>
                </a:moveTo>
                <a:lnTo>
                  <a:pt x="100584" y="256540"/>
                </a:lnTo>
                <a:lnTo>
                  <a:pt x="108458" y="264160"/>
                </a:lnTo>
                <a:lnTo>
                  <a:pt x="111379" y="266700"/>
                </a:lnTo>
                <a:lnTo>
                  <a:pt x="113284" y="270510"/>
                </a:lnTo>
                <a:lnTo>
                  <a:pt x="115316" y="278130"/>
                </a:lnTo>
                <a:lnTo>
                  <a:pt x="115443" y="281940"/>
                </a:lnTo>
                <a:lnTo>
                  <a:pt x="114427" y="285750"/>
                </a:lnTo>
                <a:lnTo>
                  <a:pt x="113537" y="290830"/>
                </a:lnTo>
                <a:lnTo>
                  <a:pt x="108458" y="297180"/>
                </a:lnTo>
                <a:lnTo>
                  <a:pt x="104775" y="300990"/>
                </a:lnTo>
                <a:lnTo>
                  <a:pt x="100837" y="302260"/>
                </a:lnTo>
                <a:lnTo>
                  <a:pt x="113876" y="302260"/>
                </a:lnTo>
                <a:lnTo>
                  <a:pt x="116332" y="299720"/>
                </a:lnTo>
                <a:lnTo>
                  <a:pt x="118999" y="294640"/>
                </a:lnTo>
                <a:lnTo>
                  <a:pt x="122047" y="285750"/>
                </a:lnTo>
                <a:lnTo>
                  <a:pt x="122047" y="280670"/>
                </a:lnTo>
                <a:lnTo>
                  <a:pt x="120777" y="275590"/>
                </a:lnTo>
                <a:lnTo>
                  <a:pt x="132334" y="275590"/>
                </a:lnTo>
                <a:lnTo>
                  <a:pt x="113284" y="256540"/>
                </a:lnTo>
                <a:close/>
              </a:path>
              <a:path w="335279" h="370840">
                <a:moveTo>
                  <a:pt x="132334" y="275590"/>
                </a:moveTo>
                <a:lnTo>
                  <a:pt x="120777" y="275590"/>
                </a:lnTo>
                <a:lnTo>
                  <a:pt x="129286" y="283210"/>
                </a:lnTo>
                <a:lnTo>
                  <a:pt x="134874" y="278130"/>
                </a:lnTo>
                <a:lnTo>
                  <a:pt x="132334" y="275590"/>
                </a:lnTo>
                <a:close/>
              </a:path>
              <a:path w="335279" h="370840">
                <a:moveTo>
                  <a:pt x="86106" y="232410"/>
                </a:moveTo>
                <a:lnTo>
                  <a:pt x="71501" y="232410"/>
                </a:lnTo>
                <a:lnTo>
                  <a:pt x="64516" y="234950"/>
                </a:lnTo>
                <a:lnTo>
                  <a:pt x="58039" y="241300"/>
                </a:lnTo>
                <a:lnTo>
                  <a:pt x="52070" y="247650"/>
                </a:lnTo>
                <a:lnTo>
                  <a:pt x="48133" y="255270"/>
                </a:lnTo>
                <a:lnTo>
                  <a:pt x="46482" y="262890"/>
                </a:lnTo>
                <a:lnTo>
                  <a:pt x="52324" y="269240"/>
                </a:lnTo>
                <a:lnTo>
                  <a:pt x="53975" y="260350"/>
                </a:lnTo>
                <a:lnTo>
                  <a:pt x="57531" y="252730"/>
                </a:lnTo>
                <a:lnTo>
                  <a:pt x="63119" y="247650"/>
                </a:lnTo>
                <a:lnTo>
                  <a:pt x="68072" y="242570"/>
                </a:lnTo>
                <a:lnTo>
                  <a:pt x="73025" y="240030"/>
                </a:lnTo>
                <a:lnTo>
                  <a:pt x="96964" y="240030"/>
                </a:lnTo>
                <a:lnTo>
                  <a:pt x="93345" y="236220"/>
                </a:lnTo>
                <a:lnTo>
                  <a:pt x="86106" y="232410"/>
                </a:lnTo>
                <a:close/>
              </a:path>
              <a:path w="335279" h="370840">
                <a:moveTo>
                  <a:pt x="99441" y="203200"/>
                </a:moveTo>
                <a:lnTo>
                  <a:pt x="93980" y="208280"/>
                </a:lnTo>
                <a:lnTo>
                  <a:pt x="149098" y="264160"/>
                </a:lnTo>
                <a:lnTo>
                  <a:pt x="155448" y="257810"/>
                </a:lnTo>
                <a:lnTo>
                  <a:pt x="121793" y="223520"/>
                </a:lnTo>
                <a:lnTo>
                  <a:pt x="116712" y="218440"/>
                </a:lnTo>
                <a:lnTo>
                  <a:pt x="113919" y="213360"/>
                </a:lnTo>
                <a:lnTo>
                  <a:pt x="113817" y="210820"/>
                </a:lnTo>
                <a:lnTo>
                  <a:pt x="108204" y="210820"/>
                </a:lnTo>
                <a:lnTo>
                  <a:pt x="99441" y="203200"/>
                </a:lnTo>
                <a:close/>
              </a:path>
              <a:path w="335279" h="370840">
                <a:moveTo>
                  <a:pt x="154355" y="184150"/>
                </a:moveTo>
                <a:lnTo>
                  <a:pt x="129667" y="184150"/>
                </a:lnTo>
                <a:lnTo>
                  <a:pt x="140716" y="185420"/>
                </a:lnTo>
                <a:lnTo>
                  <a:pt x="146177" y="187960"/>
                </a:lnTo>
                <a:lnTo>
                  <a:pt x="151765" y="194310"/>
                </a:lnTo>
                <a:lnTo>
                  <a:pt x="185293" y="227330"/>
                </a:lnTo>
                <a:lnTo>
                  <a:pt x="191516" y="220980"/>
                </a:lnTo>
                <a:lnTo>
                  <a:pt x="157099" y="186690"/>
                </a:lnTo>
                <a:lnTo>
                  <a:pt x="154355" y="184150"/>
                </a:lnTo>
                <a:close/>
              </a:path>
              <a:path w="335279" h="370840">
                <a:moveTo>
                  <a:pt x="128270" y="175260"/>
                </a:moveTo>
                <a:lnTo>
                  <a:pt x="121666" y="177800"/>
                </a:lnTo>
                <a:lnTo>
                  <a:pt x="115824" y="184150"/>
                </a:lnTo>
                <a:lnTo>
                  <a:pt x="112141" y="187960"/>
                </a:lnTo>
                <a:lnTo>
                  <a:pt x="109601" y="191770"/>
                </a:lnTo>
                <a:lnTo>
                  <a:pt x="108204" y="196850"/>
                </a:lnTo>
                <a:lnTo>
                  <a:pt x="106934" y="200660"/>
                </a:lnTo>
                <a:lnTo>
                  <a:pt x="106934" y="205740"/>
                </a:lnTo>
                <a:lnTo>
                  <a:pt x="108204" y="210820"/>
                </a:lnTo>
                <a:lnTo>
                  <a:pt x="113817" y="210820"/>
                </a:lnTo>
                <a:lnTo>
                  <a:pt x="113665" y="207010"/>
                </a:lnTo>
                <a:lnTo>
                  <a:pt x="113284" y="200660"/>
                </a:lnTo>
                <a:lnTo>
                  <a:pt x="115443" y="195580"/>
                </a:lnTo>
                <a:lnTo>
                  <a:pt x="120142" y="190500"/>
                </a:lnTo>
                <a:lnTo>
                  <a:pt x="124587" y="186690"/>
                </a:lnTo>
                <a:lnTo>
                  <a:pt x="129667" y="184150"/>
                </a:lnTo>
                <a:lnTo>
                  <a:pt x="154355" y="184150"/>
                </a:lnTo>
                <a:lnTo>
                  <a:pt x="150241" y="180340"/>
                </a:lnTo>
                <a:lnTo>
                  <a:pt x="143129" y="176530"/>
                </a:lnTo>
                <a:lnTo>
                  <a:pt x="128270" y="175260"/>
                </a:lnTo>
                <a:close/>
              </a:path>
              <a:path w="335279" h="370840">
                <a:moveTo>
                  <a:pt x="200025" y="147320"/>
                </a:moveTo>
                <a:lnTo>
                  <a:pt x="171831" y="175260"/>
                </a:lnTo>
                <a:lnTo>
                  <a:pt x="177165" y="180340"/>
                </a:lnTo>
                <a:lnTo>
                  <a:pt x="205359" y="152400"/>
                </a:lnTo>
                <a:lnTo>
                  <a:pt x="200025" y="147320"/>
                </a:lnTo>
                <a:close/>
              </a:path>
              <a:path w="335279" h="370840">
                <a:moveTo>
                  <a:pt x="213330" y="62230"/>
                </a:moveTo>
                <a:lnTo>
                  <a:pt x="184130" y="91440"/>
                </a:lnTo>
                <a:lnTo>
                  <a:pt x="184912" y="99060"/>
                </a:lnTo>
                <a:lnTo>
                  <a:pt x="206375" y="133350"/>
                </a:lnTo>
                <a:lnTo>
                  <a:pt x="240792" y="154940"/>
                </a:lnTo>
                <a:lnTo>
                  <a:pt x="248677" y="156210"/>
                </a:lnTo>
                <a:lnTo>
                  <a:pt x="255968" y="154940"/>
                </a:lnTo>
                <a:lnTo>
                  <a:pt x="262687" y="151130"/>
                </a:lnTo>
                <a:lnTo>
                  <a:pt x="266801" y="148590"/>
                </a:lnTo>
                <a:lnTo>
                  <a:pt x="250062" y="148590"/>
                </a:lnTo>
                <a:lnTo>
                  <a:pt x="241173" y="146050"/>
                </a:lnTo>
                <a:lnTo>
                  <a:pt x="206041" y="119380"/>
                </a:lnTo>
                <a:lnTo>
                  <a:pt x="191643" y="90170"/>
                </a:lnTo>
                <a:lnTo>
                  <a:pt x="193167" y="82550"/>
                </a:lnTo>
                <a:lnTo>
                  <a:pt x="198882" y="77470"/>
                </a:lnTo>
                <a:lnTo>
                  <a:pt x="204597" y="71120"/>
                </a:lnTo>
                <a:lnTo>
                  <a:pt x="211836" y="69850"/>
                </a:lnTo>
                <a:lnTo>
                  <a:pt x="238013" y="69850"/>
                </a:lnTo>
                <a:lnTo>
                  <a:pt x="229522" y="66040"/>
                </a:lnTo>
                <a:lnTo>
                  <a:pt x="221234" y="63500"/>
                </a:lnTo>
                <a:lnTo>
                  <a:pt x="213330" y="62230"/>
                </a:lnTo>
                <a:close/>
              </a:path>
              <a:path w="335279" h="370840">
                <a:moveTo>
                  <a:pt x="238013" y="69850"/>
                </a:moveTo>
                <a:lnTo>
                  <a:pt x="211836" y="69850"/>
                </a:lnTo>
                <a:lnTo>
                  <a:pt x="220726" y="72390"/>
                </a:lnTo>
                <a:lnTo>
                  <a:pt x="227510" y="74930"/>
                </a:lnTo>
                <a:lnTo>
                  <a:pt x="234521" y="78740"/>
                </a:lnTo>
                <a:lnTo>
                  <a:pt x="241746" y="83820"/>
                </a:lnTo>
                <a:lnTo>
                  <a:pt x="249174" y="91440"/>
                </a:lnTo>
                <a:lnTo>
                  <a:pt x="255930" y="97790"/>
                </a:lnTo>
                <a:lnTo>
                  <a:pt x="261318" y="105410"/>
                </a:lnTo>
                <a:lnTo>
                  <a:pt x="265301" y="113030"/>
                </a:lnTo>
                <a:lnTo>
                  <a:pt x="267843" y="119380"/>
                </a:lnTo>
                <a:lnTo>
                  <a:pt x="270383" y="128270"/>
                </a:lnTo>
                <a:lnTo>
                  <a:pt x="268732" y="135890"/>
                </a:lnTo>
                <a:lnTo>
                  <a:pt x="263144" y="140970"/>
                </a:lnTo>
                <a:lnTo>
                  <a:pt x="257429" y="147320"/>
                </a:lnTo>
                <a:lnTo>
                  <a:pt x="250062" y="148590"/>
                </a:lnTo>
                <a:lnTo>
                  <a:pt x="266801" y="148590"/>
                </a:lnTo>
                <a:lnTo>
                  <a:pt x="268859" y="147320"/>
                </a:lnTo>
                <a:lnTo>
                  <a:pt x="273738" y="140970"/>
                </a:lnTo>
                <a:lnTo>
                  <a:pt x="276748" y="133350"/>
                </a:lnTo>
                <a:lnTo>
                  <a:pt x="277877" y="127000"/>
                </a:lnTo>
                <a:lnTo>
                  <a:pt x="277114" y="119380"/>
                </a:lnTo>
                <a:lnTo>
                  <a:pt x="255651" y="83820"/>
                </a:lnTo>
                <a:lnTo>
                  <a:pt x="246719" y="76200"/>
                </a:lnTo>
                <a:lnTo>
                  <a:pt x="238013" y="69850"/>
                </a:lnTo>
                <a:close/>
              </a:path>
              <a:path w="335279" h="370840">
                <a:moveTo>
                  <a:pt x="270256" y="0"/>
                </a:moveTo>
                <a:lnTo>
                  <a:pt x="243528" y="33020"/>
                </a:lnTo>
                <a:lnTo>
                  <a:pt x="244221" y="41910"/>
                </a:lnTo>
                <a:lnTo>
                  <a:pt x="268605" y="81280"/>
                </a:lnTo>
                <a:lnTo>
                  <a:pt x="298958" y="100330"/>
                </a:lnTo>
                <a:lnTo>
                  <a:pt x="306004" y="100330"/>
                </a:lnTo>
                <a:lnTo>
                  <a:pt x="312658" y="99060"/>
                </a:lnTo>
                <a:lnTo>
                  <a:pt x="318906" y="95250"/>
                </a:lnTo>
                <a:lnTo>
                  <a:pt x="322794" y="92710"/>
                </a:lnTo>
                <a:lnTo>
                  <a:pt x="308991" y="92710"/>
                </a:lnTo>
                <a:lnTo>
                  <a:pt x="295910" y="91440"/>
                </a:lnTo>
                <a:lnTo>
                  <a:pt x="289941" y="88900"/>
                </a:lnTo>
                <a:lnTo>
                  <a:pt x="284607" y="83820"/>
                </a:lnTo>
                <a:lnTo>
                  <a:pt x="279273" y="77470"/>
                </a:lnTo>
                <a:lnTo>
                  <a:pt x="276479" y="72390"/>
                </a:lnTo>
                <a:lnTo>
                  <a:pt x="271907" y="72390"/>
                </a:lnTo>
                <a:lnTo>
                  <a:pt x="251450" y="34290"/>
                </a:lnTo>
                <a:lnTo>
                  <a:pt x="252555" y="27940"/>
                </a:lnTo>
                <a:lnTo>
                  <a:pt x="255398" y="21590"/>
                </a:lnTo>
                <a:lnTo>
                  <a:pt x="259969" y="15240"/>
                </a:lnTo>
                <a:lnTo>
                  <a:pt x="262382" y="13970"/>
                </a:lnTo>
                <a:lnTo>
                  <a:pt x="265049" y="11430"/>
                </a:lnTo>
                <a:lnTo>
                  <a:pt x="270637" y="7620"/>
                </a:lnTo>
                <a:lnTo>
                  <a:pt x="273431" y="6350"/>
                </a:lnTo>
                <a:lnTo>
                  <a:pt x="276225" y="6350"/>
                </a:lnTo>
                <a:lnTo>
                  <a:pt x="270256" y="0"/>
                </a:lnTo>
                <a:close/>
              </a:path>
              <a:path w="335279" h="370840">
                <a:moveTo>
                  <a:pt x="320389" y="40640"/>
                </a:moveTo>
                <a:lnTo>
                  <a:pt x="293878" y="40640"/>
                </a:lnTo>
                <a:lnTo>
                  <a:pt x="306324" y="41910"/>
                </a:lnTo>
                <a:lnTo>
                  <a:pt x="312293" y="44450"/>
                </a:lnTo>
                <a:lnTo>
                  <a:pt x="317754" y="50800"/>
                </a:lnTo>
                <a:lnTo>
                  <a:pt x="323215" y="55880"/>
                </a:lnTo>
                <a:lnTo>
                  <a:pt x="326009" y="62230"/>
                </a:lnTo>
                <a:lnTo>
                  <a:pt x="326263" y="68580"/>
                </a:lnTo>
                <a:lnTo>
                  <a:pt x="326644" y="74930"/>
                </a:lnTo>
                <a:lnTo>
                  <a:pt x="324358" y="80010"/>
                </a:lnTo>
                <a:lnTo>
                  <a:pt x="319532" y="85090"/>
                </a:lnTo>
                <a:lnTo>
                  <a:pt x="314579" y="90170"/>
                </a:lnTo>
                <a:lnTo>
                  <a:pt x="308991" y="92710"/>
                </a:lnTo>
                <a:lnTo>
                  <a:pt x="322794" y="92710"/>
                </a:lnTo>
                <a:lnTo>
                  <a:pt x="324739" y="91440"/>
                </a:lnTo>
                <a:lnTo>
                  <a:pt x="329057" y="86360"/>
                </a:lnTo>
                <a:lnTo>
                  <a:pt x="331851" y="81280"/>
                </a:lnTo>
                <a:lnTo>
                  <a:pt x="334899" y="71120"/>
                </a:lnTo>
                <a:lnTo>
                  <a:pt x="334772" y="64770"/>
                </a:lnTo>
                <a:lnTo>
                  <a:pt x="333121" y="59690"/>
                </a:lnTo>
                <a:lnTo>
                  <a:pt x="331597" y="53340"/>
                </a:lnTo>
                <a:lnTo>
                  <a:pt x="328422" y="48260"/>
                </a:lnTo>
                <a:lnTo>
                  <a:pt x="323723" y="44450"/>
                </a:lnTo>
                <a:lnTo>
                  <a:pt x="320389" y="40640"/>
                </a:lnTo>
                <a:close/>
              </a:path>
              <a:path w="335279" h="370840">
                <a:moveTo>
                  <a:pt x="303784" y="33020"/>
                </a:moveTo>
                <a:lnTo>
                  <a:pt x="298577" y="33020"/>
                </a:lnTo>
                <a:lnTo>
                  <a:pt x="288036" y="34290"/>
                </a:lnTo>
                <a:lnTo>
                  <a:pt x="283337" y="36830"/>
                </a:lnTo>
                <a:lnTo>
                  <a:pt x="279273" y="41910"/>
                </a:lnTo>
                <a:lnTo>
                  <a:pt x="274701" y="45720"/>
                </a:lnTo>
                <a:lnTo>
                  <a:pt x="271907" y="50800"/>
                </a:lnTo>
                <a:lnTo>
                  <a:pt x="269367" y="62230"/>
                </a:lnTo>
                <a:lnTo>
                  <a:pt x="269748" y="67310"/>
                </a:lnTo>
                <a:lnTo>
                  <a:pt x="271907" y="72390"/>
                </a:lnTo>
                <a:lnTo>
                  <a:pt x="276479" y="72390"/>
                </a:lnTo>
                <a:lnTo>
                  <a:pt x="276352" y="66040"/>
                </a:lnTo>
                <a:lnTo>
                  <a:pt x="276098" y="59690"/>
                </a:lnTo>
                <a:lnTo>
                  <a:pt x="278511" y="53340"/>
                </a:lnTo>
                <a:lnTo>
                  <a:pt x="283464" y="48260"/>
                </a:lnTo>
                <a:lnTo>
                  <a:pt x="288290" y="43180"/>
                </a:lnTo>
                <a:lnTo>
                  <a:pt x="293878" y="40640"/>
                </a:lnTo>
                <a:lnTo>
                  <a:pt x="320389" y="40640"/>
                </a:lnTo>
                <a:lnTo>
                  <a:pt x="319278" y="39370"/>
                </a:lnTo>
                <a:lnTo>
                  <a:pt x="314452" y="36830"/>
                </a:lnTo>
                <a:lnTo>
                  <a:pt x="303784" y="33020"/>
                </a:lnTo>
                <a:close/>
              </a:path>
              <a:path w="335279" h="370840">
                <a:moveTo>
                  <a:pt x="8382" y="254241"/>
                </a:moveTo>
                <a:lnTo>
                  <a:pt x="4826" y="254241"/>
                </a:lnTo>
                <a:lnTo>
                  <a:pt x="3175" y="254889"/>
                </a:lnTo>
                <a:lnTo>
                  <a:pt x="635" y="257467"/>
                </a:lnTo>
                <a:lnTo>
                  <a:pt x="0" y="259016"/>
                </a:lnTo>
                <a:lnTo>
                  <a:pt x="0" y="262610"/>
                </a:lnTo>
                <a:lnTo>
                  <a:pt x="635" y="264147"/>
                </a:lnTo>
                <a:lnTo>
                  <a:pt x="3175" y="266738"/>
                </a:lnTo>
                <a:lnTo>
                  <a:pt x="4826" y="267385"/>
                </a:lnTo>
                <a:lnTo>
                  <a:pt x="8382" y="267385"/>
                </a:lnTo>
                <a:lnTo>
                  <a:pt x="9906" y="266738"/>
                </a:lnTo>
                <a:lnTo>
                  <a:pt x="12446" y="264147"/>
                </a:lnTo>
                <a:lnTo>
                  <a:pt x="13208" y="262610"/>
                </a:lnTo>
                <a:lnTo>
                  <a:pt x="13208" y="259016"/>
                </a:lnTo>
                <a:lnTo>
                  <a:pt x="12446" y="257467"/>
                </a:lnTo>
                <a:lnTo>
                  <a:pt x="9906" y="254889"/>
                </a:lnTo>
                <a:lnTo>
                  <a:pt x="8382" y="25424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888740" y="6401269"/>
            <a:ext cx="335915" cy="365760"/>
          </a:xfrm>
          <a:custGeom>
            <a:avLst/>
            <a:gdLst/>
            <a:ahLst/>
            <a:cxnLst/>
            <a:rect l="l" t="t" r="r" b="b"/>
            <a:pathLst>
              <a:path w="335914" h="365759">
                <a:moveTo>
                  <a:pt x="26924" y="270509"/>
                </a:moveTo>
                <a:lnTo>
                  <a:pt x="20700" y="276859"/>
                </a:lnTo>
                <a:lnTo>
                  <a:pt x="84455" y="340359"/>
                </a:lnTo>
                <a:lnTo>
                  <a:pt x="86613" y="344169"/>
                </a:lnTo>
                <a:lnTo>
                  <a:pt x="87249" y="347979"/>
                </a:lnTo>
                <a:lnTo>
                  <a:pt x="87757" y="350519"/>
                </a:lnTo>
                <a:lnTo>
                  <a:pt x="86613" y="354329"/>
                </a:lnTo>
                <a:lnTo>
                  <a:pt x="83947" y="356869"/>
                </a:lnTo>
                <a:lnTo>
                  <a:pt x="81914" y="359409"/>
                </a:lnTo>
                <a:lnTo>
                  <a:pt x="79756" y="360679"/>
                </a:lnTo>
                <a:lnTo>
                  <a:pt x="77343" y="360679"/>
                </a:lnTo>
                <a:lnTo>
                  <a:pt x="82676" y="365759"/>
                </a:lnTo>
                <a:lnTo>
                  <a:pt x="85089" y="365759"/>
                </a:lnTo>
                <a:lnTo>
                  <a:pt x="87502" y="364489"/>
                </a:lnTo>
                <a:lnTo>
                  <a:pt x="89915" y="361949"/>
                </a:lnTo>
                <a:lnTo>
                  <a:pt x="94487" y="356869"/>
                </a:lnTo>
                <a:lnTo>
                  <a:pt x="96393" y="351789"/>
                </a:lnTo>
                <a:lnTo>
                  <a:pt x="95123" y="341629"/>
                </a:lnTo>
                <a:lnTo>
                  <a:pt x="91948" y="335279"/>
                </a:lnTo>
                <a:lnTo>
                  <a:pt x="86233" y="330199"/>
                </a:lnTo>
                <a:lnTo>
                  <a:pt x="26924" y="270509"/>
                </a:lnTo>
                <a:close/>
              </a:path>
              <a:path w="335914" h="365759">
                <a:moveTo>
                  <a:pt x="96901" y="234949"/>
                </a:moveTo>
                <a:lnTo>
                  <a:pt x="73025" y="234949"/>
                </a:lnTo>
                <a:lnTo>
                  <a:pt x="83438" y="236219"/>
                </a:lnTo>
                <a:lnTo>
                  <a:pt x="89026" y="240029"/>
                </a:lnTo>
                <a:lnTo>
                  <a:pt x="94869" y="245109"/>
                </a:lnTo>
                <a:lnTo>
                  <a:pt x="95376" y="246379"/>
                </a:lnTo>
                <a:lnTo>
                  <a:pt x="94614" y="246379"/>
                </a:lnTo>
                <a:lnTo>
                  <a:pt x="93725" y="247649"/>
                </a:lnTo>
                <a:lnTo>
                  <a:pt x="91439" y="250189"/>
                </a:lnTo>
                <a:lnTo>
                  <a:pt x="90550" y="250189"/>
                </a:lnTo>
                <a:lnTo>
                  <a:pt x="83974" y="257809"/>
                </a:lnTo>
                <a:lnTo>
                  <a:pt x="78898" y="264159"/>
                </a:lnTo>
                <a:lnTo>
                  <a:pt x="75299" y="271779"/>
                </a:lnTo>
                <a:lnTo>
                  <a:pt x="73151" y="278129"/>
                </a:lnTo>
                <a:lnTo>
                  <a:pt x="71247" y="285749"/>
                </a:lnTo>
                <a:lnTo>
                  <a:pt x="73279" y="293369"/>
                </a:lnTo>
                <a:lnTo>
                  <a:pt x="79375" y="299719"/>
                </a:lnTo>
                <a:lnTo>
                  <a:pt x="84200" y="304799"/>
                </a:lnTo>
                <a:lnTo>
                  <a:pt x="89662" y="306069"/>
                </a:lnTo>
                <a:lnTo>
                  <a:pt x="101726" y="306069"/>
                </a:lnTo>
                <a:lnTo>
                  <a:pt x="107314" y="303529"/>
                </a:lnTo>
                <a:lnTo>
                  <a:pt x="112522" y="298449"/>
                </a:lnTo>
                <a:lnTo>
                  <a:pt x="113792" y="297179"/>
                </a:lnTo>
                <a:lnTo>
                  <a:pt x="92329" y="297179"/>
                </a:lnTo>
                <a:lnTo>
                  <a:pt x="88519" y="295909"/>
                </a:lnTo>
                <a:lnTo>
                  <a:pt x="85089" y="292099"/>
                </a:lnTo>
                <a:lnTo>
                  <a:pt x="80772" y="288289"/>
                </a:lnTo>
                <a:lnTo>
                  <a:pt x="79501" y="283209"/>
                </a:lnTo>
                <a:lnTo>
                  <a:pt x="82804" y="270509"/>
                </a:lnTo>
                <a:lnTo>
                  <a:pt x="87502" y="264159"/>
                </a:lnTo>
                <a:lnTo>
                  <a:pt x="94869" y="256539"/>
                </a:lnTo>
                <a:lnTo>
                  <a:pt x="97282" y="253999"/>
                </a:lnTo>
                <a:lnTo>
                  <a:pt x="100457" y="251459"/>
                </a:lnTo>
                <a:lnTo>
                  <a:pt x="113157" y="251459"/>
                </a:lnTo>
                <a:lnTo>
                  <a:pt x="100457" y="238759"/>
                </a:lnTo>
                <a:lnTo>
                  <a:pt x="96901" y="234949"/>
                </a:lnTo>
                <a:close/>
              </a:path>
              <a:path w="335914" h="365759">
                <a:moveTo>
                  <a:pt x="113157" y="251459"/>
                </a:moveTo>
                <a:lnTo>
                  <a:pt x="100457" y="251459"/>
                </a:lnTo>
                <a:lnTo>
                  <a:pt x="111251" y="261619"/>
                </a:lnTo>
                <a:lnTo>
                  <a:pt x="113157" y="265429"/>
                </a:lnTo>
                <a:lnTo>
                  <a:pt x="114300" y="269239"/>
                </a:lnTo>
                <a:lnTo>
                  <a:pt x="115315" y="273049"/>
                </a:lnTo>
                <a:lnTo>
                  <a:pt x="115315" y="276859"/>
                </a:lnTo>
                <a:lnTo>
                  <a:pt x="100711" y="297179"/>
                </a:lnTo>
                <a:lnTo>
                  <a:pt x="113792" y="297179"/>
                </a:lnTo>
                <a:lnTo>
                  <a:pt x="116332" y="294639"/>
                </a:lnTo>
                <a:lnTo>
                  <a:pt x="118999" y="289559"/>
                </a:lnTo>
                <a:lnTo>
                  <a:pt x="120396" y="284479"/>
                </a:lnTo>
                <a:lnTo>
                  <a:pt x="121920" y="280669"/>
                </a:lnTo>
                <a:lnTo>
                  <a:pt x="122047" y="275589"/>
                </a:lnTo>
                <a:lnTo>
                  <a:pt x="120776" y="270509"/>
                </a:lnTo>
                <a:lnTo>
                  <a:pt x="132207" y="270509"/>
                </a:lnTo>
                <a:lnTo>
                  <a:pt x="113157" y="251459"/>
                </a:lnTo>
                <a:close/>
              </a:path>
              <a:path w="335914" h="365759">
                <a:moveTo>
                  <a:pt x="132207" y="270509"/>
                </a:moveTo>
                <a:lnTo>
                  <a:pt x="120776" y="270509"/>
                </a:lnTo>
                <a:lnTo>
                  <a:pt x="129286" y="278129"/>
                </a:lnTo>
                <a:lnTo>
                  <a:pt x="134747" y="273049"/>
                </a:lnTo>
                <a:lnTo>
                  <a:pt x="132207" y="270509"/>
                </a:lnTo>
                <a:close/>
              </a:path>
              <a:path w="335914" h="365759">
                <a:moveTo>
                  <a:pt x="86106" y="227329"/>
                </a:moveTo>
                <a:lnTo>
                  <a:pt x="71374" y="227329"/>
                </a:lnTo>
                <a:lnTo>
                  <a:pt x="64515" y="229869"/>
                </a:lnTo>
                <a:lnTo>
                  <a:pt x="58038" y="236219"/>
                </a:lnTo>
                <a:lnTo>
                  <a:pt x="52070" y="242569"/>
                </a:lnTo>
                <a:lnTo>
                  <a:pt x="48133" y="250189"/>
                </a:lnTo>
                <a:lnTo>
                  <a:pt x="46482" y="257809"/>
                </a:lnTo>
                <a:lnTo>
                  <a:pt x="52197" y="264159"/>
                </a:lnTo>
                <a:lnTo>
                  <a:pt x="53848" y="255269"/>
                </a:lnTo>
                <a:lnTo>
                  <a:pt x="57531" y="247649"/>
                </a:lnTo>
                <a:lnTo>
                  <a:pt x="63119" y="242569"/>
                </a:lnTo>
                <a:lnTo>
                  <a:pt x="67945" y="237489"/>
                </a:lnTo>
                <a:lnTo>
                  <a:pt x="73025" y="234949"/>
                </a:lnTo>
                <a:lnTo>
                  <a:pt x="96901" y="234949"/>
                </a:lnTo>
                <a:lnTo>
                  <a:pt x="93345" y="231139"/>
                </a:lnTo>
                <a:lnTo>
                  <a:pt x="86106" y="227329"/>
                </a:lnTo>
                <a:close/>
              </a:path>
              <a:path w="335914" h="365759">
                <a:moveTo>
                  <a:pt x="99440" y="198119"/>
                </a:moveTo>
                <a:lnTo>
                  <a:pt x="93980" y="203199"/>
                </a:lnTo>
                <a:lnTo>
                  <a:pt x="149098" y="259079"/>
                </a:lnTo>
                <a:lnTo>
                  <a:pt x="155321" y="252729"/>
                </a:lnTo>
                <a:lnTo>
                  <a:pt x="121793" y="218439"/>
                </a:lnTo>
                <a:lnTo>
                  <a:pt x="116586" y="213359"/>
                </a:lnTo>
                <a:lnTo>
                  <a:pt x="113919" y="208279"/>
                </a:lnTo>
                <a:lnTo>
                  <a:pt x="113817" y="205739"/>
                </a:lnTo>
                <a:lnTo>
                  <a:pt x="108204" y="205739"/>
                </a:lnTo>
                <a:lnTo>
                  <a:pt x="99440" y="198119"/>
                </a:lnTo>
                <a:close/>
              </a:path>
              <a:path w="335914" h="365759">
                <a:moveTo>
                  <a:pt x="154355" y="179069"/>
                </a:moveTo>
                <a:lnTo>
                  <a:pt x="129539" y="179069"/>
                </a:lnTo>
                <a:lnTo>
                  <a:pt x="140588" y="180339"/>
                </a:lnTo>
                <a:lnTo>
                  <a:pt x="146176" y="182879"/>
                </a:lnTo>
                <a:lnTo>
                  <a:pt x="151764" y="189229"/>
                </a:lnTo>
                <a:lnTo>
                  <a:pt x="185165" y="222249"/>
                </a:lnTo>
                <a:lnTo>
                  <a:pt x="191515" y="215899"/>
                </a:lnTo>
                <a:lnTo>
                  <a:pt x="157099" y="181609"/>
                </a:lnTo>
                <a:lnTo>
                  <a:pt x="154355" y="179069"/>
                </a:lnTo>
                <a:close/>
              </a:path>
              <a:path w="335914" h="365759">
                <a:moveTo>
                  <a:pt x="128270" y="170179"/>
                </a:moveTo>
                <a:lnTo>
                  <a:pt x="121665" y="172719"/>
                </a:lnTo>
                <a:lnTo>
                  <a:pt x="115824" y="179069"/>
                </a:lnTo>
                <a:lnTo>
                  <a:pt x="112140" y="182879"/>
                </a:lnTo>
                <a:lnTo>
                  <a:pt x="109600" y="186689"/>
                </a:lnTo>
                <a:lnTo>
                  <a:pt x="108204" y="191769"/>
                </a:lnTo>
                <a:lnTo>
                  <a:pt x="106934" y="195579"/>
                </a:lnTo>
                <a:lnTo>
                  <a:pt x="106934" y="200659"/>
                </a:lnTo>
                <a:lnTo>
                  <a:pt x="108204" y="205739"/>
                </a:lnTo>
                <a:lnTo>
                  <a:pt x="113817" y="205739"/>
                </a:lnTo>
                <a:lnTo>
                  <a:pt x="113588" y="200659"/>
                </a:lnTo>
                <a:lnTo>
                  <a:pt x="113284" y="195579"/>
                </a:lnTo>
                <a:lnTo>
                  <a:pt x="115443" y="190499"/>
                </a:lnTo>
                <a:lnTo>
                  <a:pt x="120142" y="185419"/>
                </a:lnTo>
                <a:lnTo>
                  <a:pt x="124587" y="181609"/>
                </a:lnTo>
                <a:lnTo>
                  <a:pt x="129539" y="179069"/>
                </a:lnTo>
                <a:lnTo>
                  <a:pt x="154355" y="179069"/>
                </a:lnTo>
                <a:lnTo>
                  <a:pt x="150240" y="175259"/>
                </a:lnTo>
                <a:lnTo>
                  <a:pt x="143129" y="171449"/>
                </a:lnTo>
                <a:lnTo>
                  <a:pt x="128270" y="170179"/>
                </a:lnTo>
                <a:close/>
              </a:path>
              <a:path w="335914" h="365759">
                <a:moveTo>
                  <a:pt x="200025" y="142239"/>
                </a:moveTo>
                <a:lnTo>
                  <a:pt x="171704" y="170179"/>
                </a:lnTo>
                <a:lnTo>
                  <a:pt x="177164" y="175259"/>
                </a:lnTo>
                <a:lnTo>
                  <a:pt x="205359" y="147319"/>
                </a:lnTo>
                <a:lnTo>
                  <a:pt x="200025" y="142239"/>
                </a:lnTo>
                <a:close/>
              </a:path>
              <a:path w="335914" h="365759">
                <a:moveTo>
                  <a:pt x="213328" y="57149"/>
                </a:moveTo>
                <a:lnTo>
                  <a:pt x="184128" y="86359"/>
                </a:lnTo>
                <a:lnTo>
                  <a:pt x="184912" y="93979"/>
                </a:lnTo>
                <a:lnTo>
                  <a:pt x="206375" y="128269"/>
                </a:lnTo>
                <a:lnTo>
                  <a:pt x="240664" y="149859"/>
                </a:lnTo>
                <a:lnTo>
                  <a:pt x="248570" y="151129"/>
                </a:lnTo>
                <a:lnTo>
                  <a:pt x="255904" y="149859"/>
                </a:lnTo>
                <a:lnTo>
                  <a:pt x="262667" y="146049"/>
                </a:lnTo>
                <a:lnTo>
                  <a:pt x="266795" y="143509"/>
                </a:lnTo>
                <a:lnTo>
                  <a:pt x="250062" y="143509"/>
                </a:lnTo>
                <a:lnTo>
                  <a:pt x="241173" y="140969"/>
                </a:lnTo>
                <a:lnTo>
                  <a:pt x="206039" y="114299"/>
                </a:lnTo>
                <a:lnTo>
                  <a:pt x="191643" y="85089"/>
                </a:lnTo>
                <a:lnTo>
                  <a:pt x="193167" y="77469"/>
                </a:lnTo>
                <a:lnTo>
                  <a:pt x="198755" y="72389"/>
                </a:lnTo>
                <a:lnTo>
                  <a:pt x="204597" y="66039"/>
                </a:lnTo>
                <a:lnTo>
                  <a:pt x="211836" y="64769"/>
                </a:lnTo>
                <a:lnTo>
                  <a:pt x="237998" y="64769"/>
                </a:lnTo>
                <a:lnTo>
                  <a:pt x="229520" y="60959"/>
                </a:lnTo>
                <a:lnTo>
                  <a:pt x="221234" y="58419"/>
                </a:lnTo>
                <a:lnTo>
                  <a:pt x="213328" y="57149"/>
                </a:lnTo>
                <a:close/>
              </a:path>
              <a:path w="335914" h="365759">
                <a:moveTo>
                  <a:pt x="237998" y="64769"/>
                </a:moveTo>
                <a:lnTo>
                  <a:pt x="211836" y="64769"/>
                </a:lnTo>
                <a:lnTo>
                  <a:pt x="220725" y="67309"/>
                </a:lnTo>
                <a:lnTo>
                  <a:pt x="227492" y="69849"/>
                </a:lnTo>
                <a:lnTo>
                  <a:pt x="234473" y="73659"/>
                </a:lnTo>
                <a:lnTo>
                  <a:pt x="241692" y="78739"/>
                </a:lnTo>
                <a:lnTo>
                  <a:pt x="249174" y="86359"/>
                </a:lnTo>
                <a:lnTo>
                  <a:pt x="255912" y="92709"/>
                </a:lnTo>
                <a:lnTo>
                  <a:pt x="261270" y="100329"/>
                </a:lnTo>
                <a:lnTo>
                  <a:pt x="265247" y="107949"/>
                </a:lnTo>
                <a:lnTo>
                  <a:pt x="267843" y="114299"/>
                </a:lnTo>
                <a:lnTo>
                  <a:pt x="270256" y="123189"/>
                </a:lnTo>
                <a:lnTo>
                  <a:pt x="268732" y="130809"/>
                </a:lnTo>
                <a:lnTo>
                  <a:pt x="263144" y="135889"/>
                </a:lnTo>
                <a:lnTo>
                  <a:pt x="257429" y="142239"/>
                </a:lnTo>
                <a:lnTo>
                  <a:pt x="250062" y="143509"/>
                </a:lnTo>
                <a:lnTo>
                  <a:pt x="266795" y="143509"/>
                </a:lnTo>
                <a:lnTo>
                  <a:pt x="268859" y="142239"/>
                </a:lnTo>
                <a:lnTo>
                  <a:pt x="273718" y="135889"/>
                </a:lnTo>
                <a:lnTo>
                  <a:pt x="276685" y="128269"/>
                </a:lnTo>
                <a:lnTo>
                  <a:pt x="277770" y="121919"/>
                </a:lnTo>
                <a:lnTo>
                  <a:pt x="276987" y="114299"/>
                </a:lnTo>
                <a:lnTo>
                  <a:pt x="255524" y="78739"/>
                </a:lnTo>
                <a:lnTo>
                  <a:pt x="246665" y="71119"/>
                </a:lnTo>
                <a:lnTo>
                  <a:pt x="237998" y="64769"/>
                </a:lnTo>
                <a:close/>
              </a:path>
              <a:path w="335914" h="365759">
                <a:moveTo>
                  <a:pt x="281000" y="57149"/>
                </a:moveTo>
                <a:lnTo>
                  <a:pt x="274574" y="57149"/>
                </a:lnTo>
                <a:lnTo>
                  <a:pt x="271780" y="62229"/>
                </a:lnTo>
                <a:lnTo>
                  <a:pt x="270763" y="68579"/>
                </a:lnTo>
                <a:lnTo>
                  <a:pt x="271780" y="73659"/>
                </a:lnTo>
                <a:lnTo>
                  <a:pt x="272669" y="80009"/>
                </a:lnTo>
                <a:lnTo>
                  <a:pt x="275463" y="85089"/>
                </a:lnTo>
                <a:lnTo>
                  <a:pt x="279908" y="88899"/>
                </a:lnTo>
                <a:lnTo>
                  <a:pt x="283845" y="92709"/>
                </a:lnTo>
                <a:lnTo>
                  <a:pt x="288289" y="95249"/>
                </a:lnTo>
                <a:lnTo>
                  <a:pt x="298450" y="97789"/>
                </a:lnTo>
                <a:lnTo>
                  <a:pt x="303657" y="97789"/>
                </a:lnTo>
                <a:lnTo>
                  <a:pt x="308990" y="96519"/>
                </a:lnTo>
                <a:lnTo>
                  <a:pt x="314451" y="93979"/>
                </a:lnTo>
                <a:lnTo>
                  <a:pt x="319405" y="91439"/>
                </a:lnTo>
                <a:lnTo>
                  <a:pt x="321754" y="88899"/>
                </a:lnTo>
                <a:lnTo>
                  <a:pt x="295783" y="88899"/>
                </a:lnTo>
                <a:lnTo>
                  <a:pt x="290449" y="87629"/>
                </a:lnTo>
                <a:lnTo>
                  <a:pt x="281050" y="77469"/>
                </a:lnTo>
                <a:lnTo>
                  <a:pt x="278892" y="72389"/>
                </a:lnTo>
                <a:lnTo>
                  <a:pt x="279400" y="60959"/>
                </a:lnTo>
                <a:lnTo>
                  <a:pt x="281000" y="57149"/>
                </a:lnTo>
                <a:close/>
              </a:path>
              <a:path w="335914" h="365759">
                <a:moveTo>
                  <a:pt x="325416" y="40639"/>
                </a:moveTo>
                <a:lnTo>
                  <a:pt x="310261" y="40639"/>
                </a:lnTo>
                <a:lnTo>
                  <a:pt x="315595" y="43179"/>
                </a:lnTo>
                <a:lnTo>
                  <a:pt x="320294" y="48259"/>
                </a:lnTo>
                <a:lnTo>
                  <a:pt x="324865" y="53339"/>
                </a:lnTo>
                <a:lnTo>
                  <a:pt x="327151" y="58419"/>
                </a:lnTo>
                <a:lnTo>
                  <a:pt x="326644" y="69849"/>
                </a:lnTo>
                <a:lnTo>
                  <a:pt x="323850" y="76199"/>
                </a:lnTo>
                <a:lnTo>
                  <a:pt x="318770" y="81279"/>
                </a:lnTo>
                <a:lnTo>
                  <a:pt x="313563" y="86359"/>
                </a:lnTo>
                <a:lnTo>
                  <a:pt x="307975" y="88899"/>
                </a:lnTo>
                <a:lnTo>
                  <a:pt x="321754" y="88899"/>
                </a:lnTo>
                <a:lnTo>
                  <a:pt x="335914" y="60959"/>
                </a:lnTo>
                <a:lnTo>
                  <a:pt x="334899" y="55879"/>
                </a:lnTo>
                <a:lnTo>
                  <a:pt x="333756" y="50799"/>
                </a:lnTo>
                <a:lnTo>
                  <a:pt x="331088" y="45719"/>
                </a:lnTo>
                <a:lnTo>
                  <a:pt x="326898" y="41909"/>
                </a:lnTo>
                <a:lnTo>
                  <a:pt x="325416" y="40639"/>
                </a:lnTo>
                <a:close/>
              </a:path>
              <a:path w="335914" h="365759">
                <a:moveTo>
                  <a:pt x="276479" y="0"/>
                </a:moveTo>
                <a:lnTo>
                  <a:pt x="242188" y="19049"/>
                </a:lnTo>
                <a:lnTo>
                  <a:pt x="238633" y="33019"/>
                </a:lnTo>
                <a:lnTo>
                  <a:pt x="240411" y="43179"/>
                </a:lnTo>
                <a:lnTo>
                  <a:pt x="264413" y="59689"/>
                </a:lnTo>
                <a:lnTo>
                  <a:pt x="269367" y="58419"/>
                </a:lnTo>
                <a:lnTo>
                  <a:pt x="274574" y="57149"/>
                </a:lnTo>
                <a:lnTo>
                  <a:pt x="281000" y="57149"/>
                </a:lnTo>
                <a:lnTo>
                  <a:pt x="282067" y="54609"/>
                </a:lnTo>
                <a:lnTo>
                  <a:pt x="285972" y="50799"/>
                </a:lnTo>
                <a:lnTo>
                  <a:pt x="262255" y="50799"/>
                </a:lnTo>
                <a:lnTo>
                  <a:pt x="257556" y="49529"/>
                </a:lnTo>
                <a:lnTo>
                  <a:pt x="253492" y="44449"/>
                </a:lnTo>
                <a:lnTo>
                  <a:pt x="249300" y="40639"/>
                </a:lnTo>
                <a:lnTo>
                  <a:pt x="247269" y="35559"/>
                </a:lnTo>
                <a:lnTo>
                  <a:pt x="247396" y="25399"/>
                </a:lnTo>
                <a:lnTo>
                  <a:pt x="249555" y="20319"/>
                </a:lnTo>
                <a:lnTo>
                  <a:pt x="254000" y="16509"/>
                </a:lnTo>
                <a:lnTo>
                  <a:pt x="258318" y="11429"/>
                </a:lnTo>
                <a:lnTo>
                  <a:pt x="263144" y="10159"/>
                </a:lnTo>
                <a:lnTo>
                  <a:pt x="289687" y="10159"/>
                </a:lnTo>
                <a:lnTo>
                  <a:pt x="288417" y="8889"/>
                </a:lnTo>
                <a:lnTo>
                  <a:pt x="282956" y="3809"/>
                </a:lnTo>
                <a:lnTo>
                  <a:pt x="276479" y="0"/>
                </a:lnTo>
                <a:close/>
              </a:path>
              <a:path w="335914" h="365759">
                <a:moveTo>
                  <a:pt x="289687" y="10159"/>
                </a:moveTo>
                <a:lnTo>
                  <a:pt x="273812" y="10159"/>
                </a:lnTo>
                <a:lnTo>
                  <a:pt x="278511" y="11429"/>
                </a:lnTo>
                <a:lnTo>
                  <a:pt x="282575" y="15239"/>
                </a:lnTo>
                <a:lnTo>
                  <a:pt x="286765" y="20319"/>
                </a:lnTo>
                <a:lnTo>
                  <a:pt x="288798" y="24129"/>
                </a:lnTo>
                <a:lnTo>
                  <a:pt x="288671" y="35559"/>
                </a:lnTo>
                <a:lnTo>
                  <a:pt x="286512" y="40639"/>
                </a:lnTo>
                <a:lnTo>
                  <a:pt x="282067" y="44449"/>
                </a:lnTo>
                <a:lnTo>
                  <a:pt x="277749" y="48259"/>
                </a:lnTo>
                <a:lnTo>
                  <a:pt x="272923" y="50799"/>
                </a:lnTo>
                <a:lnTo>
                  <a:pt x="285972" y="50799"/>
                </a:lnTo>
                <a:lnTo>
                  <a:pt x="292481" y="44449"/>
                </a:lnTo>
                <a:lnTo>
                  <a:pt x="298069" y="41909"/>
                </a:lnTo>
                <a:lnTo>
                  <a:pt x="310261" y="40639"/>
                </a:lnTo>
                <a:lnTo>
                  <a:pt x="325416" y="40639"/>
                </a:lnTo>
                <a:lnTo>
                  <a:pt x="322452" y="38099"/>
                </a:lnTo>
                <a:lnTo>
                  <a:pt x="320759" y="36829"/>
                </a:lnTo>
                <a:lnTo>
                  <a:pt x="294513" y="36829"/>
                </a:lnTo>
                <a:lnTo>
                  <a:pt x="296418" y="31749"/>
                </a:lnTo>
                <a:lnTo>
                  <a:pt x="296799" y="26669"/>
                </a:lnTo>
                <a:lnTo>
                  <a:pt x="295783" y="21589"/>
                </a:lnTo>
                <a:lnTo>
                  <a:pt x="294639" y="16509"/>
                </a:lnTo>
                <a:lnTo>
                  <a:pt x="292226" y="12699"/>
                </a:lnTo>
                <a:lnTo>
                  <a:pt x="289687" y="10159"/>
                </a:lnTo>
                <a:close/>
              </a:path>
              <a:path w="335914" h="365759">
                <a:moveTo>
                  <a:pt x="305815" y="33019"/>
                </a:moveTo>
                <a:lnTo>
                  <a:pt x="300227" y="34289"/>
                </a:lnTo>
                <a:lnTo>
                  <a:pt x="294513" y="36829"/>
                </a:lnTo>
                <a:lnTo>
                  <a:pt x="320759" y="36829"/>
                </a:lnTo>
                <a:lnTo>
                  <a:pt x="317373" y="34289"/>
                </a:lnTo>
                <a:lnTo>
                  <a:pt x="305815" y="33019"/>
                </a:lnTo>
                <a:close/>
              </a:path>
              <a:path w="335914" h="365759">
                <a:moveTo>
                  <a:pt x="8382" y="249161"/>
                </a:moveTo>
                <a:lnTo>
                  <a:pt x="4699" y="249161"/>
                </a:lnTo>
                <a:lnTo>
                  <a:pt x="3175" y="249808"/>
                </a:lnTo>
                <a:lnTo>
                  <a:pt x="635" y="252387"/>
                </a:lnTo>
                <a:lnTo>
                  <a:pt x="0" y="253936"/>
                </a:lnTo>
                <a:lnTo>
                  <a:pt x="0" y="257530"/>
                </a:lnTo>
                <a:lnTo>
                  <a:pt x="635" y="259067"/>
                </a:lnTo>
                <a:lnTo>
                  <a:pt x="3175" y="261658"/>
                </a:lnTo>
                <a:lnTo>
                  <a:pt x="4699" y="262305"/>
                </a:lnTo>
                <a:lnTo>
                  <a:pt x="8382" y="262305"/>
                </a:lnTo>
                <a:lnTo>
                  <a:pt x="9906" y="261658"/>
                </a:lnTo>
                <a:lnTo>
                  <a:pt x="12446" y="259067"/>
                </a:lnTo>
                <a:lnTo>
                  <a:pt x="13081" y="257530"/>
                </a:lnTo>
                <a:lnTo>
                  <a:pt x="13081" y="253936"/>
                </a:lnTo>
                <a:lnTo>
                  <a:pt x="12446" y="252387"/>
                </a:lnTo>
                <a:lnTo>
                  <a:pt x="9906" y="249808"/>
                </a:lnTo>
                <a:lnTo>
                  <a:pt x="8382" y="24916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390263" y="6404226"/>
            <a:ext cx="318135" cy="349250"/>
          </a:xfrm>
          <a:custGeom>
            <a:avLst/>
            <a:gdLst/>
            <a:ahLst/>
            <a:cxnLst/>
            <a:rect l="l" t="t" r="r" b="b"/>
            <a:pathLst>
              <a:path w="318135" h="349250">
                <a:moveTo>
                  <a:pt x="26924" y="253100"/>
                </a:moveTo>
                <a:lnTo>
                  <a:pt x="20700" y="259361"/>
                </a:lnTo>
                <a:lnTo>
                  <a:pt x="84582" y="323191"/>
                </a:lnTo>
                <a:lnTo>
                  <a:pt x="86740" y="326798"/>
                </a:lnTo>
                <a:lnTo>
                  <a:pt x="87757" y="333618"/>
                </a:lnTo>
                <a:lnTo>
                  <a:pt x="86740" y="336691"/>
                </a:lnTo>
                <a:lnTo>
                  <a:pt x="83947" y="339422"/>
                </a:lnTo>
                <a:lnTo>
                  <a:pt x="82041" y="341441"/>
                </a:lnTo>
                <a:lnTo>
                  <a:pt x="79756" y="342838"/>
                </a:lnTo>
                <a:lnTo>
                  <a:pt x="77470" y="343625"/>
                </a:lnTo>
                <a:lnTo>
                  <a:pt x="82803" y="349010"/>
                </a:lnTo>
                <a:lnTo>
                  <a:pt x="85216" y="348223"/>
                </a:lnTo>
                <a:lnTo>
                  <a:pt x="87629" y="346610"/>
                </a:lnTo>
                <a:lnTo>
                  <a:pt x="90042" y="344171"/>
                </a:lnTo>
                <a:lnTo>
                  <a:pt x="94614" y="339638"/>
                </a:lnTo>
                <a:lnTo>
                  <a:pt x="96520" y="334646"/>
                </a:lnTo>
                <a:lnTo>
                  <a:pt x="95250" y="323724"/>
                </a:lnTo>
                <a:lnTo>
                  <a:pt x="92075" y="318162"/>
                </a:lnTo>
                <a:lnTo>
                  <a:pt x="26924" y="253100"/>
                </a:lnTo>
                <a:close/>
              </a:path>
              <a:path w="318135" h="349250">
                <a:moveTo>
                  <a:pt x="97457" y="218213"/>
                </a:moveTo>
                <a:lnTo>
                  <a:pt x="73151" y="218213"/>
                </a:lnTo>
                <a:lnTo>
                  <a:pt x="83565" y="219140"/>
                </a:lnTo>
                <a:lnTo>
                  <a:pt x="89153" y="222315"/>
                </a:lnTo>
                <a:lnTo>
                  <a:pt x="94996" y="228208"/>
                </a:lnTo>
                <a:lnTo>
                  <a:pt x="95376" y="228640"/>
                </a:lnTo>
                <a:lnTo>
                  <a:pt x="94614" y="229287"/>
                </a:lnTo>
                <a:lnTo>
                  <a:pt x="93852" y="230011"/>
                </a:lnTo>
                <a:lnTo>
                  <a:pt x="92976" y="230900"/>
                </a:lnTo>
                <a:lnTo>
                  <a:pt x="92201" y="231586"/>
                </a:lnTo>
                <a:lnTo>
                  <a:pt x="90677" y="233173"/>
                </a:lnTo>
                <a:lnTo>
                  <a:pt x="71247" y="268746"/>
                </a:lnTo>
                <a:lnTo>
                  <a:pt x="73406" y="275985"/>
                </a:lnTo>
                <a:lnTo>
                  <a:pt x="84327" y="286907"/>
                </a:lnTo>
                <a:lnTo>
                  <a:pt x="89662" y="289168"/>
                </a:lnTo>
                <a:lnTo>
                  <a:pt x="101726" y="288596"/>
                </a:lnTo>
                <a:lnTo>
                  <a:pt x="107441" y="285828"/>
                </a:lnTo>
                <a:lnTo>
                  <a:pt x="112924" y="280303"/>
                </a:lnTo>
                <a:lnTo>
                  <a:pt x="92328" y="280303"/>
                </a:lnTo>
                <a:lnTo>
                  <a:pt x="88519" y="278678"/>
                </a:lnTo>
                <a:lnTo>
                  <a:pt x="85216" y="275299"/>
                </a:lnTo>
                <a:lnTo>
                  <a:pt x="80899" y="270994"/>
                </a:lnTo>
                <a:lnTo>
                  <a:pt x="79501" y="265762"/>
                </a:lnTo>
                <a:lnTo>
                  <a:pt x="81351" y="259361"/>
                </a:lnTo>
                <a:lnTo>
                  <a:pt x="82931" y="253481"/>
                </a:lnTo>
                <a:lnTo>
                  <a:pt x="87502" y="246674"/>
                </a:lnTo>
                <a:lnTo>
                  <a:pt x="94996" y="239206"/>
                </a:lnTo>
                <a:lnTo>
                  <a:pt x="97409" y="236831"/>
                </a:lnTo>
                <a:lnTo>
                  <a:pt x="99230" y="235002"/>
                </a:lnTo>
                <a:lnTo>
                  <a:pt x="100584" y="233821"/>
                </a:lnTo>
                <a:lnTo>
                  <a:pt x="113098" y="233821"/>
                </a:lnTo>
                <a:lnTo>
                  <a:pt x="97457" y="218213"/>
                </a:lnTo>
                <a:close/>
              </a:path>
              <a:path w="318135" h="349250">
                <a:moveTo>
                  <a:pt x="113098" y="233821"/>
                </a:moveTo>
                <a:lnTo>
                  <a:pt x="100584" y="233821"/>
                </a:lnTo>
                <a:lnTo>
                  <a:pt x="111378" y="244591"/>
                </a:lnTo>
                <a:lnTo>
                  <a:pt x="113284" y="247918"/>
                </a:lnTo>
                <a:lnTo>
                  <a:pt x="115312" y="255589"/>
                </a:lnTo>
                <a:lnTo>
                  <a:pt x="115430" y="259628"/>
                </a:lnTo>
                <a:lnTo>
                  <a:pt x="114426" y="263666"/>
                </a:lnTo>
                <a:lnTo>
                  <a:pt x="113537" y="267756"/>
                </a:lnTo>
                <a:lnTo>
                  <a:pt x="92328" y="280303"/>
                </a:lnTo>
                <a:lnTo>
                  <a:pt x="112924" y="280303"/>
                </a:lnTo>
                <a:lnTo>
                  <a:pt x="116332" y="276849"/>
                </a:lnTo>
                <a:lnTo>
                  <a:pt x="118999" y="272543"/>
                </a:lnTo>
                <a:lnTo>
                  <a:pt x="122047" y="262764"/>
                </a:lnTo>
                <a:lnTo>
                  <a:pt x="122174" y="258027"/>
                </a:lnTo>
                <a:lnTo>
                  <a:pt x="120903" y="253430"/>
                </a:lnTo>
                <a:lnTo>
                  <a:pt x="132714" y="253430"/>
                </a:lnTo>
                <a:lnTo>
                  <a:pt x="113098" y="233821"/>
                </a:lnTo>
                <a:close/>
              </a:path>
              <a:path w="318135" h="349250">
                <a:moveTo>
                  <a:pt x="132714" y="253430"/>
                </a:moveTo>
                <a:lnTo>
                  <a:pt x="120903" y="253430"/>
                </a:lnTo>
                <a:lnTo>
                  <a:pt x="129412" y="261075"/>
                </a:lnTo>
                <a:lnTo>
                  <a:pt x="134874" y="255589"/>
                </a:lnTo>
                <a:lnTo>
                  <a:pt x="132714" y="253430"/>
                </a:lnTo>
                <a:close/>
              </a:path>
              <a:path w="318135" h="349250">
                <a:moveTo>
                  <a:pt x="71500" y="209640"/>
                </a:moveTo>
                <a:lnTo>
                  <a:pt x="64642" y="212688"/>
                </a:lnTo>
                <a:lnTo>
                  <a:pt x="58165" y="219165"/>
                </a:lnTo>
                <a:lnTo>
                  <a:pt x="52070" y="225198"/>
                </a:lnTo>
                <a:lnTo>
                  <a:pt x="48260" y="232310"/>
                </a:lnTo>
                <a:lnTo>
                  <a:pt x="46482" y="240501"/>
                </a:lnTo>
                <a:lnTo>
                  <a:pt x="52324" y="246318"/>
                </a:lnTo>
                <a:lnTo>
                  <a:pt x="53975" y="237911"/>
                </a:lnTo>
                <a:lnTo>
                  <a:pt x="57531" y="230900"/>
                </a:lnTo>
                <a:lnTo>
                  <a:pt x="63346" y="225198"/>
                </a:lnTo>
                <a:lnTo>
                  <a:pt x="68072" y="220423"/>
                </a:lnTo>
                <a:lnTo>
                  <a:pt x="73151" y="218213"/>
                </a:lnTo>
                <a:lnTo>
                  <a:pt x="97457" y="218213"/>
                </a:lnTo>
                <a:lnTo>
                  <a:pt x="93345" y="214136"/>
                </a:lnTo>
                <a:lnTo>
                  <a:pt x="86106" y="210364"/>
                </a:lnTo>
                <a:lnTo>
                  <a:pt x="71500" y="209640"/>
                </a:lnTo>
                <a:close/>
              </a:path>
              <a:path w="318135" h="349250">
                <a:moveTo>
                  <a:pt x="99567" y="180583"/>
                </a:moveTo>
                <a:lnTo>
                  <a:pt x="93979" y="186082"/>
                </a:lnTo>
                <a:lnTo>
                  <a:pt x="149225" y="241251"/>
                </a:lnTo>
                <a:lnTo>
                  <a:pt x="155448" y="235002"/>
                </a:lnTo>
                <a:lnTo>
                  <a:pt x="116712" y="196280"/>
                </a:lnTo>
                <a:lnTo>
                  <a:pt x="114046" y="190654"/>
                </a:lnTo>
                <a:lnTo>
                  <a:pt x="113908" y="188444"/>
                </a:lnTo>
                <a:lnTo>
                  <a:pt x="108203" y="188444"/>
                </a:lnTo>
                <a:lnTo>
                  <a:pt x="99567" y="180583"/>
                </a:lnTo>
                <a:close/>
              </a:path>
              <a:path w="318135" h="349250">
                <a:moveTo>
                  <a:pt x="154587" y="161901"/>
                </a:moveTo>
                <a:lnTo>
                  <a:pt x="129666" y="161901"/>
                </a:lnTo>
                <a:lnTo>
                  <a:pt x="140715" y="163057"/>
                </a:lnTo>
                <a:lnTo>
                  <a:pt x="146303" y="166105"/>
                </a:lnTo>
                <a:lnTo>
                  <a:pt x="151764" y="171642"/>
                </a:lnTo>
                <a:lnTo>
                  <a:pt x="185292" y="205145"/>
                </a:lnTo>
                <a:lnTo>
                  <a:pt x="191515" y="198896"/>
                </a:lnTo>
                <a:lnTo>
                  <a:pt x="154587" y="161901"/>
                </a:lnTo>
                <a:close/>
              </a:path>
              <a:path w="318135" h="349250">
                <a:moveTo>
                  <a:pt x="128397" y="152935"/>
                </a:moveTo>
                <a:lnTo>
                  <a:pt x="121665" y="155576"/>
                </a:lnTo>
                <a:lnTo>
                  <a:pt x="115950" y="161393"/>
                </a:lnTo>
                <a:lnTo>
                  <a:pt x="112140" y="165140"/>
                </a:lnTo>
                <a:lnTo>
                  <a:pt x="109600" y="169356"/>
                </a:lnTo>
                <a:lnTo>
                  <a:pt x="108331" y="174055"/>
                </a:lnTo>
                <a:lnTo>
                  <a:pt x="107050" y="178373"/>
                </a:lnTo>
                <a:lnTo>
                  <a:pt x="106934" y="183567"/>
                </a:lnTo>
                <a:lnTo>
                  <a:pt x="108203" y="188444"/>
                </a:lnTo>
                <a:lnTo>
                  <a:pt x="113908" y="188444"/>
                </a:lnTo>
                <a:lnTo>
                  <a:pt x="113664" y="184520"/>
                </a:lnTo>
                <a:lnTo>
                  <a:pt x="113411" y="178373"/>
                </a:lnTo>
                <a:lnTo>
                  <a:pt x="115570" y="172963"/>
                </a:lnTo>
                <a:lnTo>
                  <a:pt x="120141" y="168289"/>
                </a:lnTo>
                <a:lnTo>
                  <a:pt x="124713" y="163844"/>
                </a:lnTo>
                <a:lnTo>
                  <a:pt x="129666" y="161901"/>
                </a:lnTo>
                <a:lnTo>
                  <a:pt x="154587" y="161901"/>
                </a:lnTo>
                <a:lnTo>
                  <a:pt x="150367" y="157697"/>
                </a:lnTo>
                <a:lnTo>
                  <a:pt x="143256" y="154014"/>
                </a:lnTo>
                <a:lnTo>
                  <a:pt x="128397" y="152935"/>
                </a:lnTo>
                <a:close/>
              </a:path>
              <a:path w="318135" h="349250">
                <a:moveTo>
                  <a:pt x="200025" y="124436"/>
                </a:moveTo>
                <a:lnTo>
                  <a:pt x="171831" y="152668"/>
                </a:lnTo>
                <a:lnTo>
                  <a:pt x="177164" y="158053"/>
                </a:lnTo>
                <a:lnTo>
                  <a:pt x="205486" y="129821"/>
                </a:lnTo>
                <a:lnTo>
                  <a:pt x="200025" y="124436"/>
                </a:lnTo>
                <a:close/>
              </a:path>
              <a:path w="318135" h="349250">
                <a:moveTo>
                  <a:pt x="207702" y="62257"/>
                </a:moveTo>
                <a:lnTo>
                  <a:pt x="195452" y="62257"/>
                </a:lnTo>
                <a:lnTo>
                  <a:pt x="261747" y="128640"/>
                </a:lnTo>
                <a:lnTo>
                  <a:pt x="267970" y="122493"/>
                </a:lnTo>
                <a:lnTo>
                  <a:pt x="207702" y="62257"/>
                </a:lnTo>
                <a:close/>
              </a:path>
              <a:path w="318135" h="349250">
                <a:moveTo>
                  <a:pt x="253226" y="0"/>
                </a:moveTo>
                <a:lnTo>
                  <a:pt x="224026" y="29255"/>
                </a:lnTo>
                <a:lnTo>
                  <a:pt x="224789" y="37149"/>
                </a:lnTo>
                <a:lnTo>
                  <a:pt x="246252" y="71528"/>
                </a:lnTo>
                <a:lnTo>
                  <a:pt x="280670" y="92864"/>
                </a:lnTo>
                <a:lnTo>
                  <a:pt x="288573" y="93590"/>
                </a:lnTo>
                <a:lnTo>
                  <a:pt x="295894" y="92432"/>
                </a:lnTo>
                <a:lnTo>
                  <a:pt x="302619" y="89388"/>
                </a:lnTo>
                <a:lnTo>
                  <a:pt x="306626" y="86158"/>
                </a:lnTo>
                <a:lnTo>
                  <a:pt x="290067" y="86158"/>
                </a:lnTo>
                <a:lnTo>
                  <a:pt x="281177" y="83758"/>
                </a:lnTo>
                <a:lnTo>
                  <a:pt x="245973" y="57667"/>
                </a:lnTo>
                <a:lnTo>
                  <a:pt x="231521" y="27713"/>
                </a:lnTo>
                <a:lnTo>
                  <a:pt x="233172" y="20448"/>
                </a:lnTo>
                <a:lnTo>
                  <a:pt x="244475" y="9095"/>
                </a:lnTo>
                <a:lnTo>
                  <a:pt x="251840" y="7418"/>
                </a:lnTo>
                <a:lnTo>
                  <a:pt x="277345" y="7418"/>
                </a:lnTo>
                <a:lnTo>
                  <a:pt x="269418" y="3309"/>
                </a:lnTo>
                <a:lnTo>
                  <a:pt x="261112" y="725"/>
                </a:lnTo>
                <a:lnTo>
                  <a:pt x="253226" y="0"/>
                </a:lnTo>
                <a:close/>
              </a:path>
              <a:path w="318135" h="349250">
                <a:moveTo>
                  <a:pt x="195199" y="49760"/>
                </a:moveTo>
                <a:lnTo>
                  <a:pt x="189102" y="55894"/>
                </a:lnTo>
                <a:lnTo>
                  <a:pt x="181483" y="86285"/>
                </a:lnTo>
                <a:lnTo>
                  <a:pt x="187706" y="92534"/>
                </a:lnTo>
                <a:lnTo>
                  <a:pt x="195452" y="62257"/>
                </a:lnTo>
                <a:lnTo>
                  <a:pt x="207702" y="62257"/>
                </a:lnTo>
                <a:lnTo>
                  <a:pt x="195199" y="49760"/>
                </a:lnTo>
                <a:close/>
              </a:path>
              <a:path w="318135" h="349250">
                <a:moveTo>
                  <a:pt x="277345" y="7418"/>
                </a:moveTo>
                <a:lnTo>
                  <a:pt x="251840" y="7418"/>
                </a:lnTo>
                <a:lnTo>
                  <a:pt x="260731" y="9831"/>
                </a:lnTo>
                <a:lnTo>
                  <a:pt x="267442" y="12350"/>
                </a:lnTo>
                <a:lnTo>
                  <a:pt x="301243" y="43115"/>
                </a:lnTo>
                <a:lnTo>
                  <a:pt x="310261" y="65864"/>
                </a:lnTo>
                <a:lnTo>
                  <a:pt x="308737" y="73141"/>
                </a:lnTo>
                <a:lnTo>
                  <a:pt x="303022" y="78741"/>
                </a:lnTo>
                <a:lnTo>
                  <a:pt x="297307" y="84495"/>
                </a:lnTo>
                <a:lnTo>
                  <a:pt x="290067" y="86158"/>
                </a:lnTo>
                <a:lnTo>
                  <a:pt x="306626" y="86158"/>
                </a:lnTo>
                <a:lnTo>
                  <a:pt x="308737" y="84456"/>
                </a:lnTo>
                <a:lnTo>
                  <a:pt x="313616" y="78341"/>
                </a:lnTo>
                <a:lnTo>
                  <a:pt x="316626" y="71634"/>
                </a:lnTo>
                <a:lnTo>
                  <a:pt x="317755" y="64334"/>
                </a:lnTo>
                <a:lnTo>
                  <a:pt x="316991" y="56440"/>
                </a:lnTo>
                <a:lnTo>
                  <a:pt x="295528" y="22061"/>
                </a:lnTo>
                <a:lnTo>
                  <a:pt x="277939" y="7726"/>
                </a:lnTo>
                <a:lnTo>
                  <a:pt x="277345" y="7418"/>
                </a:lnTo>
                <a:close/>
              </a:path>
              <a:path w="318135" h="349250">
                <a:moveTo>
                  <a:pt x="8382" y="232411"/>
                </a:moveTo>
                <a:lnTo>
                  <a:pt x="4825" y="232411"/>
                </a:lnTo>
                <a:lnTo>
                  <a:pt x="3301" y="233059"/>
                </a:lnTo>
                <a:lnTo>
                  <a:pt x="2032" y="234355"/>
                </a:lnTo>
                <a:lnTo>
                  <a:pt x="635" y="235650"/>
                </a:lnTo>
                <a:lnTo>
                  <a:pt x="0" y="237187"/>
                </a:lnTo>
                <a:lnTo>
                  <a:pt x="0" y="240781"/>
                </a:lnTo>
                <a:lnTo>
                  <a:pt x="635" y="242330"/>
                </a:lnTo>
                <a:lnTo>
                  <a:pt x="2032" y="243626"/>
                </a:lnTo>
                <a:lnTo>
                  <a:pt x="3301" y="244921"/>
                </a:lnTo>
                <a:lnTo>
                  <a:pt x="4825" y="245556"/>
                </a:lnTo>
                <a:lnTo>
                  <a:pt x="8382" y="245556"/>
                </a:lnTo>
                <a:lnTo>
                  <a:pt x="9906" y="244921"/>
                </a:lnTo>
                <a:lnTo>
                  <a:pt x="11302" y="243626"/>
                </a:lnTo>
                <a:lnTo>
                  <a:pt x="12573" y="242330"/>
                </a:lnTo>
                <a:lnTo>
                  <a:pt x="13208" y="240781"/>
                </a:lnTo>
                <a:lnTo>
                  <a:pt x="13208" y="237187"/>
                </a:lnTo>
                <a:lnTo>
                  <a:pt x="12573" y="235650"/>
                </a:lnTo>
                <a:lnTo>
                  <a:pt x="11302" y="234355"/>
                </a:lnTo>
                <a:lnTo>
                  <a:pt x="9906" y="233059"/>
                </a:lnTo>
                <a:lnTo>
                  <a:pt x="8382" y="23241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883784" y="6402235"/>
            <a:ext cx="325120" cy="344805"/>
          </a:xfrm>
          <a:custGeom>
            <a:avLst/>
            <a:gdLst/>
            <a:ahLst/>
            <a:cxnLst/>
            <a:rect l="l" t="t" r="r" b="b"/>
            <a:pathLst>
              <a:path w="325120" h="344804">
                <a:moveTo>
                  <a:pt x="26924" y="248716"/>
                </a:moveTo>
                <a:lnTo>
                  <a:pt x="20700" y="254977"/>
                </a:lnTo>
                <a:lnTo>
                  <a:pt x="84581" y="318808"/>
                </a:lnTo>
                <a:lnTo>
                  <a:pt x="86740" y="322414"/>
                </a:lnTo>
                <a:lnTo>
                  <a:pt x="87756" y="329234"/>
                </a:lnTo>
                <a:lnTo>
                  <a:pt x="86740" y="332308"/>
                </a:lnTo>
                <a:lnTo>
                  <a:pt x="81914" y="337045"/>
                </a:lnTo>
                <a:lnTo>
                  <a:pt x="79755" y="338455"/>
                </a:lnTo>
                <a:lnTo>
                  <a:pt x="77469" y="339242"/>
                </a:lnTo>
                <a:lnTo>
                  <a:pt x="82803" y="344627"/>
                </a:lnTo>
                <a:lnTo>
                  <a:pt x="85216" y="343839"/>
                </a:lnTo>
                <a:lnTo>
                  <a:pt x="87629" y="342226"/>
                </a:lnTo>
                <a:lnTo>
                  <a:pt x="94487" y="335254"/>
                </a:lnTo>
                <a:lnTo>
                  <a:pt x="96519" y="330263"/>
                </a:lnTo>
                <a:lnTo>
                  <a:pt x="95250" y="319341"/>
                </a:lnTo>
                <a:lnTo>
                  <a:pt x="92075" y="313778"/>
                </a:lnTo>
                <a:lnTo>
                  <a:pt x="26924" y="248716"/>
                </a:lnTo>
                <a:close/>
              </a:path>
              <a:path w="325120" h="344804">
                <a:moveTo>
                  <a:pt x="97457" y="213829"/>
                </a:moveTo>
                <a:lnTo>
                  <a:pt x="73151" y="213829"/>
                </a:lnTo>
                <a:lnTo>
                  <a:pt x="83587" y="214769"/>
                </a:lnTo>
                <a:lnTo>
                  <a:pt x="89026" y="217932"/>
                </a:lnTo>
                <a:lnTo>
                  <a:pt x="94995" y="223824"/>
                </a:lnTo>
                <a:lnTo>
                  <a:pt x="95376" y="224256"/>
                </a:lnTo>
                <a:lnTo>
                  <a:pt x="94614" y="224904"/>
                </a:lnTo>
                <a:lnTo>
                  <a:pt x="93852" y="225628"/>
                </a:lnTo>
                <a:lnTo>
                  <a:pt x="92976" y="226517"/>
                </a:lnTo>
                <a:lnTo>
                  <a:pt x="92201" y="227203"/>
                </a:lnTo>
                <a:lnTo>
                  <a:pt x="90677" y="228790"/>
                </a:lnTo>
                <a:lnTo>
                  <a:pt x="71247" y="264363"/>
                </a:lnTo>
                <a:lnTo>
                  <a:pt x="73405" y="271602"/>
                </a:lnTo>
                <a:lnTo>
                  <a:pt x="84327" y="282524"/>
                </a:lnTo>
                <a:lnTo>
                  <a:pt x="89662" y="284784"/>
                </a:lnTo>
                <a:lnTo>
                  <a:pt x="101726" y="284213"/>
                </a:lnTo>
                <a:lnTo>
                  <a:pt x="107441" y="281444"/>
                </a:lnTo>
                <a:lnTo>
                  <a:pt x="112924" y="275920"/>
                </a:lnTo>
                <a:lnTo>
                  <a:pt x="92328" y="275920"/>
                </a:lnTo>
                <a:lnTo>
                  <a:pt x="88518" y="274294"/>
                </a:lnTo>
                <a:lnTo>
                  <a:pt x="85216" y="270916"/>
                </a:lnTo>
                <a:lnTo>
                  <a:pt x="80899" y="266611"/>
                </a:lnTo>
                <a:lnTo>
                  <a:pt x="79501" y="261378"/>
                </a:lnTo>
                <a:lnTo>
                  <a:pt x="81351" y="254977"/>
                </a:lnTo>
                <a:lnTo>
                  <a:pt x="82930" y="249097"/>
                </a:lnTo>
                <a:lnTo>
                  <a:pt x="87502" y="242290"/>
                </a:lnTo>
                <a:lnTo>
                  <a:pt x="94995" y="234823"/>
                </a:lnTo>
                <a:lnTo>
                  <a:pt x="97409" y="232448"/>
                </a:lnTo>
                <a:lnTo>
                  <a:pt x="99230" y="230619"/>
                </a:lnTo>
                <a:lnTo>
                  <a:pt x="100584" y="229425"/>
                </a:lnTo>
                <a:lnTo>
                  <a:pt x="113085" y="229425"/>
                </a:lnTo>
                <a:lnTo>
                  <a:pt x="97457" y="213829"/>
                </a:lnTo>
                <a:close/>
              </a:path>
              <a:path w="325120" h="344804">
                <a:moveTo>
                  <a:pt x="113085" y="229425"/>
                </a:moveTo>
                <a:lnTo>
                  <a:pt x="100584" y="229425"/>
                </a:lnTo>
                <a:lnTo>
                  <a:pt x="111378" y="240207"/>
                </a:lnTo>
                <a:lnTo>
                  <a:pt x="113284" y="243535"/>
                </a:lnTo>
                <a:lnTo>
                  <a:pt x="115312" y="251206"/>
                </a:lnTo>
                <a:lnTo>
                  <a:pt x="115427" y="255244"/>
                </a:lnTo>
                <a:lnTo>
                  <a:pt x="114426" y="259283"/>
                </a:lnTo>
                <a:lnTo>
                  <a:pt x="113537" y="263372"/>
                </a:lnTo>
                <a:lnTo>
                  <a:pt x="92328" y="275920"/>
                </a:lnTo>
                <a:lnTo>
                  <a:pt x="112924" y="275920"/>
                </a:lnTo>
                <a:lnTo>
                  <a:pt x="116331" y="272465"/>
                </a:lnTo>
                <a:lnTo>
                  <a:pt x="118999" y="268160"/>
                </a:lnTo>
                <a:lnTo>
                  <a:pt x="122047" y="258381"/>
                </a:lnTo>
                <a:lnTo>
                  <a:pt x="122174" y="253644"/>
                </a:lnTo>
                <a:lnTo>
                  <a:pt x="120903" y="249047"/>
                </a:lnTo>
                <a:lnTo>
                  <a:pt x="132714" y="249047"/>
                </a:lnTo>
                <a:lnTo>
                  <a:pt x="113085" y="229425"/>
                </a:lnTo>
                <a:close/>
              </a:path>
              <a:path w="325120" h="344804">
                <a:moveTo>
                  <a:pt x="132714" y="249047"/>
                </a:moveTo>
                <a:lnTo>
                  <a:pt x="120903" y="249047"/>
                </a:lnTo>
                <a:lnTo>
                  <a:pt x="129412" y="256692"/>
                </a:lnTo>
                <a:lnTo>
                  <a:pt x="134874" y="251206"/>
                </a:lnTo>
                <a:lnTo>
                  <a:pt x="132714" y="249047"/>
                </a:lnTo>
                <a:close/>
              </a:path>
              <a:path w="325120" h="344804">
                <a:moveTo>
                  <a:pt x="71500" y="205257"/>
                </a:moveTo>
                <a:lnTo>
                  <a:pt x="64642" y="208305"/>
                </a:lnTo>
                <a:lnTo>
                  <a:pt x="58165" y="214769"/>
                </a:lnTo>
                <a:lnTo>
                  <a:pt x="52069" y="220814"/>
                </a:lnTo>
                <a:lnTo>
                  <a:pt x="48260" y="227926"/>
                </a:lnTo>
                <a:lnTo>
                  <a:pt x="46481" y="236118"/>
                </a:lnTo>
                <a:lnTo>
                  <a:pt x="52324" y="241934"/>
                </a:lnTo>
                <a:lnTo>
                  <a:pt x="53975" y="233527"/>
                </a:lnTo>
                <a:lnTo>
                  <a:pt x="57530" y="226517"/>
                </a:lnTo>
                <a:lnTo>
                  <a:pt x="63346" y="220814"/>
                </a:lnTo>
                <a:lnTo>
                  <a:pt x="68072" y="216026"/>
                </a:lnTo>
                <a:lnTo>
                  <a:pt x="73151" y="213829"/>
                </a:lnTo>
                <a:lnTo>
                  <a:pt x="97457" y="213829"/>
                </a:lnTo>
                <a:lnTo>
                  <a:pt x="93344" y="209753"/>
                </a:lnTo>
                <a:lnTo>
                  <a:pt x="86105" y="205981"/>
                </a:lnTo>
                <a:lnTo>
                  <a:pt x="71500" y="205257"/>
                </a:lnTo>
                <a:close/>
              </a:path>
              <a:path w="325120" h="344804">
                <a:moveTo>
                  <a:pt x="99567" y="176199"/>
                </a:moveTo>
                <a:lnTo>
                  <a:pt x="93979" y="181686"/>
                </a:lnTo>
                <a:lnTo>
                  <a:pt x="149225" y="236867"/>
                </a:lnTo>
                <a:lnTo>
                  <a:pt x="155448" y="230619"/>
                </a:lnTo>
                <a:lnTo>
                  <a:pt x="116712" y="191897"/>
                </a:lnTo>
                <a:lnTo>
                  <a:pt x="114045" y="186270"/>
                </a:lnTo>
                <a:lnTo>
                  <a:pt x="113909" y="184061"/>
                </a:lnTo>
                <a:lnTo>
                  <a:pt x="108203" y="184061"/>
                </a:lnTo>
                <a:lnTo>
                  <a:pt x="99567" y="176199"/>
                </a:lnTo>
                <a:close/>
              </a:path>
              <a:path w="325120" h="344804">
                <a:moveTo>
                  <a:pt x="154516" y="157518"/>
                </a:moveTo>
                <a:lnTo>
                  <a:pt x="129666" y="157518"/>
                </a:lnTo>
                <a:lnTo>
                  <a:pt x="140715" y="158673"/>
                </a:lnTo>
                <a:lnTo>
                  <a:pt x="146176" y="161721"/>
                </a:lnTo>
                <a:lnTo>
                  <a:pt x="151764" y="167246"/>
                </a:lnTo>
                <a:lnTo>
                  <a:pt x="185292" y="200761"/>
                </a:lnTo>
                <a:lnTo>
                  <a:pt x="191515" y="194513"/>
                </a:lnTo>
                <a:lnTo>
                  <a:pt x="157099" y="160134"/>
                </a:lnTo>
                <a:lnTo>
                  <a:pt x="154516" y="157518"/>
                </a:lnTo>
                <a:close/>
              </a:path>
              <a:path w="325120" h="344804">
                <a:moveTo>
                  <a:pt x="128397" y="148551"/>
                </a:moveTo>
                <a:lnTo>
                  <a:pt x="108330" y="169672"/>
                </a:lnTo>
                <a:lnTo>
                  <a:pt x="107050" y="173990"/>
                </a:lnTo>
                <a:lnTo>
                  <a:pt x="106934" y="179171"/>
                </a:lnTo>
                <a:lnTo>
                  <a:pt x="108203" y="184061"/>
                </a:lnTo>
                <a:lnTo>
                  <a:pt x="113909" y="184061"/>
                </a:lnTo>
                <a:lnTo>
                  <a:pt x="113664" y="180124"/>
                </a:lnTo>
                <a:lnTo>
                  <a:pt x="113411" y="173990"/>
                </a:lnTo>
                <a:lnTo>
                  <a:pt x="115569" y="168579"/>
                </a:lnTo>
                <a:lnTo>
                  <a:pt x="120141" y="163906"/>
                </a:lnTo>
                <a:lnTo>
                  <a:pt x="124713" y="159461"/>
                </a:lnTo>
                <a:lnTo>
                  <a:pt x="129666" y="157518"/>
                </a:lnTo>
                <a:lnTo>
                  <a:pt x="154516" y="157518"/>
                </a:lnTo>
                <a:lnTo>
                  <a:pt x="150367" y="153314"/>
                </a:lnTo>
                <a:lnTo>
                  <a:pt x="143255" y="149631"/>
                </a:lnTo>
                <a:lnTo>
                  <a:pt x="128397" y="148551"/>
                </a:lnTo>
                <a:close/>
              </a:path>
              <a:path w="325120" h="344804">
                <a:moveTo>
                  <a:pt x="200025" y="120053"/>
                </a:moveTo>
                <a:lnTo>
                  <a:pt x="171830" y="148285"/>
                </a:lnTo>
                <a:lnTo>
                  <a:pt x="177164" y="153670"/>
                </a:lnTo>
                <a:lnTo>
                  <a:pt x="205486" y="125437"/>
                </a:lnTo>
                <a:lnTo>
                  <a:pt x="200025" y="120053"/>
                </a:lnTo>
                <a:close/>
              </a:path>
              <a:path w="325120" h="344804">
                <a:moveTo>
                  <a:pt x="207702" y="57873"/>
                </a:moveTo>
                <a:lnTo>
                  <a:pt x="195452" y="57873"/>
                </a:lnTo>
                <a:lnTo>
                  <a:pt x="261747" y="124256"/>
                </a:lnTo>
                <a:lnTo>
                  <a:pt x="267969" y="118109"/>
                </a:lnTo>
                <a:lnTo>
                  <a:pt x="207702" y="57873"/>
                </a:lnTo>
                <a:close/>
              </a:path>
              <a:path w="325120" h="344804">
                <a:moveTo>
                  <a:pt x="269240" y="9093"/>
                </a:moveTo>
                <a:lnTo>
                  <a:pt x="253618" y="9093"/>
                </a:lnTo>
                <a:lnTo>
                  <a:pt x="258572" y="11315"/>
                </a:lnTo>
                <a:lnTo>
                  <a:pt x="263143" y="15849"/>
                </a:lnTo>
                <a:lnTo>
                  <a:pt x="276098" y="98932"/>
                </a:lnTo>
                <a:lnTo>
                  <a:pt x="281686" y="104432"/>
                </a:lnTo>
                <a:lnTo>
                  <a:pt x="295344" y="90741"/>
                </a:lnTo>
                <a:lnTo>
                  <a:pt x="283844" y="90741"/>
                </a:lnTo>
                <a:lnTo>
                  <a:pt x="282818" y="51511"/>
                </a:lnTo>
                <a:lnTo>
                  <a:pt x="273685" y="13550"/>
                </a:lnTo>
                <a:lnTo>
                  <a:pt x="269240" y="9093"/>
                </a:lnTo>
                <a:close/>
              </a:path>
              <a:path w="325120" h="344804">
                <a:moveTo>
                  <a:pt x="319404" y="55181"/>
                </a:moveTo>
                <a:lnTo>
                  <a:pt x="283844" y="90741"/>
                </a:lnTo>
                <a:lnTo>
                  <a:pt x="295344" y="90741"/>
                </a:lnTo>
                <a:lnTo>
                  <a:pt x="325119" y="60896"/>
                </a:lnTo>
                <a:lnTo>
                  <a:pt x="319404" y="55181"/>
                </a:lnTo>
                <a:close/>
              </a:path>
              <a:path w="325120" h="344804">
                <a:moveTo>
                  <a:pt x="195199" y="45377"/>
                </a:moveTo>
                <a:lnTo>
                  <a:pt x="189102" y="51511"/>
                </a:lnTo>
                <a:lnTo>
                  <a:pt x="181482" y="81902"/>
                </a:lnTo>
                <a:lnTo>
                  <a:pt x="187705" y="88150"/>
                </a:lnTo>
                <a:lnTo>
                  <a:pt x="195452" y="57873"/>
                </a:lnTo>
                <a:lnTo>
                  <a:pt x="207702" y="57873"/>
                </a:lnTo>
                <a:lnTo>
                  <a:pt x="195199" y="45377"/>
                </a:lnTo>
                <a:close/>
              </a:path>
              <a:path w="325120" h="344804">
                <a:moveTo>
                  <a:pt x="251332" y="0"/>
                </a:moveTo>
                <a:lnTo>
                  <a:pt x="219513" y="21208"/>
                </a:lnTo>
                <a:lnTo>
                  <a:pt x="215518" y="33197"/>
                </a:lnTo>
                <a:lnTo>
                  <a:pt x="221614" y="39230"/>
                </a:lnTo>
                <a:lnTo>
                  <a:pt x="223025" y="32738"/>
                </a:lnTo>
                <a:lnTo>
                  <a:pt x="225377" y="26731"/>
                </a:lnTo>
                <a:lnTo>
                  <a:pt x="253618" y="9093"/>
                </a:lnTo>
                <a:lnTo>
                  <a:pt x="269240" y="9093"/>
                </a:lnTo>
                <a:lnTo>
                  <a:pt x="265302" y="5143"/>
                </a:lnTo>
                <a:lnTo>
                  <a:pt x="260985" y="2590"/>
                </a:lnTo>
                <a:lnTo>
                  <a:pt x="251332" y="0"/>
                </a:lnTo>
                <a:close/>
              </a:path>
              <a:path w="325120" h="344804">
                <a:moveTo>
                  <a:pt x="8381" y="228028"/>
                </a:moveTo>
                <a:lnTo>
                  <a:pt x="4825" y="228028"/>
                </a:lnTo>
                <a:lnTo>
                  <a:pt x="3301" y="228676"/>
                </a:lnTo>
                <a:lnTo>
                  <a:pt x="2031" y="229971"/>
                </a:lnTo>
                <a:lnTo>
                  <a:pt x="635" y="231267"/>
                </a:lnTo>
                <a:lnTo>
                  <a:pt x="0" y="232803"/>
                </a:lnTo>
                <a:lnTo>
                  <a:pt x="0" y="236397"/>
                </a:lnTo>
                <a:lnTo>
                  <a:pt x="635" y="237947"/>
                </a:lnTo>
                <a:lnTo>
                  <a:pt x="2031" y="239242"/>
                </a:lnTo>
                <a:lnTo>
                  <a:pt x="3301" y="240525"/>
                </a:lnTo>
                <a:lnTo>
                  <a:pt x="4825" y="241173"/>
                </a:lnTo>
                <a:lnTo>
                  <a:pt x="8381" y="241173"/>
                </a:lnTo>
                <a:lnTo>
                  <a:pt x="9905" y="240525"/>
                </a:lnTo>
                <a:lnTo>
                  <a:pt x="11302" y="239242"/>
                </a:lnTo>
                <a:lnTo>
                  <a:pt x="12573" y="237947"/>
                </a:lnTo>
                <a:lnTo>
                  <a:pt x="13207" y="236397"/>
                </a:lnTo>
                <a:lnTo>
                  <a:pt x="13207" y="232803"/>
                </a:lnTo>
                <a:lnTo>
                  <a:pt x="12573" y="231267"/>
                </a:lnTo>
                <a:lnTo>
                  <a:pt x="11302" y="229971"/>
                </a:lnTo>
                <a:lnTo>
                  <a:pt x="9905" y="228676"/>
                </a:lnTo>
                <a:lnTo>
                  <a:pt x="8381" y="22802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366384" y="6399021"/>
            <a:ext cx="321945" cy="353695"/>
          </a:xfrm>
          <a:custGeom>
            <a:avLst/>
            <a:gdLst/>
            <a:ahLst/>
            <a:cxnLst/>
            <a:rect l="l" t="t" r="r" b="b"/>
            <a:pathLst>
              <a:path w="321945" h="353695">
                <a:moveTo>
                  <a:pt x="26924" y="257238"/>
                </a:moveTo>
                <a:lnTo>
                  <a:pt x="20700" y="263486"/>
                </a:lnTo>
                <a:lnTo>
                  <a:pt x="84454" y="327317"/>
                </a:lnTo>
                <a:lnTo>
                  <a:pt x="86613" y="330923"/>
                </a:lnTo>
                <a:lnTo>
                  <a:pt x="87249" y="334340"/>
                </a:lnTo>
                <a:lnTo>
                  <a:pt x="87756" y="337756"/>
                </a:lnTo>
                <a:lnTo>
                  <a:pt x="86613" y="340817"/>
                </a:lnTo>
                <a:lnTo>
                  <a:pt x="83947" y="343547"/>
                </a:lnTo>
                <a:lnTo>
                  <a:pt x="81914" y="345566"/>
                </a:lnTo>
                <a:lnTo>
                  <a:pt x="79755" y="346963"/>
                </a:lnTo>
                <a:lnTo>
                  <a:pt x="77342" y="347751"/>
                </a:lnTo>
                <a:lnTo>
                  <a:pt x="82676" y="353148"/>
                </a:lnTo>
                <a:lnTo>
                  <a:pt x="85089" y="352348"/>
                </a:lnTo>
                <a:lnTo>
                  <a:pt x="87502" y="350735"/>
                </a:lnTo>
                <a:lnTo>
                  <a:pt x="89915" y="348297"/>
                </a:lnTo>
                <a:lnTo>
                  <a:pt x="94487" y="343763"/>
                </a:lnTo>
                <a:lnTo>
                  <a:pt x="96392" y="338772"/>
                </a:lnTo>
                <a:lnTo>
                  <a:pt x="95123" y="327850"/>
                </a:lnTo>
                <a:lnTo>
                  <a:pt x="91948" y="322287"/>
                </a:lnTo>
                <a:lnTo>
                  <a:pt x="26924" y="257238"/>
                </a:lnTo>
                <a:close/>
              </a:path>
              <a:path w="321945" h="353695">
                <a:moveTo>
                  <a:pt x="97385" y="222338"/>
                </a:moveTo>
                <a:lnTo>
                  <a:pt x="73025" y="222338"/>
                </a:lnTo>
                <a:lnTo>
                  <a:pt x="83438" y="223265"/>
                </a:lnTo>
                <a:lnTo>
                  <a:pt x="89026" y="226453"/>
                </a:lnTo>
                <a:lnTo>
                  <a:pt x="94868" y="232333"/>
                </a:lnTo>
                <a:lnTo>
                  <a:pt x="95376" y="232765"/>
                </a:lnTo>
                <a:lnTo>
                  <a:pt x="94487" y="233413"/>
                </a:lnTo>
                <a:lnTo>
                  <a:pt x="93725" y="234137"/>
                </a:lnTo>
                <a:lnTo>
                  <a:pt x="92201" y="235711"/>
                </a:lnTo>
                <a:lnTo>
                  <a:pt x="91312" y="236512"/>
                </a:lnTo>
                <a:lnTo>
                  <a:pt x="71119" y="272872"/>
                </a:lnTo>
                <a:lnTo>
                  <a:pt x="73278" y="280111"/>
                </a:lnTo>
                <a:lnTo>
                  <a:pt x="84200" y="291033"/>
                </a:lnTo>
                <a:lnTo>
                  <a:pt x="89662" y="293293"/>
                </a:lnTo>
                <a:lnTo>
                  <a:pt x="101726" y="292722"/>
                </a:lnTo>
                <a:lnTo>
                  <a:pt x="107314" y="289953"/>
                </a:lnTo>
                <a:lnTo>
                  <a:pt x="112807" y="284429"/>
                </a:lnTo>
                <a:lnTo>
                  <a:pt x="92328" y="284429"/>
                </a:lnTo>
                <a:lnTo>
                  <a:pt x="88518" y="282803"/>
                </a:lnTo>
                <a:lnTo>
                  <a:pt x="85089" y="279438"/>
                </a:lnTo>
                <a:lnTo>
                  <a:pt x="80772" y="275120"/>
                </a:lnTo>
                <a:lnTo>
                  <a:pt x="79501" y="269900"/>
                </a:lnTo>
                <a:lnTo>
                  <a:pt x="82803" y="257606"/>
                </a:lnTo>
                <a:lnTo>
                  <a:pt x="87375" y="250799"/>
                </a:lnTo>
                <a:lnTo>
                  <a:pt x="94868" y="243331"/>
                </a:lnTo>
                <a:lnTo>
                  <a:pt x="97281" y="240957"/>
                </a:lnTo>
                <a:lnTo>
                  <a:pt x="100456" y="237947"/>
                </a:lnTo>
                <a:lnTo>
                  <a:pt x="112971" y="237947"/>
                </a:lnTo>
                <a:lnTo>
                  <a:pt x="97385" y="222338"/>
                </a:lnTo>
                <a:close/>
              </a:path>
              <a:path w="321945" h="353695">
                <a:moveTo>
                  <a:pt x="112971" y="237947"/>
                </a:moveTo>
                <a:lnTo>
                  <a:pt x="100456" y="237947"/>
                </a:lnTo>
                <a:lnTo>
                  <a:pt x="111251" y="248716"/>
                </a:lnTo>
                <a:lnTo>
                  <a:pt x="113156" y="252044"/>
                </a:lnTo>
                <a:lnTo>
                  <a:pt x="114173" y="255892"/>
                </a:lnTo>
                <a:lnTo>
                  <a:pt x="115312" y="259714"/>
                </a:lnTo>
                <a:lnTo>
                  <a:pt x="115315" y="263702"/>
                </a:lnTo>
                <a:lnTo>
                  <a:pt x="114426" y="267792"/>
                </a:lnTo>
                <a:lnTo>
                  <a:pt x="113411" y="271894"/>
                </a:lnTo>
                <a:lnTo>
                  <a:pt x="111505" y="275475"/>
                </a:lnTo>
                <a:lnTo>
                  <a:pt x="108330" y="278574"/>
                </a:lnTo>
                <a:lnTo>
                  <a:pt x="104648" y="282232"/>
                </a:lnTo>
                <a:lnTo>
                  <a:pt x="100711" y="284137"/>
                </a:lnTo>
                <a:lnTo>
                  <a:pt x="92328" y="284429"/>
                </a:lnTo>
                <a:lnTo>
                  <a:pt x="112807" y="284429"/>
                </a:lnTo>
                <a:lnTo>
                  <a:pt x="116331" y="280974"/>
                </a:lnTo>
                <a:lnTo>
                  <a:pt x="118872" y="276669"/>
                </a:lnTo>
                <a:lnTo>
                  <a:pt x="121919" y="266890"/>
                </a:lnTo>
                <a:lnTo>
                  <a:pt x="122047" y="262153"/>
                </a:lnTo>
                <a:lnTo>
                  <a:pt x="120776" y="257555"/>
                </a:lnTo>
                <a:lnTo>
                  <a:pt x="132587" y="257555"/>
                </a:lnTo>
                <a:lnTo>
                  <a:pt x="112971" y="237947"/>
                </a:lnTo>
                <a:close/>
              </a:path>
              <a:path w="321945" h="353695">
                <a:moveTo>
                  <a:pt x="132587" y="257555"/>
                </a:moveTo>
                <a:lnTo>
                  <a:pt x="120776" y="257555"/>
                </a:lnTo>
                <a:lnTo>
                  <a:pt x="129286" y="265201"/>
                </a:lnTo>
                <a:lnTo>
                  <a:pt x="134747" y="259714"/>
                </a:lnTo>
                <a:lnTo>
                  <a:pt x="132587" y="257555"/>
                </a:lnTo>
                <a:close/>
              </a:path>
              <a:path w="321945" h="353695">
                <a:moveTo>
                  <a:pt x="71374" y="213766"/>
                </a:moveTo>
                <a:lnTo>
                  <a:pt x="64515" y="216827"/>
                </a:lnTo>
                <a:lnTo>
                  <a:pt x="58038" y="223291"/>
                </a:lnTo>
                <a:lnTo>
                  <a:pt x="51942" y="229323"/>
                </a:lnTo>
                <a:lnTo>
                  <a:pt x="48132" y="236435"/>
                </a:lnTo>
                <a:lnTo>
                  <a:pt x="46354" y="244627"/>
                </a:lnTo>
                <a:lnTo>
                  <a:pt x="52197" y="250443"/>
                </a:lnTo>
                <a:lnTo>
                  <a:pt x="53848" y="242036"/>
                </a:lnTo>
                <a:lnTo>
                  <a:pt x="57530" y="235038"/>
                </a:lnTo>
                <a:lnTo>
                  <a:pt x="67944" y="224548"/>
                </a:lnTo>
                <a:lnTo>
                  <a:pt x="73025" y="222338"/>
                </a:lnTo>
                <a:lnTo>
                  <a:pt x="97385" y="222338"/>
                </a:lnTo>
                <a:lnTo>
                  <a:pt x="93344" y="218262"/>
                </a:lnTo>
                <a:lnTo>
                  <a:pt x="86105" y="214490"/>
                </a:lnTo>
                <a:lnTo>
                  <a:pt x="71374" y="213766"/>
                </a:lnTo>
                <a:close/>
              </a:path>
              <a:path w="321945" h="353695">
                <a:moveTo>
                  <a:pt x="99440" y="184708"/>
                </a:moveTo>
                <a:lnTo>
                  <a:pt x="93979" y="190207"/>
                </a:lnTo>
                <a:lnTo>
                  <a:pt x="149098" y="245376"/>
                </a:lnTo>
                <a:lnTo>
                  <a:pt x="155320" y="239128"/>
                </a:lnTo>
                <a:lnTo>
                  <a:pt x="116586" y="200405"/>
                </a:lnTo>
                <a:lnTo>
                  <a:pt x="113918" y="194779"/>
                </a:lnTo>
                <a:lnTo>
                  <a:pt x="113781" y="192570"/>
                </a:lnTo>
                <a:lnTo>
                  <a:pt x="108203" y="192570"/>
                </a:lnTo>
                <a:lnTo>
                  <a:pt x="99440" y="184708"/>
                </a:lnTo>
                <a:close/>
              </a:path>
              <a:path w="321945" h="353695">
                <a:moveTo>
                  <a:pt x="154460" y="166027"/>
                </a:moveTo>
                <a:lnTo>
                  <a:pt x="129539" y="166027"/>
                </a:lnTo>
                <a:lnTo>
                  <a:pt x="140588" y="167182"/>
                </a:lnTo>
                <a:lnTo>
                  <a:pt x="146176" y="170230"/>
                </a:lnTo>
                <a:lnTo>
                  <a:pt x="151637" y="175767"/>
                </a:lnTo>
                <a:lnTo>
                  <a:pt x="185165" y="209283"/>
                </a:lnTo>
                <a:lnTo>
                  <a:pt x="191388" y="203022"/>
                </a:lnTo>
                <a:lnTo>
                  <a:pt x="154460" y="166027"/>
                </a:lnTo>
                <a:close/>
              </a:path>
              <a:path w="321945" h="353695">
                <a:moveTo>
                  <a:pt x="128269" y="157073"/>
                </a:moveTo>
                <a:lnTo>
                  <a:pt x="121665" y="159702"/>
                </a:lnTo>
                <a:lnTo>
                  <a:pt x="115824" y="165531"/>
                </a:lnTo>
                <a:lnTo>
                  <a:pt x="112013" y="169265"/>
                </a:lnTo>
                <a:lnTo>
                  <a:pt x="109474" y="173481"/>
                </a:lnTo>
                <a:lnTo>
                  <a:pt x="106934" y="182892"/>
                </a:lnTo>
                <a:lnTo>
                  <a:pt x="106806" y="187693"/>
                </a:lnTo>
                <a:lnTo>
                  <a:pt x="108203" y="192570"/>
                </a:lnTo>
                <a:lnTo>
                  <a:pt x="113781" y="192570"/>
                </a:lnTo>
                <a:lnTo>
                  <a:pt x="113537" y="188645"/>
                </a:lnTo>
                <a:lnTo>
                  <a:pt x="113284" y="182498"/>
                </a:lnTo>
                <a:lnTo>
                  <a:pt x="115442" y="177088"/>
                </a:lnTo>
                <a:lnTo>
                  <a:pt x="120141" y="172427"/>
                </a:lnTo>
                <a:lnTo>
                  <a:pt x="124587" y="167970"/>
                </a:lnTo>
                <a:lnTo>
                  <a:pt x="129539" y="166027"/>
                </a:lnTo>
                <a:lnTo>
                  <a:pt x="154460" y="166027"/>
                </a:lnTo>
                <a:lnTo>
                  <a:pt x="150240" y="161823"/>
                </a:lnTo>
                <a:lnTo>
                  <a:pt x="143128" y="158140"/>
                </a:lnTo>
                <a:lnTo>
                  <a:pt x="128269" y="157073"/>
                </a:lnTo>
                <a:close/>
              </a:path>
              <a:path w="321945" h="353695">
                <a:moveTo>
                  <a:pt x="199898" y="128562"/>
                </a:moveTo>
                <a:lnTo>
                  <a:pt x="171703" y="156794"/>
                </a:lnTo>
                <a:lnTo>
                  <a:pt x="177164" y="162191"/>
                </a:lnTo>
                <a:lnTo>
                  <a:pt x="205359" y="133946"/>
                </a:lnTo>
                <a:lnTo>
                  <a:pt x="199898" y="128562"/>
                </a:lnTo>
                <a:close/>
              </a:path>
              <a:path w="321945" h="353695">
                <a:moveTo>
                  <a:pt x="207575" y="66382"/>
                </a:moveTo>
                <a:lnTo>
                  <a:pt x="195325" y="66382"/>
                </a:lnTo>
                <a:lnTo>
                  <a:pt x="261747" y="132765"/>
                </a:lnTo>
                <a:lnTo>
                  <a:pt x="267842" y="126618"/>
                </a:lnTo>
                <a:lnTo>
                  <a:pt x="207575" y="66382"/>
                </a:lnTo>
                <a:close/>
              </a:path>
              <a:path w="321945" h="353695">
                <a:moveTo>
                  <a:pt x="195072" y="53886"/>
                </a:moveTo>
                <a:lnTo>
                  <a:pt x="188975" y="60032"/>
                </a:lnTo>
                <a:lnTo>
                  <a:pt x="181482" y="90411"/>
                </a:lnTo>
                <a:lnTo>
                  <a:pt x="187705" y="96672"/>
                </a:lnTo>
                <a:lnTo>
                  <a:pt x="195325" y="66382"/>
                </a:lnTo>
                <a:lnTo>
                  <a:pt x="207575" y="66382"/>
                </a:lnTo>
                <a:lnTo>
                  <a:pt x="195072" y="53886"/>
                </a:lnTo>
                <a:close/>
              </a:path>
              <a:path w="321945" h="353695">
                <a:moveTo>
                  <a:pt x="249047" y="0"/>
                </a:moveTo>
                <a:lnTo>
                  <a:pt x="242188" y="6794"/>
                </a:lnTo>
                <a:lnTo>
                  <a:pt x="258063" y="88798"/>
                </a:lnTo>
                <a:lnTo>
                  <a:pt x="263525" y="94297"/>
                </a:lnTo>
                <a:lnTo>
                  <a:pt x="275409" y="82435"/>
                </a:lnTo>
                <a:lnTo>
                  <a:pt x="264667" y="82435"/>
                </a:lnTo>
                <a:lnTo>
                  <a:pt x="251205" y="14223"/>
                </a:lnTo>
                <a:lnTo>
                  <a:pt x="263267" y="14223"/>
                </a:lnTo>
                <a:lnTo>
                  <a:pt x="249047" y="0"/>
                </a:lnTo>
                <a:close/>
              </a:path>
              <a:path w="321945" h="353695">
                <a:moveTo>
                  <a:pt x="263267" y="14223"/>
                </a:moveTo>
                <a:lnTo>
                  <a:pt x="251205" y="14223"/>
                </a:lnTo>
                <a:lnTo>
                  <a:pt x="291973" y="55067"/>
                </a:lnTo>
                <a:lnTo>
                  <a:pt x="264667" y="82435"/>
                </a:lnTo>
                <a:lnTo>
                  <a:pt x="275409" y="82435"/>
                </a:lnTo>
                <a:lnTo>
                  <a:pt x="297434" y="60451"/>
                </a:lnTo>
                <a:lnTo>
                  <a:pt x="309422" y="60451"/>
                </a:lnTo>
                <a:lnTo>
                  <a:pt x="303402" y="54419"/>
                </a:lnTo>
                <a:lnTo>
                  <a:pt x="308814" y="49034"/>
                </a:lnTo>
                <a:lnTo>
                  <a:pt x="298068" y="49034"/>
                </a:lnTo>
                <a:lnTo>
                  <a:pt x="263267" y="14223"/>
                </a:lnTo>
                <a:close/>
              </a:path>
              <a:path w="321945" h="353695">
                <a:moveTo>
                  <a:pt x="309422" y="60451"/>
                </a:moveTo>
                <a:lnTo>
                  <a:pt x="297434" y="60451"/>
                </a:lnTo>
                <a:lnTo>
                  <a:pt x="315722" y="78778"/>
                </a:lnTo>
                <a:lnTo>
                  <a:pt x="321690" y="72745"/>
                </a:lnTo>
                <a:lnTo>
                  <a:pt x="309422" y="60451"/>
                </a:lnTo>
                <a:close/>
              </a:path>
              <a:path w="321945" h="353695">
                <a:moveTo>
                  <a:pt x="308228" y="38798"/>
                </a:moveTo>
                <a:lnTo>
                  <a:pt x="298068" y="49034"/>
                </a:lnTo>
                <a:lnTo>
                  <a:pt x="308814" y="49034"/>
                </a:lnTo>
                <a:lnTo>
                  <a:pt x="313689" y="44183"/>
                </a:lnTo>
                <a:lnTo>
                  <a:pt x="308228" y="38798"/>
                </a:lnTo>
                <a:close/>
              </a:path>
              <a:path w="321945" h="353695">
                <a:moveTo>
                  <a:pt x="8381" y="236537"/>
                </a:moveTo>
                <a:lnTo>
                  <a:pt x="4699" y="236537"/>
                </a:lnTo>
                <a:lnTo>
                  <a:pt x="3175" y="237185"/>
                </a:lnTo>
                <a:lnTo>
                  <a:pt x="635" y="239775"/>
                </a:lnTo>
                <a:lnTo>
                  <a:pt x="0" y="241325"/>
                </a:lnTo>
                <a:lnTo>
                  <a:pt x="0" y="244906"/>
                </a:lnTo>
                <a:lnTo>
                  <a:pt x="635" y="246456"/>
                </a:lnTo>
                <a:lnTo>
                  <a:pt x="3175" y="249046"/>
                </a:lnTo>
                <a:lnTo>
                  <a:pt x="4699" y="249694"/>
                </a:lnTo>
                <a:lnTo>
                  <a:pt x="8381" y="249694"/>
                </a:lnTo>
                <a:lnTo>
                  <a:pt x="9905" y="249046"/>
                </a:lnTo>
                <a:lnTo>
                  <a:pt x="12445" y="246456"/>
                </a:lnTo>
                <a:lnTo>
                  <a:pt x="13080" y="244906"/>
                </a:lnTo>
                <a:lnTo>
                  <a:pt x="13080" y="241325"/>
                </a:lnTo>
                <a:lnTo>
                  <a:pt x="12445" y="239775"/>
                </a:lnTo>
                <a:lnTo>
                  <a:pt x="9905" y="237185"/>
                </a:lnTo>
                <a:lnTo>
                  <a:pt x="8381" y="2365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855842" y="6395885"/>
            <a:ext cx="318135" cy="354330"/>
          </a:xfrm>
          <a:custGeom>
            <a:avLst/>
            <a:gdLst/>
            <a:ahLst/>
            <a:cxnLst/>
            <a:rect l="l" t="t" r="r" b="b"/>
            <a:pathLst>
              <a:path w="318135" h="354329">
                <a:moveTo>
                  <a:pt x="26924" y="257987"/>
                </a:moveTo>
                <a:lnTo>
                  <a:pt x="20701" y="264236"/>
                </a:lnTo>
                <a:lnTo>
                  <a:pt x="84582" y="328066"/>
                </a:lnTo>
                <a:lnTo>
                  <a:pt x="86741" y="331685"/>
                </a:lnTo>
                <a:lnTo>
                  <a:pt x="87757" y="338505"/>
                </a:lnTo>
                <a:lnTo>
                  <a:pt x="86741" y="341579"/>
                </a:lnTo>
                <a:lnTo>
                  <a:pt x="81915" y="346316"/>
                </a:lnTo>
                <a:lnTo>
                  <a:pt x="79756" y="347726"/>
                </a:lnTo>
                <a:lnTo>
                  <a:pt x="77343" y="348513"/>
                </a:lnTo>
                <a:lnTo>
                  <a:pt x="82804" y="353898"/>
                </a:lnTo>
                <a:lnTo>
                  <a:pt x="96520" y="339534"/>
                </a:lnTo>
                <a:lnTo>
                  <a:pt x="95758" y="334073"/>
                </a:lnTo>
                <a:lnTo>
                  <a:pt x="95123" y="328612"/>
                </a:lnTo>
                <a:lnTo>
                  <a:pt x="91948" y="323037"/>
                </a:lnTo>
                <a:lnTo>
                  <a:pt x="86360" y="317373"/>
                </a:lnTo>
                <a:lnTo>
                  <a:pt x="26924" y="257987"/>
                </a:lnTo>
                <a:close/>
              </a:path>
              <a:path w="318135" h="354329">
                <a:moveTo>
                  <a:pt x="97450" y="223088"/>
                </a:moveTo>
                <a:lnTo>
                  <a:pt x="73152" y="223088"/>
                </a:lnTo>
                <a:lnTo>
                  <a:pt x="83587" y="224040"/>
                </a:lnTo>
                <a:lnTo>
                  <a:pt x="89027" y="227203"/>
                </a:lnTo>
                <a:lnTo>
                  <a:pt x="94996" y="233095"/>
                </a:lnTo>
                <a:lnTo>
                  <a:pt x="95377" y="233527"/>
                </a:lnTo>
                <a:lnTo>
                  <a:pt x="94615" y="234175"/>
                </a:lnTo>
                <a:lnTo>
                  <a:pt x="93853" y="234899"/>
                </a:lnTo>
                <a:lnTo>
                  <a:pt x="71247" y="273634"/>
                </a:lnTo>
                <a:lnTo>
                  <a:pt x="73279" y="280873"/>
                </a:lnTo>
                <a:lnTo>
                  <a:pt x="84201" y="291795"/>
                </a:lnTo>
                <a:lnTo>
                  <a:pt x="89662" y="294055"/>
                </a:lnTo>
                <a:lnTo>
                  <a:pt x="101727" y="293484"/>
                </a:lnTo>
                <a:lnTo>
                  <a:pt x="107442" y="290715"/>
                </a:lnTo>
                <a:lnTo>
                  <a:pt x="112937" y="285178"/>
                </a:lnTo>
                <a:lnTo>
                  <a:pt x="92329" y="285178"/>
                </a:lnTo>
                <a:lnTo>
                  <a:pt x="88519" y="283565"/>
                </a:lnTo>
                <a:lnTo>
                  <a:pt x="85090" y="280187"/>
                </a:lnTo>
                <a:lnTo>
                  <a:pt x="80899" y="275882"/>
                </a:lnTo>
                <a:lnTo>
                  <a:pt x="79502" y="270649"/>
                </a:lnTo>
                <a:lnTo>
                  <a:pt x="81233" y="264236"/>
                </a:lnTo>
                <a:lnTo>
                  <a:pt x="82931" y="258368"/>
                </a:lnTo>
                <a:lnTo>
                  <a:pt x="87503" y="251561"/>
                </a:lnTo>
                <a:lnTo>
                  <a:pt x="94996" y="244094"/>
                </a:lnTo>
                <a:lnTo>
                  <a:pt x="97282" y="241719"/>
                </a:lnTo>
                <a:lnTo>
                  <a:pt x="99230" y="239890"/>
                </a:lnTo>
                <a:lnTo>
                  <a:pt x="100584" y="238696"/>
                </a:lnTo>
                <a:lnTo>
                  <a:pt x="113090" y="238696"/>
                </a:lnTo>
                <a:lnTo>
                  <a:pt x="97450" y="223088"/>
                </a:lnTo>
                <a:close/>
              </a:path>
              <a:path w="318135" h="354329">
                <a:moveTo>
                  <a:pt x="113090" y="238696"/>
                </a:moveTo>
                <a:lnTo>
                  <a:pt x="100584" y="238696"/>
                </a:lnTo>
                <a:lnTo>
                  <a:pt x="111379" y="249478"/>
                </a:lnTo>
                <a:lnTo>
                  <a:pt x="113284" y="252793"/>
                </a:lnTo>
                <a:lnTo>
                  <a:pt x="115309" y="260464"/>
                </a:lnTo>
                <a:lnTo>
                  <a:pt x="115427" y="264515"/>
                </a:lnTo>
                <a:lnTo>
                  <a:pt x="114427" y="268554"/>
                </a:lnTo>
                <a:lnTo>
                  <a:pt x="113537" y="272643"/>
                </a:lnTo>
                <a:lnTo>
                  <a:pt x="92329" y="285178"/>
                </a:lnTo>
                <a:lnTo>
                  <a:pt x="112937" y="285178"/>
                </a:lnTo>
                <a:lnTo>
                  <a:pt x="116332" y="281736"/>
                </a:lnTo>
                <a:lnTo>
                  <a:pt x="118999" y="277418"/>
                </a:lnTo>
                <a:lnTo>
                  <a:pt x="122047" y="267652"/>
                </a:lnTo>
                <a:lnTo>
                  <a:pt x="122174" y="262915"/>
                </a:lnTo>
                <a:lnTo>
                  <a:pt x="120777" y="258318"/>
                </a:lnTo>
                <a:lnTo>
                  <a:pt x="132726" y="258318"/>
                </a:lnTo>
                <a:lnTo>
                  <a:pt x="113090" y="238696"/>
                </a:lnTo>
                <a:close/>
              </a:path>
              <a:path w="318135" h="354329">
                <a:moveTo>
                  <a:pt x="132726" y="258318"/>
                </a:moveTo>
                <a:lnTo>
                  <a:pt x="120777" y="258318"/>
                </a:lnTo>
                <a:lnTo>
                  <a:pt x="129286" y="265963"/>
                </a:lnTo>
                <a:lnTo>
                  <a:pt x="134874" y="260464"/>
                </a:lnTo>
                <a:lnTo>
                  <a:pt x="132726" y="258318"/>
                </a:lnTo>
                <a:close/>
              </a:path>
              <a:path w="318135" h="354329">
                <a:moveTo>
                  <a:pt x="71501" y="214528"/>
                </a:moveTo>
                <a:lnTo>
                  <a:pt x="46482" y="245376"/>
                </a:lnTo>
                <a:lnTo>
                  <a:pt x="52324" y="251206"/>
                </a:lnTo>
                <a:lnTo>
                  <a:pt x="53975" y="242798"/>
                </a:lnTo>
                <a:lnTo>
                  <a:pt x="57531" y="235788"/>
                </a:lnTo>
                <a:lnTo>
                  <a:pt x="63221" y="230085"/>
                </a:lnTo>
                <a:lnTo>
                  <a:pt x="68072" y="225298"/>
                </a:lnTo>
                <a:lnTo>
                  <a:pt x="73152" y="223088"/>
                </a:lnTo>
                <a:lnTo>
                  <a:pt x="97450" y="223088"/>
                </a:lnTo>
                <a:lnTo>
                  <a:pt x="93345" y="219011"/>
                </a:lnTo>
                <a:lnTo>
                  <a:pt x="86106" y="215239"/>
                </a:lnTo>
                <a:lnTo>
                  <a:pt x="71501" y="214528"/>
                </a:lnTo>
                <a:close/>
              </a:path>
              <a:path w="318135" h="354329">
                <a:moveTo>
                  <a:pt x="99441" y="185470"/>
                </a:moveTo>
                <a:lnTo>
                  <a:pt x="93980" y="190957"/>
                </a:lnTo>
                <a:lnTo>
                  <a:pt x="149098" y="246138"/>
                </a:lnTo>
                <a:lnTo>
                  <a:pt x="155448" y="239890"/>
                </a:lnTo>
                <a:lnTo>
                  <a:pt x="116712" y="201168"/>
                </a:lnTo>
                <a:lnTo>
                  <a:pt x="113919" y="195541"/>
                </a:lnTo>
                <a:lnTo>
                  <a:pt x="113827" y="193332"/>
                </a:lnTo>
                <a:lnTo>
                  <a:pt x="108204" y="193332"/>
                </a:lnTo>
                <a:lnTo>
                  <a:pt x="99441" y="185470"/>
                </a:lnTo>
                <a:close/>
              </a:path>
              <a:path w="318135" h="354329">
                <a:moveTo>
                  <a:pt x="154516" y="166789"/>
                </a:moveTo>
                <a:lnTo>
                  <a:pt x="129667" y="166789"/>
                </a:lnTo>
                <a:lnTo>
                  <a:pt x="140716" y="167932"/>
                </a:lnTo>
                <a:lnTo>
                  <a:pt x="146177" y="170992"/>
                </a:lnTo>
                <a:lnTo>
                  <a:pt x="151765" y="176517"/>
                </a:lnTo>
                <a:lnTo>
                  <a:pt x="185293" y="210032"/>
                </a:lnTo>
                <a:lnTo>
                  <a:pt x="191516" y="203784"/>
                </a:lnTo>
                <a:lnTo>
                  <a:pt x="157099" y="169405"/>
                </a:lnTo>
                <a:lnTo>
                  <a:pt x="154516" y="166789"/>
                </a:lnTo>
                <a:close/>
              </a:path>
              <a:path w="318135" h="354329">
                <a:moveTo>
                  <a:pt x="128270" y="157822"/>
                </a:moveTo>
                <a:lnTo>
                  <a:pt x="106934" y="188442"/>
                </a:lnTo>
                <a:lnTo>
                  <a:pt x="108204" y="193332"/>
                </a:lnTo>
                <a:lnTo>
                  <a:pt x="113827" y="193332"/>
                </a:lnTo>
                <a:lnTo>
                  <a:pt x="113605" y="188442"/>
                </a:lnTo>
                <a:lnTo>
                  <a:pt x="113284" y="183261"/>
                </a:lnTo>
                <a:lnTo>
                  <a:pt x="115443" y="177850"/>
                </a:lnTo>
                <a:lnTo>
                  <a:pt x="124587" y="168732"/>
                </a:lnTo>
                <a:lnTo>
                  <a:pt x="129667" y="166789"/>
                </a:lnTo>
                <a:lnTo>
                  <a:pt x="154516" y="166789"/>
                </a:lnTo>
                <a:lnTo>
                  <a:pt x="150368" y="162585"/>
                </a:lnTo>
                <a:lnTo>
                  <a:pt x="143129" y="158902"/>
                </a:lnTo>
                <a:lnTo>
                  <a:pt x="128270" y="157822"/>
                </a:lnTo>
                <a:close/>
              </a:path>
              <a:path w="318135" h="354329">
                <a:moveTo>
                  <a:pt x="200025" y="129324"/>
                </a:moveTo>
                <a:lnTo>
                  <a:pt x="171831" y="157556"/>
                </a:lnTo>
                <a:lnTo>
                  <a:pt x="177165" y="162940"/>
                </a:lnTo>
                <a:lnTo>
                  <a:pt x="205359" y="134708"/>
                </a:lnTo>
                <a:lnTo>
                  <a:pt x="200025" y="129324"/>
                </a:lnTo>
                <a:close/>
              </a:path>
              <a:path w="318135" h="354329">
                <a:moveTo>
                  <a:pt x="207712" y="67144"/>
                </a:moveTo>
                <a:lnTo>
                  <a:pt x="195453" y="67144"/>
                </a:lnTo>
                <a:lnTo>
                  <a:pt x="261747" y="133527"/>
                </a:lnTo>
                <a:lnTo>
                  <a:pt x="267970" y="127381"/>
                </a:lnTo>
                <a:lnTo>
                  <a:pt x="207712" y="67144"/>
                </a:lnTo>
                <a:close/>
              </a:path>
              <a:path w="318135" h="354329">
                <a:moveTo>
                  <a:pt x="252984" y="0"/>
                </a:moveTo>
                <a:lnTo>
                  <a:pt x="226436" y="32156"/>
                </a:lnTo>
                <a:lnTo>
                  <a:pt x="226357" y="34455"/>
                </a:lnTo>
                <a:lnTo>
                  <a:pt x="226949" y="42138"/>
                </a:lnTo>
                <a:lnTo>
                  <a:pt x="251460" y="81584"/>
                </a:lnTo>
                <a:lnTo>
                  <a:pt x="288788" y="99864"/>
                </a:lnTo>
                <a:lnTo>
                  <a:pt x="295449" y="98448"/>
                </a:lnTo>
                <a:lnTo>
                  <a:pt x="301706" y="95335"/>
                </a:lnTo>
                <a:lnTo>
                  <a:pt x="305806" y="91986"/>
                </a:lnTo>
                <a:lnTo>
                  <a:pt x="291719" y="91986"/>
                </a:lnTo>
                <a:lnTo>
                  <a:pt x="278765" y="91338"/>
                </a:lnTo>
                <a:lnTo>
                  <a:pt x="272796" y="88480"/>
                </a:lnTo>
                <a:lnTo>
                  <a:pt x="267335" y="83096"/>
                </a:lnTo>
                <a:lnTo>
                  <a:pt x="262001" y="77774"/>
                </a:lnTo>
                <a:lnTo>
                  <a:pt x="259642" y="72529"/>
                </a:lnTo>
                <a:lnTo>
                  <a:pt x="254635" y="72529"/>
                </a:lnTo>
                <a:lnTo>
                  <a:pt x="234230" y="34455"/>
                </a:lnTo>
                <a:lnTo>
                  <a:pt x="234302" y="33146"/>
                </a:lnTo>
                <a:lnTo>
                  <a:pt x="258953" y="5930"/>
                </a:lnTo>
                <a:lnTo>
                  <a:pt x="252984" y="0"/>
                </a:lnTo>
                <a:close/>
              </a:path>
              <a:path w="318135" h="354329">
                <a:moveTo>
                  <a:pt x="195199" y="54635"/>
                </a:moveTo>
                <a:lnTo>
                  <a:pt x="188976" y="60782"/>
                </a:lnTo>
                <a:lnTo>
                  <a:pt x="181483" y="91173"/>
                </a:lnTo>
                <a:lnTo>
                  <a:pt x="187706" y="97421"/>
                </a:lnTo>
                <a:lnTo>
                  <a:pt x="195453" y="67144"/>
                </a:lnTo>
                <a:lnTo>
                  <a:pt x="207712" y="67144"/>
                </a:lnTo>
                <a:lnTo>
                  <a:pt x="195199" y="54635"/>
                </a:lnTo>
                <a:close/>
              </a:path>
              <a:path w="318135" h="354329">
                <a:moveTo>
                  <a:pt x="303623" y="40919"/>
                </a:moveTo>
                <a:lnTo>
                  <a:pt x="276606" y="40919"/>
                </a:lnTo>
                <a:lnTo>
                  <a:pt x="289179" y="41643"/>
                </a:lnTo>
                <a:lnTo>
                  <a:pt x="295021" y="44589"/>
                </a:lnTo>
                <a:lnTo>
                  <a:pt x="309372" y="74358"/>
                </a:lnTo>
                <a:lnTo>
                  <a:pt x="307086" y="79997"/>
                </a:lnTo>
                <a:lnTo>
                  <a:pt x="302260" y="84810"/>
                </a:lnTo>
                <a:lnTo>
                  <a:pt x="297434" y="89700"/>
                </a:lnTo>
                <a:lnTo>
                  <a:pt x="291719" y="91986"/>
                </a:lnTo>
                <a:lnTo>
                  <a:pt x="305806" y="91986"/>
                </a:lnTo>
                <a:lnTo>
                  <a:pt x="307594" y="90525"/>
                </a:lnTo>
                <a:lnTo>
                  <a:pt x="311785" y="86283"/>
                </a:lnTo>
                <a:lnTo>
                  <a:pt x="314706" y="81457"/>
                </a:lnTo>
                <a:lnTo>
                  <a:pt x="316103" y="76034"/>
                </a:lnTo>
                <a:lnTo>
                  <a:pt x="317627" y="70612"/>
                </a:lnTo>
                <a:lnTo>
                  <a:pt x="317500" y="65036"/>
                </a:lnTo>
                <a:lnTo>
                  <a:pt x="315976" y="59334"/>
                </a:lnTo>
                <a:lnTo>
                  <a:pt x="314325" y="53619"/>
                </a:lnTo>
                <a:lnTo>
                  <a:pt x="311150" y="48425"/>
                </a:lnTo>
                <a:lnTo>
                  <a:pt x="303623" y="40919"/>
                </a:lnTo>
                <a:close/>
              </a:path>
              <a:path w="318135" h="354329">
                <a:moveTo>
                  <a:pt x="281305" y="32156"/>
                </a:moveTo>
                <a:lnTo>
                  <a:pt x="252222" y="61518"/>
                </a:lnTo>
                <a:lnTo>
                  <a:pt x="252603" y="66992"/>
                </a:lnTo>
                <a:lnTo>
                  <a:pt x="254635" y="72529"/>
                </a:lnTo>
                <a:lnTo>
                  <a:pt x="259642" y="72529"/>
                </a:lnTo>
                <a:lnTo>
                  <a:pt x="259334" y="71843"/>
                </a:lnTo>
                <a:lnTo>
                  <a:pt x="258826" y="58775"/>
                </a:lnTo>
                <a:lnTo>
                  <a:pt x="261239" y="53022"/>
                </a:lnTo>
                <a:lnTo>
                  <a:pt x="266192" y="48069"/>
                </a:lnTo>
                <a:lnTo>
                  <a:pt x="271018" y="43179"/>
                </a:lnTo>
                <a:lnTo>
                  <a:pt x="276606" y="40919"/>
                </a:lnTo>
                <a:lnTo>
                  <a:pt x="303623" y="40919"/>
                </a:lnTo>
                <a:lnTo>
                  <a:pt x="302006" y="39306"/>
                </a:lnTo>
                <a:lnTo>
                  <a:pt x="297180" y="36156"/>
                </a:lnTo>
                <a:lnTo>
                  <a:pt x="286639" y="32499"/>
                </a:lnTo>
                <a:lnTo>
                  <a:pt x="281305" y="32156"/>
                </a:lnTo>
                <a:close/>
              </a:path>
              <a:path w="318135" h="354329">
                <a:moveTo>
                  <a:pt x="8382" y="237299"/>
                </a:moveTo>
                <a:lnTo>
                  <a:pt x="4826" y="237299"/>
                </a:lnTo>
                <a:lnTo>
                  <a:pt x="3302" y="237947"/>
                </a:lnTo>
                <a:lnTo>
                  <a:pt x="1905" y="239242"/>
                </a:lnTo>
                <a:lnTo>
                  <a:pt x="635" y="240537"/>
                </a:lnTo>
                <a:lnTo>
                  <a:pt x="0" y="242074"/>
                </a:lnTo>
                <a:lnTo>
                  <a:pt x="0" y="245668"/>
                </a:lnTo>
                <a:lnTo>
                  <a:pt x="635" y="247218"/>
                </a:lnTo>
                <a:lnTo>
                  <a:pt x="1905" y="248500"/>
                </a:lnTo>
                <a:lnTo>
                  <a:pt x="3302" y="249796"/>
                </a:lnTo>
                <a:lnTo>
                  <a:pt x="4826" y="250444"/>
                </a:lnTo>
                <a:lnTo>
                  <a:pt x="8382" y="250444"/>
                </a:lnTo>
                <a:lnTo>
                  <a:pt x="9906" y="249796"/>
                </a:lnTo>
                <a:lnTo>
                  <a:pt x="11176" y="248500"/>
                </a:lnTo>
                <a:lnTo>
                  <a:pt x="12573" y="247218"/>
                </a:lnTo>
                <a:lnTo>
                  <a:pt x="13208" y="245668"/>
                </a:lnTo>
                <a:lnTo>
                  <a:pt x="13208" y="242074"/>
                </a:lnTo>
                <a:lnTo>
                  <a:pt x="12573" y="240537"/>
                </a:lnTo>
                <a:lnTo>
                  <a:pt x="11176" y="239242"/>
                </a:lnTo>
                <a:lnTo>
                  <a:pt x="9906" y="237947"/>
                </a:lnTo>
                <a:lnTo>
                  <a:pt x="8382" y="2372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343650" y="6401244"/>
            <a:ext cx="318770" cy="348615"/>
          </a:xfrm>
          <a:custGeom>
            <a:avLst/>
            <a:gdLst/>
            <a:ahLst/>
            <a:cxnLst/>
            <a:rect l="l" t="t" r="r" b="b"/>
            <a:pathLst>
              <a:path w="318770" h="348615">
                <a:moveTo>
                  <a:pt x="26924" y="252628"/>
                </a:moveTo>
                <a:lnTo>
                  <a:pt x="20700" y="258876"/>
                </a:lnTo>
                <a:lnTo>
                  <a:pt x="84582" y="322707"/>
                </a:lnTo>
                <a:lnTo>
                  <a:pt x="86740" y="326326"/>
                </a:lnTo>
                <a:lnTo>
                  <a:pt x="87757" y="333146"/>
                </a:lnTo>
                <a:lnTo>
                  <a:pt x="86740" y="336219"/>
                </a:lnTo>
                <a:lnTo>
                  <a:pt x="81914" y="340956"/>
                </a:lnTo>
                <a:lnTo>
                  <a:pt x="79755" y="342366"/>
                </a:lnTo>
                <a:lnTo>
                  <a:pt x="77342" y="343154"/>
                </a:lnTo>
                <a:lnTo>
                  <a:pt x="82803" y="348538"/>
                </a:lnTo>
                <a:lnTo>
                  <a:pt x="96520" y="334175"/>
                </a:lnTo>
                <a:lnTo>
                  <a:pt x="95758" y="328714"/>
                </a:lnTo>
                <a:lnTo>
                  <a:pt x="95123" y="323253"/>
                </a:lnTo>
                <a:lnTo>
                  <a:pt x="92075" y="317677"/>
                </a:lnTo>
                <a:lnTo>
                  <a:pt x="26924" y="252628"/>
                </a:lnTo>
                <a:close/>
              </a:path>
              <a:path w="318770" h="348615">
                <a:moveTo>
                  <a:pt x="97450" y="217728"/>
                </a:moveTo>
                <a:lnTo>
                  <a:pt x="73151" y="217728"/>
                </a:lnTo>
                <a:lnTo>
                  <a:pt x="83587" y="218681"/>
                </a:lnTo>
                <a:lnTo>
                  <a:pt x="89026" y="221843"/>
                </a:lnTo>
                <a:lnTo>
                  <a:pt x="94996" y="227736"/>
                </a:lnTo>
                <a:lnTo>
                  <a:pt x="95376" y="228168"/>
                </a:lnTo>
                <a:lnTo>
                  <a:pt x="94614" y="228815"/>
                </a:lnTo>
                <a:lnTo>
                  <a:pt x="93852" y="229539"/>
                </a:lnTo>
                <a:lnTo>
                  <a:pt x="71247" y="268274"/>
                </a:lnTo>
                <a:lnTo>
                  <a:pt x="73278" y="275513"/>
                </a:lnTo>
                <a:lnTo>
                  <a:pt x="79501" y="281622"/>
                </a:lnTo>
                <a:lnTo>
                  <a:pt x="84200" y="286435"/>
                </a:lnTo>
                <a:lnTo>
                  <a:pt x="89662" y="288696"/>
                </a:lnTo>
                <a:lnTo>
                  <a:pt x="101726" y="288124"/>
                </a:lnTo>
                <a:lnTo>
                  <a:pt x="107441" y="285356"/>
                </a:lnTo>
                <a:lnTo>
                  <a:pt x="112937" y="279819"/>
                </a:lnTo>
                <a:lnTo>
                  <a:pt x="92328" y="279819"/>
                </a:lnTo>
                <a:lnTo>
                  <a:pt x="88519" y="278206"/>
                </a:lnTo>
                <a:lnTo>
                  <a:pt x="85089" y="274828"/>
                </a:lnTo>
                <a:lnTo>
                  <a:pt x="80899" y="270522"/>
                </a:lnTo>
                <a:lnTo>
                  <a:pt x="79501" y="265290"/>
                </a:lnTo>
                <a:lnTo>
                  <a:pt x="81355" y="258876"/>
                </a:lnTo>
                <a:lnTo>
                  <a:pt x="82930" y="253009"/>
                </a:lnTo>
                <a:lnTo>
                  <a:pt x="87502" y="246202"/>
                </a:lnTo>
                <a:lnTo>
                  <a:pt x="94996" y="238734"/>
                </a:lnTo>
                <a:lnTo>
                  <a:pt x="97282" y="236359"/>
                </a:lnTo>
                <a:lnTo>
                  <a:pt x="99230" y="234530"/>
                </a:lnTo>
                <a:lnTo>
                  <a:pt x="100584" y="233337"/>
                </a:lnTo>
                <a:lnTo>
                  <a:pt x="113090" y="233337"/>
                </a:lnTo>
                <a:lnTo>
                  <a:pt x="97450" y="217728"/>
                </a:lnTo>
                <a:close/>
              </a:path>
              <a:path w="318770" h="348615">
                <a:moveTo>
                  <a:pt x="113090" y="233337"/>
                </a:moveTo>
                <a:lnTo>
                  <a:pt x="100584" y="233337"/>
                </a:lnTo>
                <a:lnTo>
                  <a:pt x="111378" y="244119"/>
                </a:lnTo>
                <a:lnTo>
                  <a:pt x="113284" y="247434"/>
                </a:lnTo>
                <a:lnTo>
                  <a:pt x="115309" y="255104"/>
                </a:lnTo>
                <a:lnTo>
                  <a:pt x="115427" y="259156"/>
                </a:lnTo>
                <a:lnTo>
                  <a:pt x="114426" y="263194"/>
                </a:lnTo>
                <a:lnTo>
                  <a:pt x="113537" y="267284"/>
                </a:lnTo>
                <a:lnTo>
                  <a:pt x="92328" y="279819"/>
                </a:lnTo>
                <a:lnTo>
                  <a:pt x="112937" y="279819"/>
                </a:lnTo>
                <a:lnTo>
                  <a:pt x="116332" y="276377"/>
                </a:lnTo>
                <a:lnTo>
                  <a:pt x="118999" y="272059"/>
                </a:lnTo>
                <a:lnTo>
                  <a:pt x="122047" y="262293"/>
                </a:lnTo>
                <a:lnTo>
                  <a:pt x="122174" y="257556"/>
                </a:lnTo>
                <a:lnTo>
                  <a:pt x="120776" y="252958"/>
                </a:lnTo>
                <a:lnTo>
                  <a:pt x="132726" y="252958"/>
                </a:lnTo>
                <a:lnTo>
                  <a:pt x="113090" y="233337"/>
                </a:lnTo>
                <a:close/>
              </a:path>
              <a:path w="318770" h="348615">
                <a:moveTo>
                  <a:pt x="132726" y="252958"/>
                </a:moveTo>
                <a:lnTo>
                  <a:pt x="120776" y="252958"/>
                </a:lnTo>
                <a:lnTo>
                  <a:pt x="129286" y="260604"/>
                </a:lnTo>
                <a:lnTo>
                  <a:pt x="134874" y="255104"/>
                </a:lnTo>
                <a:lnTo>
                  <a:pt x="132726" y="252958"/>
                </a:lnTo>
                <a:close/>
              </a:path>
              <a:path w="318770" h="348615">
                <a:moveTo>
                  <a:pt x="71500" y="209169"/>
                </a:moveTo>
                <a:lnTo>
                  <a:pt x="64515" y="212217"/>
                </a:lnTo>
                <a:lnTo>
                  <a:pt x="58165" y="218681"/>
                </a:lnTo>
                <a:lnTo>
                  <a:pt x="52070" y="224726"/>
                </a:lnTo>
                <a:lnTo>
                  <a:pt x="48133" y="231838"/>
                </a:lnTo>
                <a:lnTo>
                  <a:pt x="46482" y="240017"/>
                </a:lnTo>
                <a:lnTo>
                  <a:pt x="52324" y="245846"/>
                </a:lnTo>
                <a:lnTo>
                  <a:pt x="53975" y="237439"/>
                </a:lnTo>
                <a:lnTo>
                  <a:pt x="57530" y="230428"/>
                </a:lnTo>
                <a:lnTo>
                  <a:pt x="63221" y="224726"/>
                </a:lnTo>
                <a:lnTo>
                  <a:pt x="68072" y="219938"/>
                </a:lnTo>
                <a:lnTo>
                  <a:pt x="73151" y="217728"/>
                </a:lnTo>
                <a:lnTo>
                  <a:pt x="97450" y="217728"/>
                </a:lnTo>
                <a:lnTo>
                  <a:pt x="93345" y="213652"/>
                </a:lnTo>
                <a:lnTo>
                  <a:pt x="86105" y="209880"/>
                </a:lnTo>
                <a:lnTo>
                  <a:pt x="71500" y="209169"/>
                </a:lnTo>
                <a:close/>
              </a:path>
              <a:path w="318770" h="348615">
                <a:moveTo>
                  <a:pt x="99440" y="180111"/>
                </a:moveTo>
                <a:lnTo>
                  <a:pt x="93979" y="185597"/>
                </a:lnTo>
                <a:lnTo>
                  <a:pt x="149225" y="240779"/>
                </a:lnTo>
                <a:lnTo>
                  <a:pt x="155448" y="234530"/>
                </a:lnTo>
                <a:lnTo>
                  <a:pt x="116712" y="195808"/>
                </a:lnTo>
                <a:lnTo>
                  <a:pt x="113919" y="190182"/>
                </a:lnTo>
                <a:lnTo>
                  <a:pt x="113827" y="187972"/>
                </a:lnTo>
                <a:lnTo>
                  <a:pt x="108203" y="187972"/>
                </a:lnTo>
                <a:lnTo>
                  <a:pt x="99440" y="180111"/>
                </a:lnTo>
                <a:close/>
              </a:path>
              <a:path w="318770" h="348615">
                <a:moveTo>
                  <a:pt x="154516" y="161429"/>
                </a:moveTo>
                <a:lnTo>
                  <a:pt x="129666" y="161429"/>
                </a:lnTo>
                <a:lnTo>
                  <a:pt x="140715" y="162572"/>
                </a:lnTo>
                <a:lnTo>
                  <a:pt x="146176" y="165633"/>
                </a:lnTo>
                <a:lnTo>
                  <a:pt x="151764" y="171157"/>
                </a:lnTo>
                <a:lnTo>
                  <a:pt x="185293" y="204673"/>
                </a:lnTo>
                <a:lnTo>
                  <a:pt x="191516" y="198424"/>
                </a:lnTo>
                <a:lnTo>
                  <a:pt x="157099" y="164045"/>
                </a:lnTo>
                <a:lnTo>
                  <a:pt x="154516" y="161429"/>
                </a:lnTo>
                <a:close/>
              </a:path>
              <a:path w="318770" h="348615">
                <a:moveTo>
                  <a:pt x="128270" y="152463"/>
                </a:moveTo>
                <a:lnTo>
                  <a:pt x="106934" y="183083"/>
                </a:lnTo>
                <a:lnTo>
                  <a:pt x="108203" y="187972"/>
                </a:lnTo>
                <a:lnTo>
                  <a:pt x="113827" y="187972"/>
                </a:lnTo>
                <a:lnTo>
                  <a:pt x="113605" y="183083"/>
                </a:lnTo>
                <a:lnTo>
                  <a:pt x="113284" y="177901"/>
                </a:lnTo>
                <a:lnTo>
                  <a:pt x="115442" y="172491"/>
                </a:lnTo>
                <a:lnTo>
                  <a:pt x="124587" y="163372"/>
                </a:lnTo>
                <a:lnTo>
                  <a:pt x="129666" y="161429"/>
                </a:lnTo>
                <a:lnTo>
                  <a:pt x="154516" y="161429"/>
                </a:lnTo>
                <a:lnTo>
                  <a:pt x="150367" y="157226"/>
                </a:lnTo>
                <a:lnTo>
                  <a:pt x="143128" y="153543"/>
                </a:lnTo>
                <a:lnTo>
                  <a:pt x="128270" y="152463"/>
                </a:lnTo>
                <a:close/>
              </a:path>
              <a:path w="318770" h="348615">
                <a:moveTo>
                  <a:pt x="200025" y="123964"/>
                </a:moveTo>
                <a:lnTo>
                  <a:pt x="171830" y="152196"/>
                </a:lnTo>
                <a:lnTo>
                  <a:pt x="177165" y="157581"/>
                </a:lnTo>
                <a:lnTo>
                  <a:pt x="205358" y="129349"/>
                </a:lnTo>
                <a:lnTo>
                  <a:pt x="200025" y="123964"/>
                </a:lnTo>
                <a:close/>
              </a:path>
              <a:path w="318770" h="348615">
                <a:moveTo>
                  <a:pt x="207712" y="61785"/>
                </a:moveTo>
                <a:lnTo>
                  <a:pt x="195452" y="61785"/>
                </a:lnTo>
                <a:lnTo>
                  <a:pt x="261747" y="128168"/>
                </a:lnTo>
                <a:lnTo>
                  <a:pt x="267970" y="122021"/>
                </a:lnTo>
                <a:lnTo>
                  <a:pt x="207712" y="61785"/>
                </a:lnTo>
                <a:close/>
              </a:path>
              <a:path w="318770" h="348615">
                <a:moveTo>
                  <a:pt x="263957" y="56070"/>
                </a:moveTo>
                <a:lnTo>
                  <a:pt x="257301" y="56070"/>
                </a:lnTo>
                <a:lnTo>
                  <a:pt x="254507" y="61887"/>
                </a:lnTo>
                <a:lnTo>
                  <a:pt x="253619" y="67678"/>
                </a:lnTo>
                <a:lnTo>
                  <a:pt x="254507" y="73418"/>
                </a:lnTo>
                <a:lnTo>
                  <a:pt x="255524" y="79171"/>
                </a:lnTo>
                <a:lnTo>
                  <a:pt x="258191" y="84302"/>
                </a:lnTo>
                <a:lnTo>
                  <a:pt x="262763" y="88836"/>
                </a:lnTo>
                <a:lnTo>
                  <a:pt x="266573" y="92710"/>
                </a:lnTo>
                <a:lnTo>
                  <a:pt x="271145" y="95237"/>
                </a:lnTo>
                <a:lnTo>
                  <a:pt x="281177" y="97612"/>
                </a:lnTo>
                <a:lnTo>
                  <a:pt x="286511" y="97307"/>
                </a:lnTo>
                <a:lnTo>
                  <a:pt x="297179" y="93713"/>
                </a:lnTo>
                <a:lnTo>
                  <a:pt x="302259" y="90487"/>
                </a:lnTo>
                <a:lnTo>
                  <a:pt x="303945" y="88811"/>
                </a:lnTo>
                <a:lnTo>
                  <a:pt x="278638" y="88811"/>
                </a:lnTo>
                <a:lnTo>
                  <a:pt x="273176" y="86601"/>
                </a:lnTo>
                <a:lnTo>
                  <a:pt x="268604" y="81940"/>
                </a:lnTo>
                <a:lnTo>
                  <a:pt x="263905" y="77266"/>
                </a:lnTo>
                <a:lnTo>
                  <a:pt x="261747" y="71894"/>
                </a:lnTo>
                <a:lnTo>
                  <a:pt x="261874" y="65824"/>
                </a:lnTo>
                <a:lnTo>
                  <a:pt x="262127" y="59753"/>
                </a:lnTo>
                <a:lnTo>
                  <a:pt x="263957" y="56070"/>
                </a:lnTo>
                <a:close/>
              </a:path>
              <a:path w="318770" h="348615">
                <a:moveTo>
                  <a:pt x="195199" y="49276"/>
                </a:moveTo>
                <a:lnTo>
                  <a:pt x="188975" y="55422"/>
                </a:lnTo>
                <a:lnTo>
                  <a:pt x="181482" y="85813"/>
                </a:lnTo>
                <a:lnTo>
                  <a:pt x="187705" y="92062"/>
                </a:lnTo>
                <a:lnTo>
                  <a:pt x="195452" y="61785"/>
                </a:lnTo>
                <a:lnTo>
                  <a:pt x="207712" y="61785"/>
                </a:lnTo>
                <a:lnTo>
                  <a:pt x="195199" y="49276"/>
                </a:lnTo>
                <a:close/>
              </a:path>
              <a:path w="318770" h="348615">
                <a:moveTo>
                  <a:pt x="308917" y="40576"/>
                </a:moveTo>
                <a:lnTo>
                  <a:pt x="292989" y="40576"/>
                </a:lnTo>
                <a:lnTo>
                  <a:pt x="298323" y="42786"/>
                </a:lnTo>
                <a:lnTo>
                  <a:pt x="307721" y="52120"/>
                </a:lnTo>
                <a:lnTo>
                  <a:pt x="309879" y="57492"/>
                </a:lnTo>
                <a:lnTo>
                  <a:pt x="309372" y="69634"/>
                </a:lnTo>
                <a:lnTo>
                  <a:pt x="306704" y="75247"/>
                </a:lnTo>
                <a:lnTo>
                  <a:pt x="301498" y="80429"/>
                </a:lnTo>
                <a:lnTo>
                  <a:pt x="296418" y="85598"/>
                </a:lnTo>
                <a:lnTo>
                  <a:pt x="290702" y="88315"/>
                </a:lnTo>
                <a:lnTo>
                  <a:pt x="278638" y="88811"/>
                </a:lnTo>
                <a:lnTo>
                  <a:pt x="303945" y="88811"/>
                </a:lnTo>
                <a:lnTo>
                  <a:pt x="306958" y="85813"/>
                </a:lnTo>
                <a:lnTo>
                  <a:pt x="311403" y="81292"/>
                </a:lnTo>
                <a:lnTo>
                  <a:pt x="314705" y="76403"/>
                </a:lnTo>
                <a:lnTo>
                  <a:pt x="316483" y="71158"/>
                </a:lnTo>
                <a:lnTo>
                  <a:pt x="318389" y="65913"/>
                </a:lnTo>
                <a:lnTo>
                  <a:pt x="318770" y="60693"/>
                </a:lnTo>
                <a:lnTo>
                  <a:pt x="316539" y="50520"/>
                </a:lnTo>
                <a:lnTo>
                  <a:pt x="316415" y="50139"/>
                </a:lnTo>
                <a:lnTo>
                  <a:pt x="313944" y="45580"/>
                </a:lnTo>
                <a:lnTo>
                  <a:pt x="308917" y="40576"/>
                </a:lnTo>
                <a:close/>
              </a:path>
              <a:path w="318770" h="348615">
                <a:moveTo>
                  <a:pt x="259206" y="0"/>
                </a:moveTo>
                <a:lnTo>
                  <a:pt x="244475" y="711"/>
                </a:lnTo>
                <a:lnTo>
                  <a:pt x="237744" y="3949"/>
                </a:lnTo>
                <a:lnTo>
                  <a:pt x="231648" y="10058"/>
                </a:lnTo>
                <a:lnTo>
                  <a:pt x="227710" y="13931"/>
                </a:lnTo>
                <a:lnTo>
                  <a:pt x="224917" y="18262"/>
                </a:lnTo>
                <a:lnTo>
                  <a:pt x="223393" y="23037"/>
                </a:lnTo>
                <a:lnTo>
                  <a:pt x="221742" y="27813"/>
                </a:lnTo>
                <a:lnTo>
                  <a:pt x="221360" y="32613"/>
                </a:lnTo>
                <a:lnTo>
                  <a:pt x="222376" y="37426"/>
                </a:lnTo>
                <a:lnTo>
                  <a:pt x="223266" y="42240"/>
                </a:lnTo>
                <a:lnTo>
                  <a:pt x="225551" y="46482"/>
                </a:lnTo>
                <a:lnTo>
                  <a:pt x="229399" y="50304"/>
                </a:lnTo>
                <a:lnTo>
                  <a:pt x="233172" y="54089"/>
                </a:lnTo>
                <a:lnTo>
                  <a:pt x="237617" y="56578"/>
                </a:lnTo>
                <a:lnTo>
                  <a:pt x="247142" y="58585"/>
                </a:lnTo>
                <a:lnTo>
                  <a:pt x="252222" y="58077"/>
                </a:lnTo>
                <a:lnTo>
                  <a:pt x="257301" y="56070"/>
                </a:lnTo>
                <a:lnTo>
                  <a:pt x="263957" y="56070"/>
                </a:lnTo>
                <a:lnTo>
                  <a:pt x="264922" y="54127"/>
                </a:lnTo>
                <a:lnTo>
                  <a:pt x="268555" y="50520"/>
                </a:lnTo>
                <a:lnTo>
                  <a:pt x="245109" y="50520"/>
                </a:lnTo>
                <a:lnTo>
                  <a:pt x="240283" y="48526"/>
                </a:lnTo>
                <a:lnTo>
                  <a:pt x="236220" y="44437"/>
                </a:lnTo>
                <a:lnTo>
                  <a:pt x="232028" y="40271"/>
                </a:lnTo>
                <a:lnTo>
                  <a:pt x="229997" y="35521"/>
                </a:lnTo>
                <a:lnTo>
                  <a:pt x="230124" y="24892"/>
                </a:lnTo>
                <a:lnTo>
                  <a:pt x="232409" y="20040"/>
                </a:lnTo>
                <a:lnTo>
                  <a:pt x="236727" y="15659"/>
                </a:lnTo>
                <a:lnTo>
                  <a:pt x="241046" y="11353"/>
                </a:lnTo>
                <a:lnTo>
                  <a:pt x="245872" y="9144"/>
                </a:lnTo>
                <a:lnTo>
                  <a:pt x="256667" y="8928"/>
                </a:lnTo>
                <a:lnTo>
                  <a:pt x="272084" y="8928"/>
                </a:lnTo>
                <a:lnTo>
                  <a:pt x="265683" y="2590"/>
                </a:lnTo>
                <a:lnTo>
                  <a:pt x="259206" y="0"/>
                </a:lnTo>
                <a:close/>
              </a:path>
              <a:path w="318770" h="348615">
                <a:moveTo>
                  <a:pt x="272084" y="8928"/>
                </a:moveTo>
                <a:lnTo>
                  <a:pt x="256667" y="8928"/>
                </a:lnTo>
                <a:lnTo>
                  <a:pt x="261366" y="10922"/>
                </a:lnTo>
                <a:lnTo>
                  <a:pt x="265429" y="15011"/>
                </a:lnTo>
                <a:lnTo>
                  <a:pt x="269621" y="19177"/>
                </a:lnTo>
                <a:lnTo>
                  <a:pt x="271652" y="23926"/>
                </a:lnTo>
                <a:lnTo>
                  <a:pt x="271525" y="34556"/>
                </a:lnTo>
                <a:lnTo>
                  <a:pt x="245109" y="50520"/>
                </a:lnTo>
                <a:lnTo>
                  <a:pt x="268555" y="50520"/>
                </a:lnTo>
                <a:lnTo>
                  <a:pt x="270128" y="48958"/>
                </a:lnTo>
                <a:lnTo>
                  <a:pt x="275208" y="43789"/>
                </a:lnTo>
                <a:lnTo>
                  <a:pt x="280924" y="41071"/>
                </a:lnTo>
                <a:lnTo>
                  <a:pt x="292989" y="40576"/>
                </a:lnTo>
                <a:lnTo>
                  <a:pt x="308917" y="40576"/>
                </a:lnTo>
                <a:lnTo>
                  <a:pt x="305307" y="36957"/>
                </a:lnTo>
                <a:lnTo>
                  <a:pt x="303750" y="36131"/>
                </a:lnTo>
                <a:lnTo>
                  <a:pt x="277241" y="36131"/>
                </a:lnTo>
                <a:lnTo>
                  <a:pt x="279146" y="30962"/>
                </a:lnTo>
                <a:lnTo>
                  <a:pt x="279526" y="25946"/>
                </a:lnTo>
                <a:lnTo>
                  <a:pt x="277495" y="16256"/>
                </a:lnTo>
                <a:lnTo>
                  <a:pt x="275081" y="11925"/>
                </a:lnTo>
                <a:lnTo>
                  <a:pt x="272084" y="8928"/>
                </a:lnTo>
                <a:close/>
              </a:path>
              <a:path w="318770" h="348615">
                <a:moveTo>
                  <a:pt x="288671" y="32397"/>
                </a:moveTo>
                <a:lnTo>
                  <a:pt x="282955" y="33337"/>
                </a:lnTo>
                <a:lnTo>
                  <a:pt x="277241" y="36131"/>
                </a:lnTo>
                <a:lnTo>
                  <a:pt x="303750" y="36131"/>
                </a:lnTo>
                <a:lnTo>
                  <a:pt x="300227" y="34264"/>
                </a:lnTo>
                <a:lnTo>
                  <a:pt x="288671" y="32397"/>
                </a:lnTo>
                <a:close/>
              </a:path>
              <a:path w="318770" h="348615">
                <a:moveTo>
                  <a:pt x="8382" y="231940"/>
                </a:moveTo>
                <a:lnTo>
                  <a:pt x="4825" y="231940"/>
                </a:lnTo>
                <a:lnTo>
                  <a:pt x="3301" y="232587"/>
                </a:lnTo>
                <a:lnTo>
                  <a:pt x="1904" y="233883"/>
                </a:lnTo>
                <a:lnTo>
                  <a:pt x="635" y="235178"/>
                </a:lnTo>
                <a:lnTo>
                  <a:pt x="0" y="236715"/>
                </a:lnTo>
                <a:lnTo>
                  <a:pt x="0" y="240309"/>
                </a:lnTo>
                <a:lnTo>
                  <a:pt x="635" y="241858"/>
                </a:lnTo>
                <a:lnTo>
                  <a:pt x="1904" y="243141"/>
                </a:lnTo>
                <a:lnTo>
                  <a:pt x="3301" y="244436"/>
                </a:lnTo>
                <a:lnTo>
                  <a:pt x="4825" y="245084"/>
                </a:lnTo>
                <a:lnTo>
                  <a:pt x="8382" y="245084"/>
                </a:lnTo>
                <a:lnTo>
                  <a:pt x="9905" y="244436"/>
                </a:lnTo>
                <a:lnTo>
                  <a:pt x="11175" y="243141"/>
                </a:lnTo>
                <a:lnTo>
                  <a:pt x="12573" y="241858"/>
                </a:lnTo>
                <a:lnTo>
                  <a:pt x="13208" y="240309"/>
                </a:lnTo>
                <a:lnTo>
                  <a:pt x="13208" y="236715"/>
                </a:lnTo>
                <a:lnTo>
                  <a:pt x="12573" y="235178"/>
                </a:lnTo>
                <a:lnTo>
                  <a:pt x="11175" y="233883"/>
                </a:lnTo>
                <a:lnTo>
                  <a:pt x="9905" y="232587"/>
                </a:lnTo>
                <a:lnTo>
                  <a:pt x="8382" y="23194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816470" y="6404316"/>
            <a:ext cx="328930" cy="360045"/>
          </a:xfrm>
          <a:custGeom>
            <a:avLst/>
            <a:gdLst/>
            <a:ahLst/>
            <a:cxnLst/>
            <a:rect l="l" t="t" r="r" b="b"/>
            <a:pathLst>
              <a:path w="328929" h="360045">
                <a:moveTo>
                  <a:pt x="26924" y="263882"/>
                </a:moveTo>
                <a:lnTo>
                  <a:pt x="20700" y="270130"/>
                </a:lnTo>
                <a:lnTo>
                  <a:pt x="84581" y="333961"/>
                </a:lnTo>
                <a:lnTo>
                  <a:pt x="86740" y="337580"/>
                </a:lnTo>
                <a:lnTo>
                  <a:pt x="87756" y="344400"/>
                </a:lnTo>
                <a:lnTo>
                  <a:pt x="86740" y="347473"/>
                </a:lnTo>
                <a:lnTo>
                  <a:pt x="81914" y="352211"/>
                </a:lnTo>
                <a:lnTo>
                  <a:pt x="79755" y="353608"/>
                </a:lnTo>
                <a:lnTo>
                  <a:pt x="77343" y="354408"/>
                </a:lnTo>
                <a:lnTo>
                  <a:pt x="82803" y="359792"/>
                </a:lnTo>
                <a:lnTo>
                  <a:pt x="96520" y="345429"/>
                </a:lnTo>
                <a:lnTo>
                  <a:pt x="95757" y="339968"/>
                </a:lnTo>
                <a:lnTo>
                  <a:pt x="95123" y="334507"/>
                </a:lnTo>
                <a:lnTo>
                  <a:pt x="92075" y="328931"/>
                </a:lnTo>
                <a:lnTo>
                  <a:pt x="26924" y="263882"/>
                </a:lnTo>
                <a:close/>
              </a:path>
              <a:path w="328929" h="360045">
                <a:moveTo>
                  <a:pt x="97450" y="228982"/>
                </a:moveTo>
                <a:lnTo>
                  <a:pt x="73151" y="228982"/>
                </a:lnTo>
                <a:lnTo>
                  <a:pt x="83587" y="229935"/>
                </a:lnTo>
                <a:lnTo>
                  <a:pt x="89026" y="233097"/>
                </a:lnTo>
                <a:lnTo>
                  <a:pt x="94996" y="238990"/>
                </a:lnTo>
                <a:lnTo>
                  <a:pt x="95376" y="239422"/>
                </a:lnTo>
                <a:lnTo>
                  <a:pt x="94614" y="240070"/>
                </a:lnTo>
                <a:lnTo>
                  <a:pt x="92865" y="241682"/>
                </a:lnTo>
                <a:lnTo>
                  <a:pt x="71247" y="279528"/>
                </a:lnTo>
                <a:lnTo>
                  <a:pt x="73278" y="286767"/>
                </a:lnTo>
                <a:lnTo>
                  <a:pt x="79501" y="292876"/>
                </a:lnTo>
                <a:lnTo>
                  <a:pt x="84200" y="297689"/>
                </a:lnTo>
                <a:lnTo>
                  <a:pt x="89661" y="299950"/>
                </a:lnTo>
                <a:lnTo>
                  <a:pt x="101726" y="299379"/>
                </a:lnTo>
                <a:lnTo>
                  <a:pt x="107442" y="296610"/>
                </a:lnTo>
                <a:lnTo>
                  <a:pt x="112937" y="291073"/>
                </a:lnTo>
                <a:lnTo>
                  <a:pt x="92328" y="291073"/>
                </a:lnTo>
                <a:lnTo>
                  <a:pt x="88519" y="289460"/>
                </a:lnTo>
                <a:lnTo>
                  <a:pt x="85089" y="286082"/>
                </a:lnTo>
                <a:lnTo>
                  <a:pt x="80899" y="281776"/>
                </a:lnTo>
                <a:lnTo>
                  <a:pt x="79501" y="276544"/>
                </a:lnTo>
                <a:lnTo>
                  <a:pt x="81351" y="270130"/>
                </a:lnTo>
                <a:lnTo>
                  <a:pt x="82930" y="264263"/>
                </a:lnTo>
                <a:lnTo>
                  <a:pt x="87502" y="257456"/>
                </a:lnTo>
                <a:lnTo>
                  <a:pt x="94996" y="249976"/>
                </a:lnTo>
                <a:lnTo>
                  <a:pt x="97281" y="247613"/>
                </a:lnTo>
                <a:lnTo>
                  <a:pt x="99216" y="245785"/>
                </a:lnTo>
                <a:lnTo>
                  <a:pt x="100583" y="244591"/>
                </a:lnTo>
                <a:lnTo>
                  <a:pt x="113090" y="244591"/>
                </a:lnTo>
                <a:lnTo>
                  <a:pt x="97450" y="228982"/>
                </a:lnTo>
                <a:close/>
              </a:path>
              <a:path w="328929" h="360045">
                <a:moveTo>
                  <a:pt x="113090" y="244591"/>
                </a:moveTo>
                <a:lnTo>
                  <a:pt x="100583" y="244591"/>
                </a:lnTo>
                <a:lnTo>
                  <a:pt x="111378" y="255373"/>
                </a:lnTo>
                <a:lnTo>
                  <a:pt x="113283" y="258688"/>
                </a:lnTo>
                <a:lnTo>
                  <a:pt x="115309" y="266359"/>
                </a:lnTo>
                <a:lnTo>
                  <a:pt x="115430" y="270397"/>
                </a:lnTo>
                <a:lnTo>
                  <a:pt x="114426" y="274448"/>
                </a:lnTo>
                <a:lnTo>
                  <a:pt x="113537" y="278538"/>
                </a:lnTo>
                <a:lnTo>
                  <a:pt x="92328" y="291073"/>
                </a:lnTo>
                <a:lnTo>
                  <a:pt x="112937" y="291073"/>
                </a:lnTo>
                <a:lnTo>
                  <a:pt x="116331" y="287631"/>
                </a:lnTo>
                <a:lnTo>
                  <a:pt x="118999" y="283313"/>
                </a:lnTo>
                <a:lnTo>
                  <a:pt x="122047" y="273547"/>
                </a:lnTo>
                <a:lnTo>
                  <a:pt x="122174" y="268810"/>
                </a:lnTo>
                <a:lnTo>
                  <a:pt x="120776" y="264212"/>
                </a:lnTo>
                <a:lnTo>
                  <a:pt x="132726" y="264212"/>
                </a:lnTo>
                <a:lnTo>
                  <a:pt x="113090" y="244591"/>
                </a:lnTo>
                <a:close/>
              </a:path>
              <a:path w="328929" h="360045">
                <a:moveTo>
                  <a:pt x="132726" y="264212"/>
                </a:moveTo>
                <a:lnTo>
                  <a:pt x="120776" y="264212"/>
                </a:lnTo>
                <a:lnTo>
                  <a:pt x="129285" y="271858"/>
                </a:lnTo>
                <a:lnTo>
                  <a:pt x="134874" y="266359"/>
                </a:lnTo>
                <a:lnTo>
                  <a:pt x="132726" y="264212"/>
                </a:lnTo>
                <a:close/>
              </a:path>
              <a:path w="328929" h="360045">
                <a:moveTo>
                  <a:pt x="71500" y="220423"/>
                </a:moveTo>
                <a:lnTo>
                  <a:pt x="46481" y="251271"/>
                </a:lnTo>
                <a:lnTo>
                  <a:pt x="52324" y="257100"/>
                </a:lnTo>
                <a:lnTo>
                  <a:pt x="53975" y="248693"/>
                </a:lnTo>
                <a:lnTo>
                  <a:pt x="57530" y="241682"/>
                </a:lnTo>
                <a:lnTo>
                  <a:pt x="63234" y="235967"/>
                </a:lnTo>
                <a:lnTo>
                  <a:pt x="68072" y="231192"/>
                </a:lnTo>
                <a:lnTo>
                  <a:pt x="73151" y="228982"/>
                </a:lnTo>
                <a:lnTo>
                  <a:pt x="97450" y="228982"/>
                </a:lnTo>
                <a:lnTo>
                  <a:pt x="93345" y="224906"/>
                </a:lnTo>
                <a:lnTo>
                  <a:pt x="86105" y="221134"/>
                </a:lnTo>
                <a:lnTo>
                  <a:pt x="71500" y="220423"/>
                </a:lnTo>
                <a:close/>
              </a:path>
              <a:path w="328929" h="360045">
                <a:moveTo>
                  <a:pt x="99440" y="191352"/>
                </a:moveTo>
                <a:lnTo>
                  <a:pt x="93979" y="196851"/>
                </a:lnTo>
                <a:lnTo>
                  <a:pt x="149225" y="252033"/>
                </a:lnTo>
                <a:lnTo>
                  <a:pt x="155448" y="245785"/>
                </a:lnTo>
                <a:lnTo>
                  <a:pt x="116712" y="207062"/>
                </a:lnTo>
                <a:lnTo>
                  <a:pt x="113919" y="201436"/>
                </a:lnTo>
                <a:lnTo>
                  <a:pt x="113827" y="199226"/>
                </a:lnTo>
                <a:lnTo>
                  <a:pt x="108203" y="199226"/>
                </a:lnTo>
                <a:lnTo>
                  <a:pt x="99440" y="191352"/>
                </a:lnTo>
                <a:close/>
              </a:path>
              <a:path w="328929" h="360045">
                <a:moveTo>
                  <a:pt x="154516" y="172683"/>
                </a:moveTo>
                <a:lnTo>
                  <a:pt x="129667" y="172683"/>
                </a:lnTo>
                <a:lnTo>
                  <a:pt x="140715" y="173826"/>
                </a:lnTo>
                <a:lnTo>
                  <a:pt x="146176" y="176887"/>
                </a:lnTo>
                <a:lnTo>
                  <a:pt x="151764" y="182412"/>
                </a:lnTo>
                <a:lnTo>
                  <a:pt x="185293" y="215927"/>
                </a:lnTo>
                <a:lnTo>
                  <a:pt x="191515" y="209678"/>
                </a:lnTo>
                <a:lnTo>
                  <a:pt x="157099" y="175300"/>
                </a:lnTo>
                <a:lnTo>
                  <a:pt x="154516" y="172683"/>
                </a:lnTo>
                <a:close/>
              </a:path>
              <a:path w="328929" h="360045">
                <a:moveTo>
                  <a:pt x="128270" y="163717"/>
                </a:moveTo>
                <a:lnTo>
                  <a:pt x="106933" y="194337"/>
                </a:lnTo>
                <a:lnTo>
                  <a:pt x="108203" y="199226"/>
                </a:lnTo>
                <a:lnTo>
                  <a:pt x="113827" y="199226"/>
                </a:lnTo>
                <a:lnTo>
                  <a:pt x="113605" y="194337"/>
                </a:lnTo>
                <a:lnTo>
                  <a:pt x="113283" y="189155"/>
                </a:lnTo>
                <a:lnTo>
                  <a:pt x="115443" y="183745"/>
                </a:lnTo>
                <a:lnTo>
                  <a:pt x="124586" y="174614"/>
                </a:lnTo>
                <a:lnTo>
                  <a:pt x="129667" y="172683"/>
                </a:lnTo>
                <a:lnTo>
                  <a:pt x="154516" y="172683"/>
                </a:lnTo>
                <a:lnTo>
                  <a:pt x="150368" y="168480"/>
                </a:lnTo>
                <a:lnTo>
                  <a:pt x="143128" y="164797"/>
                </a:lnTo>
                <a:lnTo>
                  <a:pt x="128270" y="163717"/>
                </a:lnTo>
                <a:close/>
              </a:path>
              <a:path w="328929" h="360045">
                <a:moveTo>
                  <a:pt x="200025" y="135218"/>
                </a:moveTo>
                <a:lnTo>
                  <a:pt x="171830" y="163450"/>
                </a:lnTo>
                <a:lnTo>
                  <a:pt x="177164" y="168835"/>
                </a:lnTo>
                <a:lnTo>
                  <a:pt x="205358" y="140603"/>
                </a:lnTo>
                <a:lnTo>
                  <a:pt x="200025" y="135218"/>
                </a:lnTo>
                <a:close/>
              </a:path>
              <a:path w="328929" h="360045">
                <a:moveTo>
                  <a:pt x="229362" y="64124"/>
                </a:moveTo>
                <a:lnTo>
                  <a:pt x="213613" y="64124"/>
                </a:lnTo>
                <a:lnTo>
                  <a:pt x="218694" y="66359"/>
                </a:lnTo>
                <a:lnTo>
                  <a:pt x="223900" y="71634"/>
                </a:lnTo>
                <a:lnTo>
                  <a:pt x="236220" y="153964"/>
                </a:lnTo>
                <a:lnTo>
                  <a:pt x="241680" y="159463"/>
                </a:lnTo>
                <a:lnTo>
                  <a:pt x="255379" y="145772"/>
                </a:lnTo>
                <a:lnTo>
                  <a:pt x="243967" y="145772"/>
                </a:lnTo>
                <a:lnTo>
                  <a:pt x="242950" y="106770"/>
                </a:lnTo>
                <a:lnTo>
                  <a:pt x="233806" y="68581"/>
                </a:lnTo>
                <a:lnTo>
                  <a:pt x="229362" y="64124"/>
                </a:lnTo>
                <a:close/>
              </a:path>
              <a:path w="328929" h="360045">
                <a:moveTo>
                  <a:pt x="279526" y="110212"/>
                </a:moveTo>
                <a:lnTo>
                  <a:pt x="243967" y="145772"/>
                </a:lnTo>
                <a:lnTo>
                  <a:pt x="255379" y="145772"/>
                </a:lnTo>
                <a:lnTo>
                  <a:pt x="285242" y="115927"/>
                </a:lnTo>
                <a:lnTo>
                  <a:pt x="279526" y="110212"/>
                </a:lnTo>
                <a:close/>
              </a:path>
              <a:path w="328929" h="360045">
                <a:moveTo>
                  <a:pt x="211454" y="55043"/>
                </a:moveTo>
                <a:lnTo>
                  <a:pt x="177546" y="80164"/>
                </a:lnTo>
                <a:lnTo>
                  <a:pt x="175640" y="88228"/>
                </a:lnTo>
                <a:lnTo>
                  <a:pt x="181736" y="94261"/>
                </a:lnTo>
                <a:lnTo>
                  <a:pt x="183094" y="87769"/>
                </a:lnTo>
                <a:lnTo>
                  <a:pt x="185451" y="81762"/>
                </a:lnTo>
                <a:lnTo>
                  <a:pt x="213613" y="64124"/>
                </a:lnTo>
                <a:lnTo>
                  <a:pt x="229362" y="64124"/>
                </a:lnTo>
                <a:lnTo>
                  <a:pt x="225425" y="60174"/>
                </a:lnTo>
                <a:lnTo>
                  <a:pt x="221106" y="57621"/>
                </a:lnTo>
                <a:lnTo>
                  <a:pt x="211454" y="55043"/>
                </a:lnTo>
                <a:close/>
              </a:path>
              <a:path w="328929" h="360045">
                <a:moveTo>
                  <a:pt x="264003" y="0"/>
                </a:moveTo>
                <a:lnTo>
                  <a:pt x="234803" y="29255"/>
                </a:lnTo>
                <a:lnTo>
                  <a:pt x="235584" y="37149"/>
                </a:lnTo>
                <a:lnTo>
                  <a:pt x="257048" y="71528"/>
                </a:lnTo>
                <a:lnTo>
                  <a:pt x="291464" y="92864"/>
                </a:lnTo>
                <a:lnTo>
                  <a:pt x="299350" y="93590"/>
                </a:lnTo>
                <a:lnTo>
                  <a:pt x="306641" y="92432"/>
                </a:lnTo>
                <a:lnTo>
                  <a:pt x="313360" y="89388"/>
                </a:lnTo>
                <a:lnTo>
                  <a:pt x="317402" y="86158"/>
                </a:lnTo>
                <a:lnTo>
                  <a:pt x="300735" y="86158"/>
                </a:lnTo>
                <a:lnTo>
                  <a:pt x="291846" y="83758"/>
                </a:lnTo>
                <a:lnTo>
                  <a:pt x="256680" y="57621"/>
                </a:lnTo>
                <a:lnTo>
                  <a:pt x="242315" y="27726"/>
                </a:lnTo>
                <a:lnTo>
                  <a:pt x="243839" y="20448"/>
                </a:lnTo>
                <a:lnTo>
                  <a:pt x="249427" y="14848"/>
                </a:lnTo>
                <a:lnTo>
                  <a:pt x="255270" y="9095"/>
                </a:lnTo>
                <a:lnTo>
                  <a:pt x="262508" y="7431"/>
                </a:lnTo>
                <a:lnTo>
                  <a:pt x="288119" y="7431"/>
                </a:lnTo>
                <a:lnTo>
                  <a:pt x="280195" y="3309"/>
                </a:lnTo>
                <a:lnTo>
                  <a:pt x="271906" y="725"/>
                </a:lnTo>
                <a:lnTo>
                  <a:pt x="264003" y="0"/>
                </a:lnTo>
                <a:close/>
              </a:path>
              <a:path w="328929" h="360045">
                <a:moveTo>
                  <a:pt x="288119" y="7431"/>
                </a:moveTo>
                <a:lnTo>
                  <a:pt x="262508" y="7431"/>
                </a:lnTo>
                <a:lnTo>
                  <a:pt x="271399" y="9831"/>
                </a:lnTo>
                <a:lnTo>
                  <a:pt x="278183" y="12356"/>
                </a:lnTo>
                <a:lnTo>
                  <a:pt x="311943" y="43120"/>
                </a:lnTo>
                <a:lnTo>
                  <a:pt x="320825" y="66359"/>
                </a:lnTo>
                <a:lnTo>
                  <a:pt x="319404" y="73141"/>
                </a:lnTo>
                <a:lnTo>
                  <a:pt x="308101" y="84495"/>
                </a:lnTo>
                <a:lnTo>
                  <a:pt x="300735" y="86158"/>
                </a:lnTo>
                <a:lnTo>
                  <a:pt x="317402" y="86158"/>
                </a:lnTo>
                <a:lnTo>
                  <a:pt x="328530" y="64124"/>
                </a:lnTo>
                <a:lnTo>
                  <a:pt x="327786" y="56440"/>
                </a:lnTo>
                <a:lnTo>
                  <a:pt x="306324" y="22061"/>
                </a:lnTo>
                <a:lnTo>
                  <a:pt x="288686" y="7726"/>
                </a:lnTo>
                <a:lnTo>
                  <a:pt x="288119" y="7431"/>
                </a:lnTo>
                <a:close/>
              </a:path>
              <a:path w="328929" h="360045">
                <a:moveTo>
                  <a:pt x="8381" y="243194"/>
                </a:moveTo>
                <a:lnTo>
                  <a:pt x="4825" y="243194"/>
                </a:lnTo>
                <a:lnTo>
                  <a:pt x="3301" y="243841"/>
                </a:lnTo>
                <a:lnTo>
                  <a:pt x="1904" y="245137"/>
                </a:lnTo>
                <a:lnTo>
                  <a:pt x="634" y="246420"/>
                </a:lnTo>
                <a:lnTo>
                  <a:pt x="0" y="247969"/>
                </a:lnTo>
                <a:lnTo>
                  <a:pt x="0" y="251563"/>
                </a:lnTo>
                <a:lnTo>
                  <a:pt x="634" y="253112"/>
                </a:lnTo>
                <a:lnTo>
                  <a:pt x="1904" y="254395"/>
                </a:lnTo>
                <a:lnTo>
                  <a:pt x="3301" y="255691"/>
                </a:lnTo>
                <a:lnTo>
                  <a:pt x="4825" y="256338"/>
                </a:lnTo>
                <a:lnTo>
                  <a:pt x="8381" y="256338"/>
                </a:lnTo>
                <a:lnTo>
                  <a:pt x="9905" y="255691"/>
                </a:lnTo>
                <a:lnTo>
                  <a:pt x="11175" y="254395"/>
                </a:lnTo>
                <a:lnTo>
                  <a:pt x="12573" y="253112"/>
                </a:lnTo>
                <a:lnTo>
                  <a:pt x="13207" y="251563"/>
                </a:lnTo>
                <a:lnTo>
                  <a:pt x="13207" y="247969"/>
                </a:lnTo>
                <a:lnTo>
                  <a:pt x="12573" y="246420"/>
                </a:lnTo>
                <a:lnTo>
                  <a:pt x="11175" y="245137"/>
                </a:lnTo>
                <a:lnTo>
                  <a:pt x="9905" y="243841"/>
                </a:lnTo>
                <a:lnTo>
                  <a:pt x="8381" y="24319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310628" y="6402336"/>
            <a:ext cx="335915" cy="355600"/>
          </a:xfrm>
          <a:custGeom>
            <a:avLst/>
            <a:gdLst/>
            <a:ahLst/>
            <a:cxnLst/>
            <a:rect l="l" t="t" r="r" b="b"/>
            <a:pathLst>
              <a:path w="335915" h="355600">
                <a:moveTo>
                  <a:pt x="26924" y="259486"/>
                </a:moveTo>
                <a:lnTo>
                  <a:pt x="20700" y="265734"/>
                </a:lnTo>
                <a:lnTo>
                  <a:pt x="84581" y="329565"/>
                </a:lnTo>
                <a:lnTo>
                  <a:pt x="86741" y="333184"/>
                </a:lnTo>
                <a:lnTo>
                  <a:pt x="87756" y="340004"/>
                </a:lnTo>
                <a:lnTo>
                  <a:pt x="86741" y="343077"/>
                </a:lnTo>
                <a:lnTo>
                  <a:pt x="83947" y="345808"/>
                </a:lnTo>
                <a:lnTo>
                  <a:pt x="82042" y="347814"/>
                </a:lnTo>
                <a:lnTo>
                  <a:pt x="79755" y="349211"/>
                </a:lnTo>
                <a:lnTo>
                  <a:pt x="77470" y="350012"/>
                </a:lnTo>
                <a:lnTo>
                  <a:pt x="82803" y="355396"/>
                </a:lnTo>
                <a:lnTo>
                  <a:pt x="85217" y="354609"/>
                </a:lnTo>
                <a:lnTo>
                  <a:pt x="87629" y="352983"/>
                </a:lnTo>
                <a:lnTo>
                  <a:pt x="90043" y="350545"/>
                </a:lnTo>
                <a:lnTo>
                  <a:pt x="94615" y="346024"/>
                </a:lnTo>
                <a:lnTo>
                  <a:pt x="96520" y="341033"/>
                </a:lnTo>
                <a:lnTo>
                  <a:pt x="95250" y="330111"/>
                </a:lnTo>
                <a:lnTo>
                  <a:pt x="92075" y="324535"/>
                </a:lnTo>
                <a:lnTo>
                  <a:pt x="26924" y="259486"/>
                </a:lnTo>
                <a:close/>
              </a:path>
              <a:path w="335915" h="355600">
                <a:moveTo>
                  <a:pt x="97450" y="224586"/>
                </a:moveTo>
                <a:lnTo>
                  <a:pt x="73151" y="224586"/>
                </a:lnTo>
                <a:lnTo>
                  <a:pt x="83588" y="225539"/>
                </a:lnTo>
                <a:lnTo>
                  <a:pt x="89153" y="228701"/>
                </a:lnTo>
                <a:lnTo>
                  <a:pt x="94996" y="234594"/>
                </a:lnTo>
                <a:lnTo>
                  <a:pt x="95376" y="235026"/>
                </a:lnTo>
                <a:lnTo>
                  <a:pt x="94615" y="235673"/>
                </a:lnTo>
                <a:lnTo>
                  <a:pt x="93852" y="236385"/>
                </a:lnTo>
                <a:lnTo>
                  <a:pt x="92976" y="237286"/>
                </a:lnTo>
                <a:lnTo>
                  <a:pt x="92201" y="237972"/>
                </a:lnTo>
                <a:lnTo>
                  <a:pt x="90677" y="239547"/>
                </a:lnTo>
                <a:lnTo>
                  <a:pt x="71247" y="275132"/>
                </a:lnTo>
                <a:lnTo>
                  <a:pt x="73405" y="282371"/>
                </a:lnTo>
                <a:lnTo>
                  <a:pt x="84327" y="293293"/>
                </a:lnTo>
                <a:lnTo>
                  <a:pt x="89662" y="295554"/>
                </a:lnTo>
                <a:lnTo>
                  <a:pt x="101726" y="294982"/>
                </a:lnTo>
                <a:lnTo>
                  <a:pt x="107442" y="292214"/>
                </a:lnTo>
                <a:lnTo>
                  <a:pt x="112937" y="286677"/>
                </a:lnTo>
                <a:lnTo>
                  <a:pt x="92328" y="286677"/>
                </a:lnTo>
                <a:lnTo>
                  <a:pt x="88519" y="285064"/>
                </a:lnTo>
                <a:lnTo>
                  <a:pt x="85217" y="281686"/>
                </a:lnTo>
                <a:lnTo>
                  <a:pt x="80899" y="277380"/>
                </a:lnTo>
                <a:lnTo>
                  <a:pt x="79501" y="272148"/>
                </a:lnTo>
                <a:lnTo>
                  <a:pt x="81351" y="265734"/>
                </a:lnTo>
                <a:lnTo>
                  <a:pt x="82930" y="259867"/>
                </a:lnTo>
                <a:lnTo>
                  <a:pt x="87502" y="253060"/>
                </a:lnTo>
                <a:lnTo>
                  <a:pt x="94996" y="245579"/>
                </a:lnTo>
                <a:lnTo>
                  <a:pt x="97408" y="243217"/>
                </a:lnTo>
                <a:lnTo>
                  <a:pt x="99216" y="241388"/>
                </a:lnTo>
                <a:lnTo>
                  <a:pt x="100583" y="240195"/>
                </a:lnTo>
                <a:lnTo>
                  <a:pt x="113090" y="240195"/>
                </a:lnTo>
                <a:lnTo>
                  <a:pt x="97450" y="224586"/>
                </a:lnTo>
                <a:close/>
              </a:path>
              <a:path w="335915" h="355600">
                <a:moveTo>
                  <a:pt x="113090" y="240195"/>
                </a:moveTo>
                <a:lnTo>
                  <a:pt x="100583" y="240195"/>
                </a:lnTo>
                <a:lnTo>
                  <a:pt x="111378" y="250977"/>
                </a:lnTo>
                <a:lnTo>
                  <a:pt x="113283" y="254292"/>
                </a:lnTo>
                <a:lnTo>
                  <a:pt x="115309" y="261962"/>
                </a:lnTo>
                <a:lnTo>
                  <a:pt x="115431" y="266001"/>
                </a:lnTo>
                <a:lnTo>
                  <a:pt x="114553" y="270052"/>
                </a:lnTo>
                <a:lnTo>
                  <a:pt x="92328" y="286677"/>
                </a:lnTo>
                <a:lnTo>
                  <a:pt x="112937" y="286677"/>
                </a:lnTo>
                <a:lnTo>
                  <a:pt x="116331" y="283235"/>
                </a:lnTo>
                <a:lnTo>
                  <a:pt x="118999" y="278917"/>
                </a:lnTo>
                <a:lnTo>
                  <a:pt x="122047" y="269151"/>
                </a:lnTo>
                <a:lnTo>
                  <a:pt x="122174" y="264414"/>
                </a:lnTo>
                <a:lnTo>
                  <a:pt x="120903" y="259803"/>
                </a:lnTo>
                <a:lnTo>
                  <a:pt x="132713" y="259803"/>
                </a:lnTo>
                <a:lnTo>
                  <a:pt x="113090" y="240195"/>
                </a:lnTo>
                <a:close/>
              </a:path>
              <a:path w="335915" h="355600">
                <a:moveTo>
                  <a:pt x="132713" y="259803"/>
                </a:moveTo>
                <a:lnTo>
                  <a:pt x="120903" y="259803"/>
                </a:lnTo>
                <a:lnTo>
                  <a:pt x="129413" y="267462"/>
                </a:lnTo>
                <a:lnTo>
                  <a:pt x="134874" y="261962"/>
                </a:lnTo>
                <a:lnTo>
                  <a:pt x="132713" y="259803"/>
                </a:lnTo>
                <a:close/>
              </a:path>
              <a:path w="335915" h="355600">
                <a:moveTo>
                  <a:pt x="71500" y="216027"/>
                </a:moveTo>
                <a:lnTo>
                  <a:pt x="64643" y="219075"/>
                </a:lnTo>
                <a:lnTo>
                  <a:pt x="58166" y="225539"/>
                </a:lnTo>
                <a:lnTo>
                  <a:pt x="52070" y="231571"/>
                </a:lnTo>
                <a:lnTo>
                  <a:pt x="48260" y="238683"/>
                </a:lnTo>
                <a:lnTo>
                  <a:pt x="46481" y="246875"/>
                </a:lnTo>
                <a:lnTo>
                  <a:pt x="52324" y="252691"/>
                </a:lnTo>
                <a:lnTo>
                  <a:pt x="53975" y="244297"/>
                </a:lnTo>
                <a:lnTo>
                  <a:pt x="57530" y="237286"/>
                </a:lnTo>
                <a:lnTo>
                  <a:pt x="63358" y="231571"/>
                </a:lnTo>
                <a:lnTo>
                  <a:pt x="68072" y="226796"/>
                </a:lnTo>
                <a:lnTo>
                  <a:pt x="73151" y="224586"/>
                </a:lnTo>
                <a:lnTo>
                  <a:pt x="97450" y="224586"/>
                </a:lnTo>
                <a:lnTo>
                  <a:pt x="93345" y="220510"/>
                </a:lnTo>
                <a:lnTo>
                  <a:pt x="86105" y="216738"/>
                </a:lnTo>
                <a:lnTo>
                  <a:pt x="71500" y="216027"/>
                </a:lnTo>
                <a:close/>
              </a:path>
              <a:path w="335915" h="355600">
                <a:moveTo>
                  <a:pt x="99568" y="186956"/>
                </a:moveTo>
                <a:lnTo>
                  <a:pt x="93979" y="192455"/>
                </a:lnTo>
                <a:lnTo>
                  <a:pt x="149225" y="247637"/>
                </a:lnTo>
                <a:lnTo>
                  <a:pt x="155448" y="241388"/>
                </a:lnTo>
                <a:lnTo>
                  <a:pt x="116713" y="202653"/>
                </a:lnTo>
                <a:lnTo>
                  <a:pt x="114046" y="197040"/>
                </a:lnTo>
                <a:lnTo>
                  <a:pt x="113909" y="194830"/>
                </a:lnTo>
                <a:lnTo>
                  <a:pt x="108203" y="194830"/>
                </a:lnTo>
                <a:lnTo>
                  <a:pt x="99568" y="186956"/>
                </a:lnTo>
                <a:close/>
              </a:path>
              <a:path w="335915" h="355600">
                <a:moveTo>
                  <a:pt x="154595" y="168287"/>
                </a:moveTo>
                <a:lnTo>
                  <a:pt x="129667" y="168287"/>
                </a:lnTo>
                <a:lnTo>
                  <a:pt x="140716" y="169430"/>
                </a:lnTo>
                <a:lnTo>
                  <a:pt x="146303" y="172491"/>
                </a:lnTo>
                <a:lnTo>
                  <a:pt x="151765" y="178015"/>
                </a:lnTo>
                <a:lnTo>
                  <a:pt x="185293" y="211531"/>
                </a:lnTo>
                <a:lnTo>
                  <a:pt x="191516" y="205282"/>
                </a:lnTo>
                <a:lnTo>
                  <a:pt x="154595" y="168287"/>
                </a:lnTo>
                <a:close/>
              </a:path>
              <a:path w="335915" h="355600">
                <a:moveTo>
                  <a:pt x="128397" y="159321"/>
                </a:moveTo>
                <a:lnTo>
                  <a:pt x="121666" y="161963"/>
                </a:lnTo>
                <a:lnTo>
                  <a:pt x="115950" y="167779"/>
                </a:lnTo>
                <a:lnTo>
                  <a:pt x="112141" y="171513"/>
                </a:lnTo>
                <a:lnTo>
                  <a:pt x="109600" y="175742"/>
                </a:lnTo>
                <a:lnTo>
                  <a:pt x="108330" y="180441"/>
                </a:lnTo>
                <a:lnTo>
                  <a:pt x="107050" y="184759"/>
                </a:lnTo>
                <a:lnTo>
                  <a:pt x="106933" y="189941"/>
                </a:lnTo>
                <a:lnTo>
                  <a:pt x="108203" y="194830"/>
                </a:lnTo>
                <a:lnTo>
                  <a:pt x="113909" y="194830"/>
                </a:lnTo>
                <a:lnTo>
                  <a:pt x="113665" y="190893"/>
                </a:lnTo>
                <a:lnTo>
                  <a:pt x="113411" y="184759"/>
                </a:lnTo>
                <a:lnTo>
                  <a:pt x="115570" y="179349"/>
                </a:lnTo>
                <a:lnTo>
                  <a:pt x="120142" y="174675"/>
                </a:lnTo>
                <a:lnTo>
                  <a:pt x="124714" y="170218"/>
                </a:lnTo>
                <a:lnTo>
                  <a:pt x="129667" y="168287"/>
                </a:lnTo>
                <a:lnTo>
                  <a:pt x="154595" y="168287"/>
                </a:lnTo>
                <a:lnTo>
                  <a:pt x="150368" y="164084"/>
                </a:lnTo>
                <a:lnTo>
                  <a:pt x="143255" y="160401"/>
                </a:lnTo>
                <a:lnTo>
                  <a:pt x="128397" y="159321"/>
                </a:lnTo>
                <a:close/>
              </a:path>
              <a:path w="335915" h="355600">
                <a:moveTo>
                  <a:pt x="200025" y="130822"/>
                </a:moveTo>
                <a:lnTo>
                  <a:pt x="171830" y="159054"/>
                </a:lnTo>
                <a:lnTo>
                  <a:pt x="177165" y="164439"/>
                </a:lnTo>
                <a:lnTo>
                  <a:pt x="205486" y="136207"/>
                </a:lnTo>
                <a:lnTo>
                  <a:pt x="200025" y="130822"/>
                </a:lnTo>
                <a:close/>
              </a:path>
              <a:path w="335915" h="355600">
                <a:moveTo>
                  <a:pt x="229362" y="59728"/>
                </a:moveTo>
                <a:lnTo>
                  <a:pt x="213741" y="59728"/>
                </a:lnTo>
                <a:lnTo>
                  <a:pt x="218694" y="61963"/>
                </a:lnTo>
                <a:lnTo>
                  <a:pt x="223266" y="66484"/>
                </a:lnTo>
                <a:lnTo>
                  <a:pt x="227202" y="70510"/>
                </a:lnTo>
                <a:lnTo>
                  <a:pt x="230124" y="75247"/>
                </a:lnTo>
                <a:lnTo>
                  <a:pt x="231901" y="80708"/>
                </a:lnTo>
                <a:lnTo>
                  <a:pt x="233806" y="86169"/>
                </a:lnTo>
                <a:lnTo>
                  <a:pt x="234696" y="93535"/>
                </a:lnTo>
                <a:lnTo>
                  <a:pt x="236220" y="149567"/>
                </a:lnTo>
                <a:lnTo>
                  <a:pt x="241807" y="155067"/>
                </a:lnTo>
                <a:lnTo>
                  <a:pt x="255466" y="141376"/>
                </a:lnTo>
                <a:lnTo>
                  <a:pt x="243967" y="141376"/>
                </a:lnTo>
                <a:lnTo>
                  <a:pt x="242950" y="102374"/>
                </a:lnTo>
                <a:lnTo>
                  <a:pt x="233806" y="64185"/>
                </a:lnTo>
                <a:lnTo>
                  <a:pt x="229362" y="59728"/>
                </a:lnTo>
                <a:close/>
              </a:path>
              <a:path w="335915" h="355600">
                <a:moveTo>
                  <a:pt x="279526" y="105816"/>
                </a:moveTo>
                <a:lnTo>
                  <a:pt x="243967" y="141376"/>
                </a:lnTo>
                <a:lnTo>
                  <a:pt x="255466" y="141376"/>
                </a:lnTo>
                <a:lnTo>
                  <a:pt x="285242" y="111531"/>
                </a:lnTo>
                <a:lnTo>
                  <a:pt x="279526" y="105816"/>
                </a:lnTo>
                <a:close/>
              </a:path>
              <a:path w="335915" h="355600">
                <a:moveTo>
                  <a:pt x="280035" y="9080"/>
                </a:moveTo>
                <a:lnTo>
                  <a:pt x="264414" y="9080"/>
                </a:lnTo>
                <a:lnTo>
                  <a:pt x="269367" y="11303"/>
                </a:lnTo>
                <a:lnTo>
                  <a:pt x="273812" y="15836"/>
                </a:lnTo>
                <a:lnTo>
                  <a:pt x="286893" y="98920"/>
                </a:lnTo>
                <a:lnTo>
                  <a:pt x="292353" y="104419"/>
                </a:lnTo>
                <a:lnTo>
                  <a:pt x="306052" y="90728"/>
                </a:lnTo>
                <a:lnTo>
                  <a:pt x="294640" y="90728"/>
                </a:lnTo>
                <a:lnTo>
                  <a:pt x="293624" y="51714"/>
                </a:lnTo>
                <a:lnTo>
                  <a:pt x="284479" y="13538"/>
                </a:lnTo>
                <a:lnTo>
                  <a:pt x="280035" y="9080"/>
                </a:lnTo>
                <a:close/>
              </a:path>
              <a:path w="335915" h="355600">
                <a:moveTo>
                  <a:pt x="330200" y="55168"/>
                </a:moveTo>
                <a:lnTo>
                  <a:pt x="294640" y="90728"/>
                </a:lnTo>
                <a:lnTo>
                  <a:pt x="306052" y="90728"/>
                </a:lnTo>
                <a:lnTo>
                  <a:pt x="335915" y="60883"/>
                </a:lnTo>
                <a:lnTo>
                  <a:pt x="330200" y="55168"/>
                </a:lnTo>
                <a:close/>
              </a:path>
              <a:path w="335915" h="355600">
                <a:moveTo>
                  <a:pt x="211454" y="50647"/>
                </a:moveTo>
                <a:lnTo>
                  <a:pt x="179635" y="71843"/>
                </a:lnTo>
                <a:lnTo>
                  <a:pt x="175641" y="83832"/>
                </a:lnTo>
                <a:lnTo>
                  <a:pt x="181737" y="89865"/>
                </a:lnTo>
                <a:lnTo>
                  <a:pt x="183165" y="83373"/>
                </a:lnTo>
                <a:lnTo>
                  <a:pt x="185547" y="77366"/>
                </a:lnTo>
                <a:lnTo>
                  <a:pt x="213741" y="59728"/>
                </a:lnTo>
                <a:lnTo>
                  <a:pt x="229362" y="59728"/>
                </a:lnTo>
                <a:lnTo>
                  <a:pt x="225425" y="55778"/>
                </a:lnTo>
                <a:lnTo>
                  <a:pt x="221106" y="53225"/>
                </a:lnTo>
                <a:lnTo>
                  <a:pt x="211454" y="50647"/>
                </a:lnTo>
                <a:close/>
              </a:path>
              <a:path w="335915" h="355600">
                <a:moveTo>
                  <a:pt x="262127" y="0"/>
                </a:moveTo>
                <a:lnTo>
                  <a:pt x="228219" y="25120"/>
                </a:lnTo>
                <a:lnTo>
                  <a:pt x="226314" y="33185"/>
                </a:lnTo>
                <a:lnTo>
                  <a:pt x="232410" y="39217"/>
                </a:lnTo>
                <a:lnTo>
                  <a:pt x="233767" y="32726"/>
                </a:lnTo>
                <a:lnTo>
                  <a:pt x="236124" y="26719"/>
                </a:lnTo>
                <a:lnTo>
                  <a:pt x="264414" y="9080"/>
                </a:lnTo>
                <a:lnTo>
                  <a:pt x="280035" y="9080"/>
                </a:lnTo>
                <a:lnTo>
                  <a:pt x="276098" y="5130"/>
                </a:lnTo>
                <a:lnTo>
                  <a:pt x="271779" y="2578"/>
                </a:lnTo>
                <a:lnTo>
                  <a:pt x="262127" y="0"/>
                </a:lnTo>
                <a:close/>
              </a:path>
              <a:path w="335915" h="355600">
                <a:moveTo>
                  <a:pt x="8381" y="238798"/>
                </a:moveTo>
                <a:lnTo>
                  <a:pt x="4825" y="238798"/>
                </a:lnTo>
                <a:lnTo>
                  <a:pt x="3301" y="239445"/>
                </a:lnTo>
                <a:lnTo>
                  <a:pt x="2031" y="240741"/>
                </a:lnTo>
                <a:lnTo>
                  <a:pt x="635" y="242023"/>
                </a:lnTo>
                <a:lnTo>
                  <a:pt x="0" y="243573"/>
                </a:lnTo>
                <a:lnTo>
                  <a:pt x="0" y="247167"/>
                </a:lnTo>
                <a:lnTo>
                  <a:pt x="635" y="248716"/>
                </a:lnTo>
                <a:lnTo>
                  <a:pt x="2031" y="249999"/>
                </a:lnTo>
                <a:lnTo>
                  <a:pt x="3301" y="251294"/>
                </a:lnTo>
                <a:lnTo>
                  <a:pt x="4825" y="251942"/>
                </a:lnTo>
                <a:lnTo>
                  <a:pt x="8381" y="251942"/>
                </a:lnTo>
                <a:lnTo>
                  <a:pt x="9905" y="251294"/>
                </a:lnTo>
                <a:lnTo>
                  <a:pt x="11302" y="249999"/>
                </a:lnTo>
                <a:lnTo>
                  <a:pt x="12573" y="248716"/>
                </a:lnTo>
                <a:lnTo>
                  <a:pt x="13207" y="247167"/>
                </a:lnTo>
                <a:lnTo>
                  <a:pt x="13207" y="243573"/>
                </a:lnTo>
                <a:lnTo>
                  <a:pt x="12573" y="242023"/>
                </a:lnTo>
                <a:lnTo>
                  <a:pt x="11302" y="240741"/>
                </a:lnTo>
                <a:lnTo>
                  <a:pt x="9905" y="239445"/>
                </a:lnTo>
                <a:lnTo>
                  <a:pt x="8381" y="23879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92466" y="6399110"/>
            <a:ext cx="332740" cy="364490"/>
          </a:xfrm>
          <a:custGeom>
            <a:avLst/>
            <a:gdLst/>
            <a:ahLst/>
            <a:cxnLst/>
            <a:rect l="l" t="t" r="r" b="b"/>
            <a:pathLst>
              <a:path w="332740" h="364490">
                <a:moveTo>
                  <a:pt x="27050" y="268008"/>
                </a:moveTo>
                <a:lnTo>
                  <a:pt x="20700" y="274256"/>
                </a:lnTo>
                <a:lnTo>
                  <a:pt x="84581" y="338086"/>
                </a:lnTo>
                <a:lnTo>
                  <a:pt x="86740" y="341706"/>
                </a:lnTo>
                <a:lnTo>
                  <a:pt x="87249" y="345109"/>
                </a:lnTo>
                <a:lnTo>
                  <a:pt x="87883" y="348526"/>
                </a:lnTo>
                <a:lnTo>
                  <a:pt x="86740" y="351599"/>
                </a:lnTo>
                <a:lnTo>
                  <a:pt x="83947" y="354329"/>
                </a:lnTo>
                <a:lnTo>
                  <a:pt x="82041" y="356336"/>
                </a:lnTo>
                <a:lnTo>
                  <a:pt x="79755" y="357746"/>
                </a:lnTo>
                <a:lnTo>
                  <a:pt x="77469" y="358533"/>
                </a:lnTo>
                <a:lnTo>
                  <a:pt x="82803" y="363918"/>
                </a:lnTo>
                <a:lnTo>
                  <a:pt x="85216" y="363131"/>
                </a:lnTo>
                <a:lnTo>
                  <a:pt x="87629" y="361518"/>
                </a:lnTo>
                <a:lnTo>
                  <a:pt x="90042" y="359067"/>
                </a:lnTo>
                <a:lnTo>
                  <a:pt x="94614" y="354545"/>
                </a:lnTo>
                <a:lnTo>
                  <a:pt x="96519" y="349554"/>
                </a:lnTo>
                <a:lnTo>
                  <a:pt x="95250" y="338632"/>
                </a:lnTo>
                <a:lnTo>
                  <a:pt x="92075" y="333057"/>
                </a:lnTo>
                <a:lnTo>
                  <a:pt x="86359" y="327393"/>
                </a:lnTo>
                <a:lnTo>
                  <a:pt x="27050" y="268008"/>
                </a:lnTo>
                <a:close/>
              </a:path>
              <a:path w="332740" h="364490">
                <a:moveTo>
                  <a:pt x="97505" y="233108"/>
                </a:moveTo>
                <a:lnTo>
                  <a:pt x="73151" y="233108"/>
                </a:lnTo>
                <a:lnTo>
                  <a:pt x="83588" y="234060"/>
                </a:lnTo>
                <a:lnTo>
                  <a:pt x="89153" y="237223"/>
                </a:lnTo>
                <a:lnTo>
                  <a:pt x="94995" y="243116"/>
                </a:lnTo>
                <a:lnTo>
                  <a:pt x="95376" y="243547"/>
                </a:lnTo>
                <a:lnTo>
                  <a:pt x="94614" y="244195"/>
                </a:lnTo>
                <a:lnTo>
                  <a:pt x="93852" y="244906"/>
                </a:lnTo>
                <a:lnTo>
                  <a:pt x="92976" y="245808"/>
                </a:lnTo>
                <a:lnTo>
                  <a:pt x="92201" y="246494"/>
                </a:lnTo>
                <a:lnTo>
                  <a:pt x="90677" y="248069"/>
                </a:lnTo>
                <a:lnTo>
                  <a:pt x="71247" y="283654"/>
                </a:lnTo>
                <a:lnTo>
                  <a:pt x="73405" y="290893"/>
                </a:lnTo>
                <a:lnTo>
                  <a:pt x="84327" y="301815"/>
                </a:lnTo>
                <a:lnTo>
                  <a:pt x="89661" y="304076"/>
                </a:lnTo>
                <a:lnTo>
                  <a:pt x="101726" y="303504"/>
                </a:lnTo>
                <a:lnTo>
                  <a:pt x="107441" y="300735"/>
                </a:lnTo>
                <a:lnTo>
                  <a:pt x="112947" y="295198"/>
                </a:lnTo>
                <a:lnTo>
                  <a:pt x="92328" y="295198"/>
                </a:lnTo>
                <a:lnTo>
                  <a:pt x="88518" y="293585"/>
                </a:lnTo>
                <a:lnTo>
                  <a:pt x="85216" y="290207"/>
                </a:lnTo>
                <a:lnTo>
                  <a:pt x="80899" y="285902"/>
                </a:lnTo>
                <a:lnTo>
                  <a:pt x="79501" y="280669"/>
                </a:lnTo>
                <a:lnTo>
                  <a:pt x="81355" y="274256"/>
                </a:lnTo>
                <a:lnTo>
                  <a:pt x="82930" y="268389"/>
                </a:lnTo>
                <a:lnTo>
                  <a:pt x="87502" y="261581"/>
                </a:lnTo>
                <a:lnTo>
                  <a:pt x="94995" y="254114"/>
                </a:lnTo>
                <a:lnTo>
                  <a:pt x="97408" y="251739"/>
                </a:lnTo>
                <a:lnTo>
                  <a:pt x="99216" y="249910"/>
                </a:lnTo>
                <a:lnTo>
                  <a:pt x="100583" y="248716"/>
                </a:lnTo>
                <a:lnTo>
                  <a:pt x="113090" y="248716"/>
                </a:lnTo>
                <a:lnTo>
                  <a:pt x="100583" y="236219"/>
                </a:lnTo>
                <a:lnTo>
                  <a:pt x="97505" y="233108"/>
                </a:lnTo>
                <a:close/>
              </a:path>
              <a:path w="332740" h="364490">
                <a:moveTo>
                  <a:pt x="113090" y="248716"/>
                </a:moveTo>
                <a:lnTo>
                  <a:pt x="100583" y="248716"/>
                </a:lnTo>
                <a:lnTo>
                  <a:pt x="111378" y="259499"/>
                </a:lnTo>
                <a:lnTo>
                  <a:pt x="113283" y="262813"/>
                </a:lnTo>
                <a:lnTo>
                  <a:pt x="115309" y="270484"/>
                </a:lnTo>
                <a:lnTo>
                  <a:pt x="115429" y="274535"/>
                </a:lnTo>
                <a:lnTo>
                  <a:pt x="114553" y="278574"/>
                </a:lnTo>
                <a:lnTo>
                  <a:pt x="92328" y="295198"/>
                </a:lnTo>
                <a:lnTo>
                  <a:pt x="112947" y="295198"/>
                </a:lnTo>
                <a:lnTo>
                  <a:pt x="116458" y="291757"/>
                </a:lnTo>
                <a:lnTo>
                  <a:pt x="118999" y="287439"/>
                </a:lnTo>
                <a:lnTo>
                  <a:pt x="122047" y="277672"/>
                </a:lnTo>
                <a:lnTo>
                  <a:pt x="122174" y="272935"/>
                </a:lnTo>
                <a:lnTo>
                  <a:pt x="120903" y="268338"/>
                </a:lnTo>
                <a:lnTo>
                  <a:pt x="132726" y="268338"/>
                </a:lnTo>
                <a:lnTo>
                  <a:pt x="113090" y="248716"/>
                </a:lnTo>
                <a:close/>
              </a:path>
              <a:path w="332740" h="364490">
                <a:moveTo>
                  <a:pt x="132726" y="268338"/>
                </a:moveTo>
                <a:lnTo>
                  <a:pt x="120903" y="268338"/>
                </a:lnTo>
                <a:lnTo>
                  <a:pt x="129412" y="275983"/>
                </a:lnTo>
                <a:lnTo>
                  <a:pt x="134874" y="270484"/>
                </a:lnTo>
                <a:lnTo>
                  <a:pt x="132726" y="268338"/>
                </a:lnTo>
                <a:close/>
              </a:path>
              <a:path w="332740" h="364490">
                <a:moveTo>
                  <a:pt x="71500" y="224548"/>
                </a:moveTo>
                <a:lnTo>
                  <a:pt x="64642" y="227596"/>
                </a:lnTo>
                <a:lnTo>
                  <a:pt x="58165" y="234060"/>
                </a:lnTo>
                <a:lnTo>
                  <a:pt x="52069" y="240106"/>
                </a:lnTo>
                <a:lnTo>
                  <a:pt x="48259" y="247218"/>
                </a:lnTo>
                <a:lnTo>
                  <a:pt x="46481" y="255396"/>
                </a:lnTo>
                <a:lnTo>
                  <a:pt x="52324" y="261226"/>
                </a:lnTo>
                <a:lnTo>
                  <a:pt x="53975" y="252818"/>
                </a:lnTo>
                <a:lnTo>
                  <a:pt x="57657" y="245808"/>
                </a:lnTo>
                <a:lnTo>
                  <a:pt x="63346" y="240106"/>
                </a:lnTo>
                <a:lnTo>
                  <a:pt x="68072" y="235318"/>
                </a:lnTo>
                <a:lnTo>
                  <a:pt x="73151" y="233108"/>
                </a:lnTo>
                <a:lnTo>
                  <a:pt x="97505" y="233108"/>
                </a:lnTo>
                <a:lnTo>
                  <a:pt x="93472" y="229031"/>
                </a:lnTo>
                <a:lnTo>
                  <a:pt x="86105" y="225259"/>
                </a:lnTo>
                <a:lnTo>
                  <a:pt x="71500" y="224548"/>
                </a:lnTo>
                <a:close/>
              </a:path>
              <a:path w="332740" h="364490">
                <a:moveTo>
                  <a:pt x="99567" y="195491"/>
                </a:moveTo>
                <a:lnTo>
                  <a:pt x="93979" y="200977"/>
                </a:lnTo>
                <a:lnTo>
                  <a:pt x="149225" y="256158"/>
                </a:lnTo>
                <a:lnTo>
                  <a:pt x="155448" y="249910"/>
                </a:lnTo>
                <a:lnTo>
                  <a:pt x="116712" y="211188"/>
                </a:lnTo>
                <a:lnTo>
                  <a:pt x="114045" y="205562"/>
                </a:lnTo>
                <a:lnTo>
                  <a:pt x="113909" y="203352"/>
                </a:lnTo>
                <a:lnTo>
                  <a:pt x="108203" y="203352"/>
                </a:lnTo>
                <a:lnTo>
                  <a:pt x="99567" y="195491"/>
                </a:lnTo>
                <a:close/>
              </a:path>
              <a:path w="332740" h="364490">
                <a:moveTo>
                  <a:pt x="154595" y="176809"/>
                </a:moveTo>
                <a:lnTo>
                  <a:pt x="129666" y="176809"/>
                </a:lnTo>
                <a:lnTo>
                  <a:pt x="140715" y="177952"/>
                </a:lnTo>
                <a:lnTo>
                  <a:pt x="146303" y="181013"/>
                </a:lnTo>
                <a:lnTo>
                  <a:pt x="151764" y="186537"/>
                </a:lnTo>
                <a:lnTo>
                  <a:pt x="185292" y="220052"/>
                </a:lnTo>
                <a:lnTo>
                  <a:pt x="191515" y="213804"/>
                </a:lnTo>
                <a:lnTo>
                  <a:pt x="154595" y="176809"/>
                </a:lnTo>
                <a:close/>
              </a:path>
              <a:path w="332740" h="364490">
                <a:moveTo>
                  <a:pt x="128397" y="167843"/>
                </a:moveTo>
                <a:lnTo>
                  <a:pt x="121665" y="170484"/>
                </a:lnTo>
                <a:lnTo>
                  <a:pt x="115950" y="176301"/>
                </a:lnTo>
                <a:lnTo>
                  <a:pt x="112140" y="180035"/>
                </a:lnTo>
                <a:lnTo>
                  <a:pt x="109600" y="184264"/>
                </a:lnTo>
                <a:lnTo>
                  <a:pt x="108330" y="188963"/>
                </a:lnTo>
                <a:lnTo>
                  <a:pt x="107050" y="193281"/>
                </a:lnTo>
                <a:lnTo>
                  <a:pt x="106933" y="198462"/>
                </a:lnTo>
                <a:lnTo>
                  <a:pt x="108203" y="203352"/>
                </a:lnTo>
                <a:lnTo>
                  <a:pt x="113909" y="203352"/>
                </a:lnTo>
                <a:lnTo>
                  <a:pt x="113664" y="199415"/>
                </a:lnTo>
                <a:lnTo>
                  <a:pt x="113410" y="193281"/>
                </a:lnTo>
                <a:lnTo>
                  <a:pt x="115569" y="187871"/>
                </a:lnTo>
                <a:lnTo>
                  <a:pt x="124713" y="178752"/>
                </a:lnTo>
                <a:lnTo>
                  <a:pt x="129666" y="176809"/>
                </a:lnTo>
                <a:lnTo>
                  <a:pt x="154595" y="176809"/>
                </a:lnTo>
                <a:lnTo>
                  <a:pt x="150367" y="172605"/>
                </a:lnTo>
                <a:lnTo>
                  <a:pt x="143255" y="168922"/>
                </a:lnTo>
                <a:lnTo>
                  <a:pt x="128397" y="167843"/>
                </a:lnTo>
                <a:close/>
              </a:path>
              <a:path w="332740" h="364490">
                <a:moveTo>
                  <a:pt x="200025" y="139344"/>
                </a:moveTo>
                <a:lnTo>
                  <a:pt x="171830" y="167576"/>
                </a:lnTo>
                <a:lnTo>
                  <a:pt x="177164" y="172961"/>
                </a:lnTo>
                <a:lnTo>
                  <a:pt x="205485" y="144729"/>
                </a:lnTo>
                <a:lnTo>
                  <a:pt x="200025" y="139344"/>
                </a:lnTo>
                <a:close/>
              </a:path>
              <a:path w="332740" h="364490">
                <a:moveTo>
                  <a:pt x="229362" y="68249"/>
                </a:moveTo>
                <a:lnTo>
                  <a:pt x="213740" y="68249"/>
                </a:lnTo>
                <a:lnTo>
                  <a:pt x="218693" y="70484"/>
                </a:lnTo>
                <a:lnTo>
                  <a:pt x="223265" y="75006"/>
                </a:lnTo>
                <a:lnTo>
                  <a:pt x="227202" y="79032"/>
                </a:lnTo>
                <a:lnTo>
                  <a:pt x="230124" y="83769"/>
                </a:lnTo>
                <a:lnTo>
                  <a:pt x="231901" y="89230"/>
                </a:lnTo>
                <a:lnTo>
                  <a:pt x="233806" y="94691"/>
                </a:lnTo>
                <a:lnTo>
                  <a:pt x="234823" y="102057"/>
                </a:lnTo>
                <a:lnTo>
                  <a:pt x="234944" y="110896"/>
                </a:lnTo>
                <a:lnTo>
                  <a:pt x="236219" y="158089"/>
                </a:lnTo>
                <a:lnTo>
                  <a:pt x="241807" y="163588"/>
                </a:lnTo>
                <a:lnTo>
                  <a:pt x="255466" y="149898"/>
                </a:lnTo>
                <a:lnTo>
                  <a:pt x="243966" y="149898"/>
                </a:lnTo>
                <a:lnTo>
                  <a:pt x="242950" y="110896"/>
                </a:lnTo>
                <a:lnTo>
                  <a:pt x="233806" y="72707"/>
                </a:lnTo>
                <a:lnTo>
                  <a:pt x="229362" y="68249"/>
                </a:lnTo>
                <a:close/>
              </a:path>
              <a:path w="332740" h="364490">
                <a:moveTo>
                  <a:pt x="279526" y="114338"/>
                </a:moveTo>
                <a:lnTo>
                  <a:pt x="243966" y="149898"/>
                </a:lnTo>
                <a:lnTo>
                  <a:pt x="255466" y="149898"/>
                </a:lnTo>
                <a:lnTo>
                  <a:pt x="285241" y="120053"/>
                </a:lnTo>
                <a:lnTo>
                  <a:pt x="279526" y="114338"/>
                </a:lnTo>
                <a:close/>
              </a:path>
              <a:path w="332740" h="364490">
                <a:moveTo>
                  <a:pt x="211581" y="59169"/>
                </a:moveTo>
                <a:lnTo>
                  <a:pt x="179641" y="80365"/>
                </a:lnTo>
                <a:lnTo>
                  <a:pt x="175767" y="92354"/>
                </a:lnTo>
                <a:lnTo>
                  <a:pt x="181736" y="98386"/>
                </a:lnTo>
                <a:lnTo>
                  <a:pt x="183165" y="91895"/>
                </a:lnTo>
                <a:lnTo>
                  <a:pt x="185547" y="85888"/>
                </a:lnTo>
                <a:lnTo>
                  <a:pt x="213740" y="68249"/>
                </a:lnTo>
                <a:lnTo>
                  <a:pt x="229362" y="68249"/>
                </a:lnTo>
                <a:lnTo>
                  <a:pt x="225425" y="64300"/>
                </a:lnTo>
                <a:lnTo>
                  <a:pt x="221106" y="61747"/>
                </a:lnTo>
                <a:lnTo>
                  <a:pt x="211581" y="59169"/>
                </a:lnTo>
                <a:close/>
              </a:path>
              <a:path w="332740" h="364490">
                <a:moveTo>
                  <a:pt x="259841" y="0"/>
                </a:moveTo>
                <a:lnTo>
                  <a:pt x="253110" y="6794"/>
                </a:lnTo>
                <a:lnTo>
                  <a:pt x="268858" y="88798"/>
                </a:lnTo>
                <a:lnTo>
                  <a:pt x="274447" y="94297"/>
                </a:lnTo>
                <a:lnTo>
                  <a:pt x="286278" y="82448"/>
                </a:lnTo>
                <a:lnTo>
                  <a:pt x="275462" y="82448"/>
                </a:lnTo>
                <a:lnTo>
                  <a:pt x="262000" y="14223"/>
                </a:lnTo>
                <a:lnTo>
                  <a:pt x="274062" y="14223"/>
                </a:lnTo>
                <a:lnTo>
                  <a:pt x="259841" y="0"/>
                </a:lnTo>
                <a:close/>
              </a:path>
              <a:path w="332740" h="364490">
                <a:moveTo>
                  <a:pt x="274062" y="14223"/>
                </a:moveTo>
                <a:lnTo>
                  <a:pt x="262000" y="14223"/>
                </a:lnTo>
                <a:lnTo>
                  <a:pt x="302894" y="55067"/>
                </a:lnTo>
                <a:lnTo>
                  <a:pt x="275462" y="82448"/>
                </a:lnTo>
                <a:lnTo>
                  <a:pt x="286278" y="82448"/>
                </a:lnTo>
                <a:lnTo>
                  <a:pt x="308228" y="60464"/>
                </a:lnTo>
                <a:lnTo>
                  <a:pt x="320357" y="60464"/>
                </a:lnTo>
                <a:lnTo>
                  <a:pt x="314325" y="54419"/>
                </a:lnTo>
                <a:lnTo>
                  <a:pt x="319669" y="49034"/>
                </a:lnTo>
                <a:lnTo>
                  <a:pt x="308863" y="49034"/>
                </a:lnTo>
                <a:lnTo>
                  <a:pt x="274062" y="14223"/>
                </a:lnTo>
                <a:close/>
              </a:path>
              <a:path w="332740" h="364490">
                <a:moveTo>
                  <a:pt x="320357" y="60464"/>
                </a:moveTo>
                <a:lnTo>
                  <a:pt x="308228" y="60464"/>
                </a:lnTo>
                <a:lnTo>
                  <a:pt x="326516" y="78778"/>
                </a:lnTo>
                <a:lnTo>
                  <a:pt x="332612" y="72745"/>
                </a:lnTo>
                <a:lnTo>
                  <a:pt x="320357" y="60464"/>
                </a:lnTo>
                <a:close/>
              </a:path>
              <a:path w="332740" h="364490">
                <a:moveTo>
                  <a:pt x="319150" y="38798"/>
                </a:moveTo>
                <a:lnTo>
                  <a:pt x="308863" y="49034"/>
                </a:lnTo>
                <a:lnTo>
                  <a:pt x="319669" y="49034"/>
                </a:lnTo>
                <a:lnTo>
                  <a:pt x="324484" y="44183"/>
                </a:lnTo>
                <a:lnTo>
                  <a:pt x="319150" y="38798"/>
                </a:lnTo>
                <a:close/>
              </a:path>
              <a:path w="332740" h="364490">
                <a:moveTo>
                  <a:pt x="8381" y="247319"/>
                </a:moveTo>
                <a:lnTo>
                  <a:pt x="4825" y="247319"/>
                </a:lnTo>
                <a:lnTo>
                  <a:pt x="3301" y="247967"/>
                </a:lnTo>
                <a:lnTo>
                  <a:pt x="761" y="250558"/>
                </a:lnTo>
                <a:lnTo>
                  <a:pt x="0" y="252094"/>
                </a:lnTo>
                <a:lnTo>
                  <a:pt x="0" y="255689"/>
                </a:lnTo>
                <a:lnTo>
                  <a:pt x="761" y="257238"/>
                </a:lnTo>
                <a:lnTo>
                  <a:pt x="3301" y="259816"/>
                </a:lnTo>
                <a:lnTo>
                  <a:pt x="4825" y="260464"/>
                </a:lnTo>
                <a:lnTo>
                  <a:pt x="8381" y="260464"/>
                </a:lnTo>
                <a:lnTo>
                  <a:pt x="9905" y="259816"/>
                </a:lnTo>
                <a:lnTo>
                  <a:pt x="11302" y="258521"/>
                </a:lnTo>
                <a:lnTo>
                  <a:pt x="12573" y="257238"/>
                </a:lnTo>
                <a:lnTo>
                  <a:pt x="13207" y="255689"/>
                </a:lnTo>
                <a:lnTo>
                  <a:pt x="13207" y="252094"/>
                </a:lnTo>
                <a:lnTo>
                  <a:pt x="12573" y="250558"/>
                </a:lnTo>
                <a:lnTo>
                  <a:pt x="11302" y="249262"/>
                </a:lnTo>
                <a:lnTo>
                  <a:pt x="9905" y="247967"/>
                </a:lnTo>
                <a:lnTo>
                  <a:pt x="8381" y="2473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164585" y="1639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3421507" y="1503426"/>
            <a:ext cx="10769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dirty="0" sz="1400" spc="-150">
                <a:solidFill>
                  <a:srgbClr val="585858"/>
                </a:solidFill>
                <a:latin typeface="Tahoma"/>
                <a:cs typeface="Tahoma"/>
              </a:rPr>
              <a:t>DI</a:t>
            </a:r>
            <a:r>
              <a:rPr dirty="0" sz="1400" spc="-19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165">
                <a:solidFill>
                  <a:srgbClr val="585858"/>
                </a:solidFill>
                <a:latin typeface="Tahoma"/>
                <a:cs typeface="Tahoma"/>
              </a:rPr>
              <a:t>(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es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q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uerd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798314" y="1639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6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 txBox="1"/>
          <p:nvPr/>
        </p:nvSpPr>
        <p:spPr>
          <a:xfrm>
            <a:off x="5056123" y="1503426"/>
            <a:ext cx="9658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OV</a:t>
            </a:r>
            <a:r>
              <a:rPr dirty="0" sz="1400" spc="-21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165">
                <a:solidFill>
                  <a:srgbClr val="585858"/>
                </a:solidFill>
                <a:latin typeface="Tahoma"/>
                <a:cs typeface="Tahoma"/>
              </a:rPr>
              <a:t>(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di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eita)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65" name="object 1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8" name="object 1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69" name="object 169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object 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8" name="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6" name="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3" name="object 10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354279" y="996442"/>
            <a:ext cx="184785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32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0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000" spc="-1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11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5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amen</a:t>
            </a: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000" spc="-3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8369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5">
                <a:solidFill>
                  <a:srgbClr val="FF6000"/>
                </a:solidFill>
              </a:rPr>
              <a:t>P</a:t>
            </a:r>
            <a:r>
              <a:rPr dirty="0" sz="2800" spc="-125">
                <a:solidFill>
                  <a:srgbClr val="FF6000"/>
                </a:solidFill>
              </a:rPr>
              <a:t>r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85">
                <a:solidFill>
                  <a:srgbClr val="FF6000"/>
                </a:solidFill>
              </a:rPr>
              <a:t>ç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07" name="object 107"/>
          <p:cNvSpPr txBox="1"/>
          <p:nvPr/>
        </p:nvSpPr>
        <p:spPr>
          <a:xfrm>
            <a:off x="3212973" y="754507"/>
            <a:ext cx="8273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Valuation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Ibovespa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está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atrativo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comparado</a:t>
            </a:r>
            <a:r>
              <a:rPr dirty="0" sz="2400" spc="-36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com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média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histórica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275076" y="6289547"/>
            <a:ext cx="8364220" cy="60960"/>
          </a:xfrm>
          <a:custGeom>
            <a:avLst/>
            <a:gdLst/>
            <a:ahLst/>
            <a:cxnLst/>
            <a:rect l="l" t="t" r="r" b="b"/>
            <a:pathLst>
              <a:path w="8364220" h="60960">
                <a:moveTo>
                  <a:pt x="0" y="0"/>
                </a:moveTo>
                <a:lnTo>
                  <a:pt x="8363712" y="0"/>
                </a:lnTo>
              </a:path>
              <a:path w="8364220" h="60960">
                <a:moveTo>
                  <a:pt x="0" y="0"/>
                </a:moveTo>
                <a:lnTo>
                  <a:pt x="0" y="60959"/>
                </a:lnTo>
              </a:path>
              <a:path w="8364220" h="60960">
                <a:moveTo>
                  <a:pt x="824484" y="0"/>
                </a:moveTo>
                <a:lnTo>
                  <a:pt x="824484" y="60959"/>
                </a:lnTo>
              </a:path>
              <a:path w="8364220" h="60960">
                <a:moveTo>
                  <a:pt x="1650491" y="0"/>
                </a:moveTo>
                <a:lnTo>
                  <a:pt x="1650491" y="60959"/>
                </a:lnTo>
              </a:path>
              <a:path w="8364220" h="60960">
                <a:moveTo>
                  <a:pt x="2478024" y="0"/>
                </a:moveTo>
                <a:lnTo>
                  <a:pt x="2478024" y="60959"/>
                </a:lnTo>
              </a:path>
              <a:path w="8364220" h="60960">
                <a:moveTo>
                  <a:pt x="3304031" y="0"/>
                </a:moveTo>
                <a:lnTo>
                  <a:pt x="3304031" y="60959"/>
                </a:lnTo>
              </a:path>
              <a:path w="8364220" h="60960">
                <a:moveTo>
                  <a:pt x="4130040" y="0"/>
                </a:moveTo>
                <a:lnTo>
                  <a:pt x="4130040" y="60959"/>
                </a:lnTo>
              </a:path>
              <a:path w="8364220" h="60960">
                <a:moveTo>
                  <a:pt x="4956048" y="0"/>
                </a:moveTo>
                <a:lnTo>
                  <a:pt x="4956048" y="60959"/>
                </a:lnTo>
              </a:path>
              <a:path w="8364220" h="60960">
                <a:moveTo>
                  <a:pt x="5783580" y="0"/>
                </a:moveTo>
                <a:lnTo>
                  <a:pt x="5783580" y="60959"/>
                </a:lnTo>
              </a:path>
              <a:path w="8364220" h="60960">
                <a:moveTo>
                  <a:pt x="6608064" y="0"/>
                </a:moveTo>
                <a:lnTo>
                  <a:pt x="6608064" y="60959"/>
                </a:lnTo>
              </a:path>
              <a:path w="8364220" h="60960">
                <a:moveTo>
                  <a:pt x="7434072" y="0"/>
                </a:moveTo>
                <a:lnTo>
                  <a:pt x="7434072" y="60959"/>
                </a:lnTo>
              </a:path>
              <a:path w="8364220" h="60960">
                <a:moveTo>
                  <a:pt x="8260080" y="0"/>
                </a:moveTo>
                <a:lnTo>
                  <a:pt x="8260080" y="6095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/>
          <p:cNvGrpSpPr/>
          <p:nvPr/>
        </p:nvGrpSpPr>
        <p:grpSpPr>
          <a:xfrm>
            <a:off x="3261550" y="2530030"/>
            <a:ext cx="8390890" cy="2566035"/>
            <a:chOff x="3261550" y="2530030"/>
            <a:chExt cx="8390890" cy="2566035"/>
          </a:xfrm>
        </p:grpSpPr>
        <p:sp>
          <p:nvSpPr>
            <p:cNvPr id="110" name="object 110"/>
            <p:cNvSpPr/>
            <p:nvPr/>
          </p:nvSpPr>
          <p:spPr>
            <a:xfrm>
              <a:off x="3275838" y="2544317"/>
              <a:ext cx="8362315" cy="2537460"/>
            </a:xfrm>
            <a:custGeom>
              <a:avLst/>
              <a:gdLst/>
              <a:ahLst/>
              <a:cxnLst/>
              <a:rect l="l" t="t" r="r" b="b"/>
              <a:pathLst>
                <a:path w="8362315" h="2537460">
                  <a:moveTo>
                    <a:pt x="0" y="1723644"/>
                  </a:moveTo>
                  <a:lnTo>
                    <a:pt x="1524" y="1767840"/>
                  </a:lnTo>
                  <a:lnTo>
                    <a:pt x="4572" y="1746504"/>
                  </a:lnTo>
                  <a:lnTo>
                    <a:pt x="10667" y="1738884"/>
                  </a:lnTo>
                  <a:lnTo>
                    <a:pt x="13715" y="1755648"/>
                  </a:lnTo>
                  <a:lnTo>
                    <a:pt x="15239" y="1757172"/>
                  </a:lnTo>
                  <a:lnTo>
                    <a:pt x="18287" y="1807464"/>
                  </a:lnTo>
                  <a:lnTo>
                    <a:pt x="19812" y="1787652"/>
                  </a:lnTo>
                  <a:lnTo>
                    <a:pt x="27432" y="1799844"/>
                  </a:lnTo>
                  <a:lnTo>
                    <a:pt x="28956" y="1789176"/>
                  </a:lnTo>
                  <a:lnTo>
                    <a:pt x="32003" y="1772412"/>
                  </a:lnTo>
                  <a:lnTo>
                    <a:pt x="33527" y="1786128"/>
                  </a:lnTo>
                  <a:lnTo>
                    <a:pt x="36575" y="1808988"/>
                  </a:lnTo>
                  <a:lnTo>
                    <a:pt x="42672" y="1830324"/>
                  </a:lnTo>
                  <a:lnTo>
                    <a:pt x="45720" y="1834896"/>
                  </a:lnTo>
                  <a:lnTo>
                    <a:pt x="47244" y="1807464"/>
                  </a:lnTo>
                  <a:lnTo>
                    <a:pt x="48767" y="1844040"/>
                  </a:lnTo>
                  <a:lnTo>
                    <a:pt x="51815" y="1862328"/>
                  </a:lnTo>
                  <a:lnTo>
                    <a:pt x="57912" y="1868424"/>
                  </a:lnTo>
                  <a:lnTo>
                    <a:pt x="60960" y="1854708"/>
                  </a:lnTo>
                  <a:lnTo>
                    <a:pt x="62484" y="1876044"/>
                  </a:lnTo>
                  <a:lnTo>
                    <a:pt x="65532" y="1886712"/>
                  </a:lnTo>
                  <a:lnTo>
                    <a:pt x="67056" y="1862328"/>
                  </a:lnTo>
                  <a:lnTo>
                    <a:pt x="74675" y="1923288"/>
                  </a:lnTo>
                  <a:lnTo>
                    <a:pt x="76200" y="1883664"/>
                  </a:lnTo>
                  <a:lnTo>
                    <a:pt x="79248" y="1898904"/>
                  </a:lnTo>
                  <a:lnTo>
                    <a:pt x="80772" y="1854708"/>
                  </a:lnTo>
                  <a:lnTo>
                    <a:pt x="83820" y="1850136"/>
                  </a:lnTo>
                  <a:lnTo>
                    <a:pt x="89915" y="1862328"/>
                  </a:lnTo>
                  <a:lnTo>
                    <a:pt x="92963" y="1836420"/>
                  </a:lnTo>
                  <a:lnTo>
                    <a:pt x="94487" y="1847088"/>
                  </a:lnTo>
                  <a:lnTo>
                    <a:pt x="97536" y="1859280"/>
                  </a:lnTo>
                  <a:lnTo>
                    <a:pt x="99060" y="1845564"/>
                  </a:lnTo>
                  <a:lnTo>
                    <a:pt x="106679" y="1879092"/>
                  </a:lnTo>
                  <a:lnTo>
                    <a:pt x="108203" y="1912620"/>
                  </a:lnTo>
                  <a:lnTo>
                    <a:pt x="111251" y="1898904"/>
                  </a:lnTo>
                  <a:lnTo>
                    <a:pt x="112775" y="1894332"/>
                  </a:lnTo>
                  <a:lnTo>
                    <a:pt x="115824" y="1895856"/>
                  </a:lnTo>
                  <a:lnTo>
                    <a:pt x="121920" y="1898904"/>
                  </a:lnTo>
                  <a:lnTo>
                    <a:pt x="123444" y="1926336"/>
                  </a:lnTo>
                  <a:lnTo>
                    <a:pt x="126491" y="1917192"/>
                  </a:lnTo>
                  <a:lnTo>
                    <a:pt x="128015" y="1860804"/>
                  </a:lnTo>
                  <a:lnTo>
                    <a:pt x="131063" y="1880616"/>
                  </a:lnTo>
                  <a:lnTo>
                    <a:pt x="137160" y="1877568"/>
                  </a:lnTo>
                  <a:lnTo>
                    <a:pt x="140208" y="1879092"/>
                  </a:lnTo>
                  <a:lnTo>
                    <a:pt x="141732" y="1900428"/>
                  </a:lnTo>
                  <a:lnTo>
                    <a:pt x="144779" y="1883664"/>
                  </a:lnTo>
                  <a:lnTo>
                    <a:pt x="146303" y="1915668"/>
                  </a:lnTo>
                  <a:lnTo>
                    <a:pt x="153924" y="1955292"/>
                  </a:lnTo>
                  <a:lnTo>
                    <a:pt x="155448" y="1953768"/>
                  </a:lnTo>
                  <a:lnTo>
                    <a:pt x="158496" y="1947672"/>
                  </a:lnTo>
                  <a:lnTo>
                    <a:pt x="160020" y="1959864"/>
                  </a:lnTo>
                  <a:lnTo>
                    <a:pt x="163067" y="1978152"/>
                  </a:lnTo>
                  <a:lnTo>
                    <a:pt x="169163" y="1973580"/>
                  </a:lnTo>
                  <a:lnTo>
                    <a:pt x="172212" y="1933956"/>
                  </a:lnTo>
                  <a:lnTo>
                    <a:pt x="173736" y="1918716"/>
                  </a:lnTo>
                  <a:lnTo>
                    <a:pt x="176784" y="1891284"/>
                  </a:lnTo>
                  <a:lnTo>
                    <a:pt x="178308" y="1882140"/>
                  </a:lnTo>
                  <a:lnTo>
                    <a:pt x="185927" y="1860804"/>
                  </a:lnTo>
                  <a:lnTo>
                    <a:pt x="187451" y="1854708"/>
                  </a:lnTo>
                  <a:lnTo>
                    <a:pt x="190500" y="1871472"/>
                  </a:lnTo>
                  <a:lnTo>
                    <a:pt x="192024" y="1802892"/>
                  </a:lnTo>
                  <a:lnTo>
                    <a:pt x="193548" y="1795272"/>
                  </a:lnTo>
                  <a:lnTo>
                    <a:pt x="201167" y="1773936"/>
                  </a:lnTo>
                  <a:lnTo>
                    <a:pt x="202691" y="1776984"/>
                  </a:lnTo>
                  <a:lnTo>
                    <a:pt x="205739" y="1716024"/>
                  </a:lnTo>
                  <a:lnTo>
                    <a:pt x="207263" y="1740408"/>
                  </a:lnTo>
                  <a:lnTo>
                    <a:pt x="210312" y="1755648"/>
                  </a:lnTo>
                  <a:lnTo>
                    <a:pt x="216408" y="1714500"/>
                  </a:lnTo>
                  <a:lnTo>
                    <a:pt x="219456" y="1735836"/>
                  </a:lnTo>
                  <a:lnTo>
                    <a:pt x="220979" y="1755648"/>
                  </a:lnTo>
                  <a:lnTo>
                    <a:pt x="224027" y="1761744"/>
                  </a:lnTo>
                  <a:lnTo>
                    <a:pt x="225551" y="1726692"/>
                  </a:lnTo>
                  <a:lnTo>
                    <a:pt x="233172" y="1737360"/>
                  </a:lnTo>
                  <a:lnTo>
                    <a:pt x="234696" y="1784604"/>
                  </a:lnTo>
                  <a:lnTo>
                    <a:pt x="237744" y="1752600"/>
                  </a:lnTo>
                  <a:lnTo>
                    <a:pt x="239267" y="1722120"/>
                  </a:lnTo>
                  <a:lnTo>
                    <a:pt x="242315" y="1720596"/>
                  </a:lnTo>
                  <a:lnTo>
                    <a:pt x="248412" y="1720596"/>
                  </a:lnTo>
                  <a:lnTo>
                    <a:pt x="251460" y="1731264"/>
                  </a:lnTo>
                  <a:lnTo>
                    <a:pt x="252984" y="1749552"/>
                  </a:lnTo>
                  <a:lnTo>
                    <a:pt x="256032" y="1738884"/>
                  </a:lnTo>
                  <a:lnTo>
                    <a:pt x="257556" y="1764792"/>
                  </a:lnTo>
                  <a:lnTo>
                    <a:pt x="263651" y="1769364"/>
                  </a:lnTo>
                  <a:lnTo>
                    <a:pt x="266700" y="1751076"/>
                  </a:lnTo>
                  <a:lnTo>
                    <a:pt x="268224" y="1752600"/>
                  </a:lnTo>
                  <a:lnTo>
                    <a:pt x="271272" y="1755648"/>
                  </a:lnTo>
                  <a:lnTo>
                    <a:pt x="272796" y="1700784"/>
                  </a:lnTo>
                  <a:lnTo>
                    <a:pt x="280415" y="1664208"/>
                  </a:lnTo>
                  <a:lnTo>
                    <a:pt x="281939" y="1650492"/>
                  </a:lnTo>
                  <a:lnTo>
                    <a:pt x="284988" y="1629156"/>
                  </a:lnTo>
                  <a:lnTo>
                    <a:pt x="286512" y="1652016"/>
                  </a:lnTo>
                  <a:lnTo>
                    <a:pt x="289560" y="1661160"/>
                  </a:lnTo>
                  <a:lnTo>
                    <a:pt x="295656" y="1616964"/>
                  </a:lnTo>
                  <a:lnTo>
                    <a:pt x="298703" y="1621536"/>
                  </a:lnTo>
                  <a:lnTo>
                    <a:pt x="300227" y="1601724"/>
                  </a:lnTo>
                  <a:lnTo>
                    <a:pt x="303275" y="1624584"/>
                  </a:lnTo>
                  <a:lnTo>
                    <a:pt x="304800" y="1618488"/>
                  </a:lnTo>
                  <a:lnTo>
                    <a:pt x="312420" y="1644396"/>
                  </a:lnTo>
                  <a:lnTo>
                    <a:pt x="313944" y="1684020"/>
                  </a:lnTo>
                  <a:lnTo>
                    <a:pt x="316991" y="1694688"/>
                  </a:lnTo>
                  <a:lnTo>
                    <a:pt x="318515" y="1671828"/>
                  </a:lnTo>
                  <a:lnTo>
                    <a:pt x="321563" y="1679448"/>
                  </a:lnTo>
                  <a:lnTo>
                    <a:pt x="327660" y="1671828"/>
                  </a:lnTo>
                  <a:lnTo>
                    <a:pt x="330708" y="1702308"/>
                  </a:lnTo>
                  <a:lnTo>
                    <a:pt x="332232" y="1680972"/>
                  </a:lnTo>
                  <a:lnTo>
                    <a:pt x="335279" y="1697736"/>
                  </a:lnTo>
                  <a:lnTo>
                    <a:pt x="336803" y="1735836"/>
                  </a:lnTo>
                  <a:lnTo>
                    <a:pt x="342900" y="1729740"/>
                  </a:lnTo>
                  <a:lnTo>
                    <a:pt x="345948" y="1714500"/>
                  </a:lnTo>
                  <a:lnTo>
                    <a:pt x="347472" y="1723644"/>
                  </a:lnTo>
                  <a:lnTo>
                    <a:pt x="350520" y="1731264"/>
                  </a:lnTo>
                  <a:lnTo>
                    <a:pt x="352044" y="1671828"/>
                  </a:lnTo>
                  <a:lnTo>
                    <a:pt x="359663" y="1621536"/>
                  </a:lnTo>
                  <a:lnTo>
                    <a:pt x="361188" y="1607820"/>
                  </a:lnTo>
                  <a:lnTo>
                    <a:pt x="364236" y="1586484"/>
                  </a:lnTo>
                  <a:lnTo>
                    <a:pt x="365760" y="1594104"/>
                  </a:lnTo>
                  <a:lnTo>
                    <a:pt x="368808" y="1600200"/>
                  </a:lnTo>
                  <a:lnTo>
                    <a:pt x="374903" y="1613916"/>
                  </a:lnTo>
                  <a:lnTo>
                    <a:pt x="377951" y="1627632"/>
                  </a:lnTo>
                  <a:lnTo>
                    <a:pt x="379475" y="1591056"/>
                  </a:lnTo>
                  <a:lnTo>
                    <a:pt x="382524" y="1586484"/>
                  </a:lnTo>
                  <a:lnTo>
                    <a:pt x="384048" y="1606296"/>
                  </a:lnTo>
                  <a:lnTo>
                    <a:pt x="391667" y="1626108"/>
                  </a:lnTo>
                  <a:lnTo>
                    <a:pt x="393191" y="1615440"/>
                  </a:lnTo>
                  <a:lnTo>
                    <a:pt x="396239" y="1648968"/>
                  </a:lnTo>
                  <a:lnTo>
                    <a:pt x="397763" y="1642872"/>
                  </a:lnTo>
                  <a:lnTo>
                    <a:pt x="400812" y="1656588"/>
                  </a:lnTo>
                  <a:lnTo>
                    <a:pt x="406908" y="1656588"/>
                  </a:lnTo>
                  <a:lnTo>
                    <a:pt x="408432" y="1658112"/>
                  </a:lnTo>
                  <a:lnTo>
                    <a:pt x="411479" y="1655064"/>
                  </a:lnTo>
                  <a:lnTo>
                    <a:pt x="413003" y="1615440"/>
                  </a:lnTo>
                  <a:lnTo>
                    <a:pt x="416051" y="1613916"/>
                  </a:lnTo>
                  <a:lnTo>
                    <a:pt x="422148" y="1618488"/>
                  </a:lnTo>
                  <a:lnTo>
                    <a:pt x="425196" y="1624584"/>
                  </a:lnTo>
                  <a:lnTo>
                    <a:pt x="426720" y="1632204"/>
                  </a:lnTo>
                  <a:lnTo>
                    <a:pt x="429767" y="1594104"/>
                  </a:lnTo>
                  <a:lnTo>
                    <a:pt x="431291" y="1584960"/>
                  </a:lnTo>
                  <a:lnTo>
                    <a:pt x="438912" y="1549908"/>
                  </a:lnTo>
                  <a:lnTo>
                    <a:pt x="440436" y="1537716"/>
                  </a:lnTo>
                  <a:lnTo>
                    <a:pt x="443484" y="1548384"/>
                  </a:lnTo>
                  <a:lnTo>
                    <a:pt x="445008" y="1552956"/>
                  </a:lnTo>
                  <a:lnTo>
                    <a:pt x="448056" y="1498092"/>
                  </a:lnTo>
                  <a:lnTo>
                    <a:pt x="454151" y="1479804"/>
                  </a:lnTo>
                  <a:lnTo>
                    <a:pt x="457200" y="1466088"/>
                  </a:lnTo>
                  <a:lnTo>
                    <a:pt x="458724" y="1482852"/>
                  </a:lnTo>
                  <a:lnTo>
                    <a:pt x="461772" y="1463040"/>
                  </a:lnTo>
                  <a:lnTo>
                    <a:pt x="463296" y="1466088"/>
                  </a:lnTo>
                  <a:lnTo>
                    <a:pt x="470915" y="1472184"/>
                  </a:lnTo>
                  <a:lnTo>
                    <a:pt x="472439" y="1495044"/>
                  </a:lnTo>
                  <a:lnTo>
                    <a:pt x="475488" y="1504188"/>
                  </a:lnTo>
                  <a:lnTo>
                    <a:pt x="477012" y="1552956"/>
                  </a:lnTo>
                  <a:lnTo>
                    <a:pt x="478536" y="1546860"/>
                  </a:lnTo>
                  <a:lnTo>
                    <a:pt x="486156" y="1516380"/>
                  </a:lnTo>
                  <a:lnTo>
                    <a:pt x="487679" y="1533144"/>
                  </a:lnTo>
                  <a:lnTo>
                    <a:pt x="490727" y="1522476"/>
                  </a:lnTo>
                  <a:lnTo>
                    <a:pt x="492251" y="1534668"/>
                  </a:lnTo>
                  <a:lnTo>
                    <a:pt x="495300" y="1563624"/>
                  </a:lnTo>
                  <a:lnTo>
                    <a:pt x="501396" y="1516380"/>
                  </a:lnTo>
                  <a:lnTo>
                    <a:pt x="504444" y="1522476"/>
                  </a:lnTo>
                  <a:lnTo>
                    <a:pt x="505967" y="1565148"/>
                  </a:lnTo>
                  <a:lnTo>
                    <a:pt x="509015" y="1563624"/>
                  </a:lnTo>
                  <a:lnTo>
                    <a:pt x="510539" y="1516380"/>
                  </a:lnTo>
                  <a:lnTo>
                    <a:pt x="518160" y="1496568"/>
                  </a:lnTo>
                  <a:lnTo>
                    <a:pt x="519684" y="1461516"/>
                  </a:lnTo>
                  <a:lnTo>
                    <a:pt x="522732" y="1447800"/>
                  </a:lnTo>
                  <a:lnTo>
                    <a:pt x="524256" y="1444752"/>
                  </a:lnTo>
                  <a:lnTo>
                    <a:pt x="527303" y="1467612"/>
                  </a:lnTo>
                  <a:lnTo>
                    <a:pt x="533400" y="1420368"/>
                  </a:lnTo>
                  <a:lnTo>
                    <a:pt x="536448" y="1418844"/>
                  </a:lnTo>
                  <a:lnTo>
                    <a:pt x="537972" y="1371600"/>
                  </a:lnTo>
                  <a:lnTo>
                    <a:pt x="541020" y="1392936"/>
                  </a:lnTo>
                  <a:lnTo>
                    <a:pt x="542544" y="1351788"/>
                  </a:lnTo>
                  <a:lnTo>
                    <a:pt x="550163" y="1301496"/>
                  </a:lnTo>
                  <a:lnTo>
                    <a:pt x="551688" y="1269492"/>
                  </a:lnTo>
                  <a:lnTo>
                    <a:pt x="553212" y="1269492"/>
                  </a:lnTo>
                  <a:lnTo>
                    <a:pt x="556260" y="1313688"/>
                  </a:lnTo>
                  <a:lnTo>
                    <a:pt x="557784" y="1318260"/>
                  </a:lnTo>
                  <a:lnTo>
                    <a:pt x="565403" y="1377696"/>
                  </a:lnTo>
                  <a:lnTo>
                    <a:pt x="566927" y="1397508"/>
                  </a:lnTo>
                  <a:lnTo>
                    <a:pt x="569976" y="1414272"/>
                  </a:lnTo>
                  <a:lnTo>
                    <a:pt x="571500" y="1409700"/>
                  </a:lnTo>
                  <a:lnTo>
                    <a:pt x="574548" y="1473708"/>
                  </a:lnTo>
                  <a:lnTo>
                    <a:pt x="580644" y="1441704"/>
                  </a:lnTo>
                  <a:lnTo>
                    <a:pt x="583691" y="1403604"/>
                  </a:lnTo>
                  <a:lnTo>
                    <a:pt x="585215" y="1402080"/>
                  </a:lnTo>
                  <a:lnTo>
                    <a:pt x="588263" y="1431036"/>
                  </a:lnTo>
                  <a:lnTo>
                    <a:pt x="589788" y="1455420"/>
                  </a:lnTo>
                  <a:lnTo>
                    <a:pt x="597408" y="1501140"/>
                  </a:lnTo>
                  <a:lnTo>
                    <a:pt x="598932" y="1510284"/>
                  </a:lnTo>
                  <a:lnTo>
                    <a:pt x="601979" y="1495044"/>
                  </a:lnTo>
                  <a:lnTo>
                    <a:pt x="603503" y="1533144"/>
                  </a:lnTo>
                  <a:lnTo>
                    <a:pt x="606551" y="1484376"/>
                  </a:lnTo>
                  <a:lnTo>
                    <a:pt x="612648" y="1591056"/>
                  </a:lnTo>
                  <a:lnTo>
                    <a:pt x="615696" y="1607820"/>
                  </a:lnTo>
                  <a:lnTo>
                    <a:pt x="617220" y="1652016"/>
                  </a:lnTo>
                  <a:lnTo>
                    <a:pt x="620267" y="1621536"/>
                  </a:lnTo>
                  <a:lnTo>
                    <a:pt x="621791" y="1575816"/>
                  </a:lnTo>
                  <a:lnTo>
                    <a:pt x="627888" y="1475232"/>
                  </a:lnTo>
                  <a:lnTo>
                    <a:pt x="630936" y="1464564"/>
                  </a:lnTo>
                  <a:lnTo>
                    <a:pt x="632460" y="1476756"/>
                  </a:lnTo>
                  <a:lnTo>
                    <a:pt x="635508" y="1467612"/>
                  </a:lnTo>
                  <a:lnTo>
                    <a:pt x="637032" y="1542288"/>
                  </a:lnTo>
                  <a:lnTo>
                    <a:pt x="644651" y="1437132"/>
                  </a:lnTo>
                  <a:lnTo>
                    <a:pt x="646176" y="1432560"/>
                  </a:lnTo>
                  <a:lnTo>
                    <a:pt x="649224" y="1496568"/>
                  </a:lnTo>
                  <a:lnTo>
                    <a:pt x="650748" y="1568196"/>
                  </a:lnTo>
                  <a:lnTo>
                    <a:pt x="653796" y="1516380"/>
                  </a:lnTo>
                  <a:lnTo>
                    <a:pt x="659891" y="1575816"/>
                  </a:lnTo>
                  <a:lnTo>
                    <a:pt x="662939" y="1652016"/>
                  </a:lnTo>
                  <a:lnTo>
                    <a:pt x="664463" y="1653540"/>
                  </a:lnTo>
                  <a:lnTo>
                    <a:pt x="667512" y="1723644"/>
                  </a:lnTo>
                  <a:lnTo>
                    <a:pt x="669036" y="1676400"/>
                  </a:lnTo>
                  <a:lnTo>
                    <a:pt x="676656" y="1732788"/>
                  </a:lnTo>
                  <a:lnTo>
                    <a:pt x="678179" y="1644396"/>
                  </a:lnTo>
                  <a:lnTo>
                    <a:pt x="681227" y="1700784"/>
                  </a:lnTo>
                  <a:lnTo>
                    <a:pt x="682751" y="1636776"/>
                  </a:lnTo>
                  <a:lnTo>
                    <a:pt x="685800" y="1537716"/>
                  </a:lnTo>
                  <a:lnTo>
                    <a:pt x="691896" y="1560576"/>
                  </a:lnTo>
                  <a:lnTo>
                    <a:pt x="693420" y="1551432"/>
                  </a:lnTo>
                  <a:lnTo>
                    <a:pt x="696467" y="1580388"/>
                  </a:lnTo>
                  <a:lnTo>
                    <a:pt x="697991" y="1632204"/>
                  </a:lnTo>
                  <a:lnTo>
                    <a:pt x="701039" y="1606296"/>
                  </a:lnTo>
                  <a:lnTo>
                    <a:pt x="707136" y="1620012"/>
                  </a:lnTo>
                  <a:lnTo>
                    <a:pt x="710184" y="1623060"/>
                  </a:lnTo>
                  <a:lnTo>
                    <a:pt x="711708" y="1601724"/>
                  </a:lnTo>
                  <a:lnTo>
                    <a:pt x="714756" y="1642872"/>
                  </a:lnTo>
                  <a:lnTo>
                    <a:pt x="716279" y="1644396"/>
                  </a:lnTo>
                  <a:lnTo>
                    <a:pt x="723900" y="1668780"/>
                  </a:lnTo>
                  <a:lnTo>
                    <a:pt x="725424" y="1629156"/>
                  </a:lnTo>
                  <a:lnTo>
                    <a:pt x="728472" y="1572768"/>
                  </a:lnTo>
                  <a:lnTo>
                    <a:pt x="729996" y="1572768"/>
                  </a:lnTo>
                  <a:lnTo>
                    <a:pt x="733044" y="1461516"/>
                  </a:lnTo>
                  <a:lnTo>
                    <a:pt x="739139" y="1491996"/>
                  </a:lnTo>
                  <a:lnTo>
                    <a:pt x="742188" y="1485900"/>
                  </a:lnTo>
                  <a:lnTo>
                    <a:pt x="743712" y="1504188"/>
                  </a:lnTo>
                  <a:lnTo>
                    <a:pt x="746760" y="1520952"/>
                  </a:lnTo>
                  <a:lnTo>
                    <a:pt x="748284" y="1519428"/>
                  </a:lnTo>
                  <a:lnTo>
                    <a:pt x="755903" y="1621536"/>
                  </a:lnTo>
                  <a:lnTo>
                    <a:pt x="757427" y="1642872"/>
                  </a:lnTo>
                  <a:lnTo>
                    <a:pt x="760476" y="1604772"/>
                  </a:lnTo>
                  <a:lnTo>
                    <a:pt x="762000" y="1638300"/>
                  </a:lnTo>
                  <a:lnTo>
                    <a:pt x="765048" y="1615440"/>
                  </a:lnTo>
                  <a:lnTo>
                    <a:pt x="771144" y="1673352"/>
                  </a:lnTo>
                  <a:lnTo>
                    <a:pt x="772667" y="1664208"/>
                  </a:lnTo>
                  <a:lnTo>
                    <a:pt x="775715" y="1688592"/>
                  </a:lnTo>
                  <a:lnTo>
                    <a:pt x="777239" y="1674876"/>
                  </a:lnTo>
                  <a:lnTo>
                    <a:pt x="780288" y="1757172"/>
                  </a:lnTo>
                  <a:lnTo>
                    <a:pt x="786384" y="1763268"/>
                  </a:lnTo>
                  <a:lnTo>
                    <a:pt x="789432" y="1748028"/>
                  </a:lnTo>
                  <a:lnTo>
                    <a:pt x="790956" y="1667256"/>
                  </a:lnTo>
                  <a:lnTo>
                    <a:pt x="794003" y="1674876"/>
                  </a:lnTo>
                  <a:lnTo>
                    <a:pt x="795527" y="1626108"/>
                  </a:lnTo>
                  <a:lnTo>
                    <a:pt x="803148" y="1610868"/>
                  </a:lnTo>
                  <a:lnTo>
                    <a:pt x="804672" y="1577340"/>
                  </a:lnTo>
                  <a:lnTo>
                    <a:pt x="807720" y="1578864"/>
                  </a:lnTo>
                  <a:lnTo>
                    <a:pt x="809244" y="1578864"/>
                  </a:lnTo>
                  <a:lnTo>
                    <a:pt x="812291" y="1612392"/>
                  </a:lnTo>
                  <a:lnTo>
                    <a:pt x="818388" y="1595628"/>
                  </a:lnTo>
                  <a:lnTo>
                    <a:pt x="821436" y="1623060"/>
                  </a:lnTo>
                  <a:lnTo>
                    <a:pt x="822960" y="1613916"/>
                  </a:lnTo>
                  <a:lnTo>
                    <a:pt x="826008" y="1607820"/>
                  </a:lnTo>
                  <a:lnTo>
                    <a:pt x="827532" y="1671828"/>
                  </a:lnTo>
                  <a:lnTo>
                    <a:pt x="835151" y="1757172"/>
                  </a:lnTo>
                  <a:lnTo>
                    <a:pt x="836676" y="1737360"/>
                  </a:lnTo>
                  <a:lnTo>
                    <a:pt x="838200" y="1676400"/>
                  </a:lnTo>
                  <a:lnTo>
                    <a:pt x="841248" y="1656588"/>
                  </a:lnTo>
                  <a:lnTo>
                    <a:pt x="842772" y="1685544"/>
                  </a:lnTo>
                  <a:lnTo>
                    <a:pt x="850391" y="1709928"/>
                  </a:lnTo>
                  <a:lnTo>
                    <a:pt x="851915" y="1717548"/>
                  </a:lnTo>
                  <a:lnTo>
                    <a:pt x="854963" y="1735836"/>
                  </a:lnTo>
                  <a:lnTo>
                    <a:pt x="856488" y="1694688"/>
                  </a:lnTo>
                  <a:lnTo>
                    <a:pt x="859536" y="1645920"/>
                  </a:lnTo>
                  <a:lnTo>
                    <a:pt x="865632" y="1682496"/>
                  </a:lnTo>
                  <a:lnTo>
                    <a:pt x="868679" y="1674876"/>
                  </a:lnTo>
                  <a:lnTo>
                    <a:pt x="870203" y="1620012"/>
                  </a:lnTo>
                  <a:lnTo>
                    <a:pt x="873251" y="1607820"/>
                  </a:lnTo>
                  <a:lnTo>
                    <a:pt x="874776" y="1629156"/>
                  </a:lnTo>
                  <a:lnTo>
                    <a:pt x="882396" y="1632204"/>
                  </a:lnTo>
                  <a:lnTo>
                    <a:pt x="883920" y="1621536"/>
                  </a:lnTo>
                  <a:lnTo>
                    <a:pt x="886967" y="1659636"/>
                  </a:lnTo>
                  <a:lnTo>
                    <a:pt x="888491" y="1647444"/>
                  </a:lnTo>
                  <a:lnTo>
                    <a:pt x="891539" y="1693164"/>
                  </a:lnTo>
                  <a:lnTo>
                    <a:pt x="897636" y="1664208"/>
                  </a:lnTo>
                  <a:lnTo>
                    <a:pt x="900684" y="1600200"/>
                  </a:lnTo>
                  <a:lnTo>
                    <a:pt x="902208" y="1568196"/>
                  </a:lnTo>
                  <a:lnTo>
                    <a:pt x="905256" y="1581912"/>
                  </a:lnTo>
                  <a:lnTo>
                    <a:pt x="906779" y="1604772"/>
                  </a:lnTo>
                  <a:lnTo>
                    <a:pt x="912876" y="1574292"/>
                  </a:lnTo>
                  <a:lnTo>
                    <a:pt x="915924" y="1615440"/>
                  </a:lnTo>
                  <a:lnTo>
                    <a:pt x="917448" y="1641348"/>
                  </a:lnTo>
                  <a:lnTo>
                    <a:pt x="920496" y="1583436"/>
                  </a:lnTo>
                  <a:lnTo>
                    <a:pt x="922020" y="1537716"/>
                  </a:lnTo>
                  <a:lnTo>
                    <a:pt x="929639" y="1540764"/>
                  </a:lnTo>
                  <a:lnTo>
                    <a:pt x="931163" y="1540764"/>
                  </a:lnTo>
                  <a:lnTo>
                    <a:pt x="934212" y="1513332"/>
                  </a:lnTo>
                  <a:lnTo>
                    <a:pt x="935736" y="1510284"/>
                  </a:lnTo>
                  <a:lnTo>
                    <a:pt x="938784" y="1507236"/>
                  </a:lnTo>
                  <a:lnTo>
                    <a:pt x="944879" y="1502664"/>
                  </a:lnTo>
                  <a:lnTo>
                    <a:pt x="947927" y="1475232"/>
                  </a:lnTo>
                  <a:lnTo>
                    <a:pt x="949451" y="1473708"/>
                  </a:lnTo>
                  <a:lnTo>
                    <a:pt x="952500" y="1464564"/>
                  </a:lnTo>
                  <a:lnTo>
                    <a:pt x="954024" y="1459992"/>
                  </a:lnTo>
                  <a:lnTo>
                    <a:pt x="961644" y="1473708"/>
                  </a:lnTo>
                  <a:lnTo>
                    <a:pt x="963167" y="1453896"/>
                  </a:lnTo>
                  <a:lnTo>
                    <a:pt x="966215" y="1493520"/>
                  </a:lnTo>
                  <a:lnTo>
                    <a:pt x="967739" y="1499616"/>
                  </a:lnTo>
                  <a:lnTo>
                    <a:pt x="970788" y="1519428"/>
                  </a:lnTo>
                  <a:lnTo>
                    <a:pt x="976884" y="1560576"/>
                  </a:lnTo>
                  <a:lnTo>
                    <a:pt x="979932" y="1597152"/>
                  </a:lnTo>
                  <a:lnTo>
                    <a:pt x="981456" y="1552956"/>
                  </a:lnTo>
                  <a:lnTo>
                    <a:pt x="982979" y="1551432"/>
                  </a:lnTo>
                  <a:lnTo>
                    <a:pt x="986027" y="1549908"/>
                  </a:lnTo>
                  <a:lnTo>
                    <a:pt x="992124" y="1552956"/>
                  </a:lnTo>
                  <a:lnTo>
                    <a:pt x="995172" y="1479804"/>
                  </a:lnTo>
                  <a:lnTo>
                    <a:pt x="996696" y="1429512"/>
                  </a:lnTo>
                  <a:lnTo>
                    <a:pt x="999744" y="1446276"/>
                  </a:lnTo>
                  <a:lnTo>
                    <a:pt x="1001267" y="1397508"/>
                  </a:lnTo>
                  <a:lnTo>
                    <a:pt x="1008888" y="1382268"/>
                  </a:lnTo>
                  <a:lnTo>
                    <a:pt x="1010412" y="1402080"/>
                  </a:lnTo>
                  <a:lnTo>
                    <a:pt x="1013460" y="1377696"/>
                  </a:lnTo>
                  <a:lnTo>
                    <a:pt x="1014984" y="1440180"/>
                  </a:lnTo>
                  <a:lnTo>
                    <a:pt x="1018032" y="1469136"/>
                  </a:lnTo>
                  <a:lnTo>
                    <a:pt x="1024127" y="1423416"/>
                  </a:lnTo>
                  <a:lnTo>
                    <a:pt x="1027176" y="1414272"/>
                  </a:lnTo>
                  <a:lnTo>
                    <a:pt x="1028700" y="1354836"/>
                  </a:lnTo>
                  <a:lnTo>
                    <a:pt x="1031748" y="1319784"/>
                  </a:lnTo>
                  <a:lnTo>
                    <a:pt x="1033272" y="1321308"/>
                  </a:lnTo>
                  <a:lnTo>
                    <a:pt x="1040891" y="1296924"/>
                  </a:lnTo>
                  <a:lnTo>
                    <a:pt x="1042415" y="1278636"/>
                  </a:lnTo>
                  <a:lnTo>
                    <a:pt x="1045463" y="1269492"/>
                  </a:lnTo>
                  <a:lnTo>
                    <a:pt x="1046988" y="1261872"/>
                  </a:lnTo>
                  <a:lnTo>
                    <a:pt x="1050036" y="1245108"/>
                  </a:lnTo>
                  <a:lnTo>
                    <a:pt x="1056132" y="1226820"/>
                  </a:lnTo>
                  <a:lnTo>
                    <a:pt x="1057656" y="1239012"/>
                  </a:lnTo>
                  <a:lnTo>
                    <a:pt x="1060703" y="1182624"/>
                  </a:lnTo>
                  <a:lnTo>
                    <a:pt x="1062227" y="1191768"/>
                  </a:lnTo>
                  <a:lnTo>
                    <a:pt x="1065276" y="1205484"/>
                  </a:lnTo>
                  <a:lnTo>
                    <a:pt x="1071372" y="1216152"/>
                  </a:lnTo>
                  <a:lnTo>
                    <a:pt x="1074420" y="1208532"/>
                  </a:lnTo>
                  <a:lnTo>
                    <a:pt x="1075944" y="1152144"/>
                  </a:lnTo>
                  <a:lnTo>
                    <a:pt x="1078991" y="1068324"/>
                  </a:lnTo>
                  <a:lnTo>
                    <a:pt x="1080515" y="1001268"/>
                  </a:lnTo>
                  <a:lnTo>
                    <a:pt x="1088136" y="1036320"/>
                  </a:lnTo>
                  <a:lnTo>
                    <a:pt x="1089660" y="1043940"/>
                  </a:lnTo>
                  <a:lnTo>
                    <a:pt x="1092708" y="1069848"/>
                  </a:lnTo>
                  <a:lnTo>
                    <a:pt x="1094232" y="987552"/>
                  </a:lnTo>
                  <a:lnTo>
                    <a:pt x="1097279" y="995172"/>
                  </a:lnTo>
                  <a:lnTo>
                    <a:pt x="1103376" y="928116"/>
                  </a:lnTo>
                  <a:lnTo>
                    <a:pt x="1106424" y="900684"/>
                  </a:lnTo>
                  <a:lnTo>
                    <a:pt x="1107948" y="963168"/>
                  </a:lnTo>
                  <a:lnTo>
                    <a:pt x="1110996" y="982980"/>
                  </a:lnTo>
                  <a:lnTo>
                    <a:pt x="1112520" y="969264"/>
                  </a:lnTo>
                  <a:lnTo>
                    <a:pt x="1120139" y="975360"/>
                  </a:lnTo>
                  <a:lnTo>
                    <a:pt x="1121664" y="998220"/>
                  </a:lnTo>
                  <a:lnTo>
                    <a:pt x="1123188" y="1021080"/>
                  </a:lnTo>
                  <a:lnTo>
                    <a:pt x="1126236" y="999744"/>
                  </a:lnTo>
                  <a:lnTo>
                    <a:pt x="1127760" y="957072"/>
                  </a:lnTo>
                  <a:lnTo>
                    <a:pt x="1135379" y="1059180"/>
                  </a:lnTo>
                  <a:lnTo>
                    <a:pt x="1136903" y="1091184"/>
                  </a:lnTo>
                  <a:lnTo>
                    <a:pt x="1139952" y="1121664"/>
                  </a:lnTo>
                  <a:lnTo>
                    <a:pt x="1141476" y="1114044"/>
                  </a:lnTo>
                  <a:lnTo>
                    <a:pt x="1144524" y="1150620"/>
                  </a:lnTo>
                  <a:lnTo>
                    <a:pt x="1150620" y="1146048"/>
                  </a:lnTo>
                  <a:lnTo>
                    <a:pt x="1153667" y="1191768"/>
                  </a:lnTo>
                  <a:lnTo>
                    <a:pt x="1155191" y="1165860"/>
                  </a:lnTo>
                  <a:lnTo>
                    <a:pt x="1158239" y="1182624"/>
                  </a:lnTo>
                  <a:lnTo>
                    <a:pt x="1159764" y="1243584"/>
                  </a:lnTo>
                  <a:lnTo>
                    <a:pt x="1167384" y="1228344"/>
                  </a:lnTo>
                  <a:lnTo>
                    <a:pt x="1168908" y="1170432"/>
                  </a:lnTo>
                  <a:lnTo>
                    <a:pt x="1171956" y="1207008"/>
                  </a:lnTo>
                  <a:lnTo>
                    <a:pt x="1173479" y="1208532"/>
                  </a:lnTo>
                  <a:lnTo>
                    <a:pt x="1176527" y="1237488"/>
                  </a:lnTo>
                  <a:lnTo>
                    <a:pt x="1182624" y="1237488"/>
                  </a:lnTo>
                  <a:lnTo>
                    <a:pt x="1185672" y="1245108"/>
                  </a:lnTo>
                  <a:lnTo>
                    <a:pt x="1187196" y="1194816"/>
                  </a:lnTo>
                  <a:lnTo>
                    <a:pt x="1190244" y="1188720"/>
                  </a:lnTo>
                  <a:lnTo>
                    <a:pt x="1191767" y="1207008"/>
                  </a:lnTo>
                  <a:lnTo>
                    <a:pt x="1197864" y="1229868"/>
                  </a:lnTo>
                  <a:lnTo>
                    <a:pt x="1200912" y="1203960"/>
                  </a:lnTo>
                  <a:lnTo>
                    <a:pt x="1202436" y="1228344"/>
                  </a:lnTo>
                  <a:lnTo>
                    <a:pt x="1205484" y="1187196"/>
                  </a:lnTo>
                  <a:lnTo>
                    <a:pt x="1207008" y="1214628"/>
                  </a:lnTo>
                  <a:lnTo>
                    <a:pt x="1214627" y="1217676"/>
                  </a:lnTo>
                  <a:lnTo>
                    <a:pt x="1216152" y="1226820"/>
                  </a:lnTo>
                  <a:lnTo>
                    <a:pt x="1219200" y="1228344"/>
                  </a:lnTo>
                  <a:lnTo>
                    <a:pt x="1220724" y="1261872"/>
                  </a:lnTo>
                  <a:lnTo>
                    <a:pt x="1223772" y="1222248"/>
                  </a:lnTo>
                  <a:lnTo>
                    <a:pt x="1229867" y="1280160"/>
                  </a:lnTo>
                  <a:lnTo>
                    <a:pt x="1232915" y="1280160"/>
                  </a:lnTo>
                  <a:lnTo>
                    <a:pt x="1234439" y="1293876"/>
                  </a:lnTo>
                  <a:lnTo>
                    <a:pt x="1237488" y="1281684"/>
                  </a:lnTo>
                  <a:lnTo>
                    <a:pt x="1239012" y="1312164"/>
                  </a:lnTo>
                  <a:lnTo>
                    <a:pt x="1246632" y="1331976"/>
                  </a:lnTo>
                  <a:lnTo>
                    <a:pt x="1248156" y="1322832"/>
                  </a:lnTo>
                  <a:lnTo>
                    <a:pt x="1251203" y="1351788"/>
                  </a:lnTo>
                  <a:lnTo>
                    <a:pt x="1252727" y="1348740"/>
                  </a:lnTo>
                  <a:lnTo>
                    <a:pt x="1255776" y="1312164"/>
                  </a:lnTo>
                  <a:lnTo>
                    <a:pt x="1261872" y="1292352"/>
                  </a:lnTo>
                  <a:lnTo>
                    <a:pt x="1264920" y="1287780"/>
                  </a:lnTo>
                  <a:lnTo>
                    <a:pt x="1266444" y="1301496"/>
                  </a:lnTo>
                  <a:lnTo>
                    <a:pt x="1267967" y="1292352"/>
                  </a:lnTo>
                  <a:lnTo>
                    <a:pt x="1271015" y="1322832"/>
                  </a:lnTo>
                  <a:lnTo>
                    <a:pt x="1277112" y="1359408"/>
                  </a:lnTo>
                  <a:lnTo>
                    <a:pt x="1280160" y="1360932"/>
                  </a:lnTo>
                  <a:lnTo>
                    <a:pt x="1281684" y="1399032"/>
                  </a:lnTo>
                  <a:lnTo>
                    <a:pt x="1284732" y="1446276"/>
                  </a:lnTo>
                  <a:lnTo>
                    <a:pt x="1286256" y="1463040"/>
                  </a:lnTo>
                  <a:lnTo>
                    <a:pt x="1293876" y="1493520"/>
                  </a:lnTo>
                  <a:lnTo>
                    <a:pt x="1295400" y="1455420"/>
                  </a:lnTo>
                  <a:lnTo>
                    <a:pt x="1298448" y="1420368"/>
                  </a:lnTo>
                  <a:lnTo>
                    <a:pt x="1299972" y="1461516"/>
                  </a:lnTo>
                  <a:lnTo>
                    <a:pt x="1303020" y="1424940"/>
                  </a:lnTo>
                  <a:lnTo>
                    <a:pt x="1309115" y="1466088"/>
                  </a:lnTo>
                  <a:lnTo>
                    <a:pt x="1312164" y="1466088"/>
                  </a:lnTo>
                  <a:lnTo>
                    <a:pt x="1313688" y="1458468"/>
                  </a:lnTo>
                  <a:lnTo>
                    <a:pt x="1316736" y="1473708"/>
                  </a:lnTo>
                  <a:lnTo>
                    <a:pt x="1318260" y="1543812"/>
                  </a:lnTo>
                  <a:lnTo>
                    <a:pt x="1325879" y="1498092"/>
                  </a:lnTo>
                  <a:lnTo>
                    <a:pt x="1327403" y="1508760"/>
                  </a:lnTo>
                  <a:lnTo>
                    <a:pt x="1330452" y="1536192"/>
                  </a:lnTo>
                  <a:lnTo>
                    <a:pt x="1331976" y="1560576"/>
                  </a:lnTo>
                  <a:lnTo>
                    <a:pt x="1335024" y="1578864"/>
                  </a:lnTo>
                  <a:lnTo>
                    <a:pt x="1341120" y="1595628"/>
                  </a:lnTo>
                  <a:lnTo>
                    <a:pt x="1342644" y="1584960"/>
                  </a:lnTo>
                  <a:lnTo>
                    <a:pt x="1345691" y="1621536"/>
                  </a:lnTo>
                  <a:lnTo>
                    <a:pt x="1347215" y="1615440"/>
                  </a:lnTo>
                  <a:lnTo>
                    <a:pt x="1350264" y="1656588"/>
                  </a:lnTo>
                  <a:lnTo>
                    <a:pt x="1356360" y="1719072"/>
                  </a:lnTo>
                  <a:lnTo>
                    <a:pt x="1359408" y="1711452"/>
                  </a:lnTo>
                  <a:lnTo>
                    <a:pt x="1360932" y="1644396"/>
                  </a:lnTo>
                  <a:lnTo>
                    <a:pt x="1363979" y="1566672"/>
                  </a:lnTo>
                  <a:lnTo>
                    <a:pt x="1365503" y="1594104"/>
                  </a:lnTo>
                  <a:lnTo>
                    <a:pt x="1373124" y="1620012"/>
                  </a:lnTo>
                  <a:lnTo>
                    <a:pt x="1374648" y="1665732"/>
                  </a:lnTo>
                  <a:lnTo>
                    <a:pt x="1377696" y="1620012"/>
                  </a:lnTo>
                  <a:lnTo>
                    <a:pt x="1379220" y="1580388"/>
                  </a:lnTo>
                  <a:lnTo>
                    <a:pt x="1382267" y="1621536"/>
                  </a:lnTo>
                  <a:lnTo>
                    <a:pt x="1388364" y="1630680"/>
                  </a:lnTo>
                  <a:lnTo>
                    <a:pt x="1391412" y="1620012"/>
                  </a:lnTo>
                  <a:lnTo>
                    <a:pt x="1392936" y="1623060"/>
                  </a:lnTo>
                  <a:lnTo>
                    <a:pt x="1395984" y="1618488"/>
                  </a:lnTo>
                  <a:lnTo>
                    <a:pt x="1397508" y="1604772"/>
                  </a:lnTo>
                  <a:lnTo>
                    <a:pt x="1405127" y="1568196"/>
                  </a:lnTo>
                  <a:lnTo>
                    <a:pt x="1406652" y="1566672"/>
                  </a:lnTo>
                  <a:lnTo>
                    <a:pt x="1409700" y="1516380"/>
                  </a:lnTo>
                  <a:lnTo>
                    <a:pt x="1411224" y="1517904"/>
                  </a:lnTo>
                  <a:lnTo>
                    <a:pt x="1412748" y="1574292"/>
                  </a:lnTo>
                  <a:lnTo>
                    <a:pt x="1420367" y="1620012"/>
                  </a:lnTo>
                  <a:lnTo>
                    <a:pt x="1421891" y="1632204"/>
                  </a:lnTo>
                  <a:lnTo>
                    <a:pt x="1424939" y="1676400"/>
                  </a:lnTo>
                  <a:lnTo>
                    <a:pt x="1426464" y="1688592"/>
                  </a:lnTo>
                  <a:lnTo>
                    <a:pt x="1429512" y="1706880"/>
                  </a:lnTo>
                  <a:lnTo>
                    <a:pt x="1435608" y="1744980"/>
                  </a:lnTo>
                  <a:lnTo>
                    <a:pt x="1438656" y="1732788"/>
                  </a:lnTo>
                  <a:lnTo>
                    <a:pt x="1440179" y="1658112"/>
                  </a:lnTo>
                  <a:lnTo>
                    <a:pt x="1443227" y="1647444"/>
                  </a:lnTo>
                  <a:lnTo>
                    <a:pt x="1444752" y="1566672"/>
                  </a:lnTo>
                  <a:lnTo>
                    <a:pt x="1452372" y="1537716"/>
                  </a:lnTo>
                  <a:lnTo>
                    <a:pt x="1453896" y="1534668"/>
                  </a:lnTo>
                  <a:lnTo>
                    <a:pt x="1456944" y="1479804"/>
                  </a:lnTo>
                  <a:lnTo>
                    <a:pt x="1458467" y="1470660"/>
                  </a:lnTo>
                  <a:lnTo>
                    <a:pt x="1461515" y="1461516"/>
                  </a:lnTo>
                  <a:lnTo>
                    <a:pt x="1467612" y="1463040"/>
                  </a:lnTo>
                  <a:lnTo>
                    <a:pt x="1470660" y="1554480"/>
                  </a:lnTo>
                  <a:lnTo>
                    <a:pt x="1472184" y="1591056"/>
                  </a:lnTo>
                  <a:lnTo>
                    <a:pt x="1475232" y="1563624"/>
                  </a:lnTo>
                  <a:lnTo>
                    <a:pt x="1476756" y="1581912"/>
                  </a:lnTo>
                  <a:lnTo>
                    <a:pt x="1482852" y="1586484"/>
                  </a:lnTo>
                  <a:lnTo>
                    <a:pt x="1485900" y="1597152"/>
                  </a:lnTo>
                  <a:lnTo>
                    <a:pt x="1487424" y="1595628"/>
                  </a:lnTo>
                  <a:lnTo>
                    <a:pt x="1490472" y="1552956"/>
                  </a:lnTo>
                  <a:lnTo>
                    <a:pt x="1491996" y="1559052"/>
                  </a:lnTo>
                  <a:lnTo>
                    <a:pt x="1499615" y="1581912"/>
                  </a:lnTo>
                  <a:lnTo>
                    <a:pt x="1501139" y="1592580"/>
                  </a:lnTo>
                  <a:lnTo>
                    <a:pt x="1504188" y="1607820"/>
                  </a:lnTo>
                  <a:lnTo>
                    <a:pt x="1505712" y="1655064"/>
                  </a:lnTo>
                  <a:lnTo>
                    <a:pt x="1508760" y="1645920"/>
                  </a:lnTo>
                  <a:lnTo>
                    <a:pt x="1514856" y="1648968"/>
                  </a:lnTo>
                  <a:lnTo>
                    <a:pt x="1517903" y="1543812"/>
                  </a:lnTo>
                  <a:lnTo>
                    <a:pt x="1519427" y="1588008"/>
                  </a:lnTo>
                  <a:lnTo>
                    <a:pt x="1522476" y="1572768"/>
                  </a:lnTo>
                  <a:lnTo>
                    <a:pt x="1524000" y="1623060"/>
                  </a:lnTo>
                  <a:lnTo>
                    <a:pt x="1531620" y="1652016"/>
                  </a:lnTo>
                  <a:lnTo>
                    <a:pt x="1533144" y="1655064"/>
                  </a:lnTo>
                  <a:lnTo>
                    <a:pt x="1536191" y="1615440"/>
                  </a:lnTo>
                  <a:lnTo>
                    <a:pt x="1537715" y="1629156"/>
                  </a:lnTo>
                  <a:lnTo>
                    <a:pt x="1540764" y="1627632"/>
                  </a:lnTo>
                  <a:lnTo>
                    <a:pt x="1546860" y="1607820"/>
                  </a:lnTo>
                  <a:lnTo>
                    <a:pt x="1549908" y="1571244"/>
                  </a:lnTo>
                  <a:lnTo>
                    <a:pt x="1551432" y="1569720"/>
                  </a:lnTo>
                  <a:lnTo>
                    <a:pt x="1552956" y="1536192"/>
                  </a:lnTo>
                  <a:lnTo>
                    <a:pt x="1556003" y="1530096"/>
                  </a:lnTo>
                  <a:lnTo>
                    <a:pt x="1562100" y="1542288"/>
                  </a:lnTo>
                  <a:lnTo>
                    <a:pt x="1565148" y="1534668"/>
                  </a:lnTo>
                  <a:lnTo>
                    <a:pt x="1566672" y="1603248"/>
                  </a:lnTo>
                  <a:lnTo>
                    <a:pt x="1569720" y="1591056"/>
                  </a:lnTo>
                  <a:lnTo>
                    <a:pt x="1571244" y="1652016"/>
                  </a:lnTo>
                  <a:lnTo>
                    <a:pt x="1578864" y="1688592"/>
                  </a:lnTo>
                  <a:lnTo>
                    <a:pt x="1580388" y="1693164"/>
                  </a:lnTo>
                  <a:lnTo>
                    <a:pt x="1583436" y="1699260"/>
                  </a:lnTo>
                  <a:lnTo>
                    <a:pt x="1584960" y="1635252"/>
                  </a:lnTo>
                  <a:lnTo>
                    <a:pt x="1588008" y="1687068"/>
                  </a:lnTo>
                  <a:lnTo>
                    <a:pt x="1594103" y="1676400"/>
                  </a:lnTo>
                  <a:lnTo>
                    <a:pt x="1597152" y="1706880"/>
                  </a:lnTo>
                  <a:lnTo>
                    <a:pt x="1598676" y="1626108"/>
                  </a:lnTo>
                  <a:lnTo>
                    <a:pt x="1601724" y="1652016"/>
                  </a:lnTo>
                  <a:lnTo>
                    <a:pt x="1603248" y="1674876"/>
                  </a:lnTo>
                  <a:lnTo>
                    <a:pt x="1610867" y="1680972"/>
                  </a:lnTo>
                  <a:lnTo>
                    <a:pt x="1612391" y="1644396"/>
                  </a:lnTo>
                  <a:lnTo>
                    <a:pt x="1615439" y="1639824"/>
                  </a:lnTo>
                  <a:lnTo>
                    <a:pt x="1616964" y="1630680"/>
                  </a:lnTo>
                  <a:lnTo>
                    <a:pt x="1620012" y="1700784"/>
                  </a:lnTo>
                  <a:lnTo>
                    <a:pt x="1626108" y="1738884"/>
                  </a:lnTo>
                  <a:lnTo>
                    <a:pt x="1627632" y="1728216"/>
                  </a:lnTo>
                  <a:lnTo>
                    <a:pt x="1630679" y="1706880"/>
                  </a:lnTo>
                  <a:lnTo>
                    <a:pt x="1632203" y="1708404"/>
                  </a:lnTo>
                  <a:lnTo>
                    <a:pt x="1635252" y="1709928"/>
                  </a:lnTo>
                  <a:lnTo>
                    <a:pt x="1641348" y="1723644"/>
                  </a:lnTo>
                  <a:lnTo>
                    <a:pt x="1644396" y="1729740"/>
                  </a:lnTo>
                  <a:lnTo>
                    <a:pt x="1645920" y="1746504"/>
                  </a:lnTo>
                  <a:lnTo>
                    <a:pt x="1648967" y="1725168"/>
                  </a:lnTo>
                  <a:lnTo>
                    <a:pt x="1650491" y="1726692"/>
                  </a:lnTo>
                  <a:lnTo>
                    <a:pt x="1658112" y="1784604"/>
                  </a:lnTo>
                  <a:lnTo>
                    <a:pt x="1659636" y="1772412"/>
                  </a:lnTo>
                  <a:lnTo>
                    <a:pt x="1662684" y="1804416"/>
                  </a:lnTo>
                  <a:lnTo>
                    <a:pt x="1664208" y="1842516"/>
                  </a:lnTo>
                  <a:lnTo>
                    <a:pt x="1667256" y="1844040"/>
                  </a:lnTo>
                  <a:lnTo>
                    <a:pt x="1673352" y="1866900"/>
                  </a:lnTo>
                  <a:lnTo>
                    <a:pt x="1676400" y="1889760"/>
                  </a:lnTo>
                  <a:lnTo>
                    <a:pt x="1677924" y="1906524"/>
                  </a:lnTo>
                  <a:lnTo>
                    <a:pt x="1680972" y="1874520"/>
                  </a:lnTo>
                  <a:lnTo>
                    <a:pt x="1682496" y="1918716"/>
                  </a:lnTo>
                  <a:lnTo>
                    <a:pt x="1690115" y="1932432"/>
                  </a:lnTo>
                  <a:lnTo>
                    <a:pt x="1691639" y="1901952"/>
                  </a:lnTo>
                  <a:lnTo>
                    <a:pt x="1694688" y="1897380"/>
                  </a:lnTo>
                  <a:lnTo>
                    <a:pt x="1696212" y="1866900"/>
                  </a:lnTo>
                  <a:lnTo>
                    <a:pt x="1697736" y="1848612"/>
                  </a:lnTo>
                  <a:lnTo>
                    <a:pt x="1705356" y="1844040"/>
                  </a:lnTo>
                  <a:lnTo>
                    <a:pt x="1706879" y="1854708"/>
                  </a:lnTo>
                  <a:lnTo>
                    <a:pt x="1709927" y="1810512"/>
                  </a:lnTo>
                  <a:lnTo>
                    <a:pt x="1711452" y="1776984"/>
                  </a:lnTo>
                  <a:lnTo>
                    <a:pt x="1714500" y="1690116"/>
                  </a:lnTo>
                  <a:lnTo>
                    <a:pt x="1720596" y="1682496"/>
                  </a:lnTo>
                  <a:lnTo>
                    <a:pt x="1723644" y="1786128"/>
                  </a:lnTo>
                  <a:lnTo>
                    <a:pt x="1725167" y="1732788"/>
                  </a:lnTo>
                  <a:lnTo>
                    <a:pt x="1728215" y="1662684"/>
                  </a:lnTo>
                  <a:lnTo>
                    <a:pt x="1729739" y="1677924"/>
                  </a:lnTo>
                  <a:lnTo>
                    <a:pt x="1737360" y="1680972"/>
                  </a:lnTo>
                  <a:lnTo>
                    <a:pt x="1738884" y="1682496"/>
                  </a:lnTo>
                  <a:lnTo>
                    <a:pt x="1741932" y="1696212"/>
                  </a:lnTo>
                  <a:lnTo>
                    <a:pt x="1743456" y="1749552"/>
                  </a:lnTo>
                  <a:lnTo>
                    <a:pt x="1746503" y="1725168"/>
                  </a:lnTo>
                  <a:lnTo>
                    <a:pt x="1752600" y="1712976"/>
                  </a:lnTo>
                  <a:lnTo>
                    <a:pt x="1755648" y="1676400"/>
                  </a:lnTo>
                  <a:lnTo>
                    <a:pt x="1757172" y="1633728"/>
                  </a:lnTo>
                  <a:lnTo>
                    <a:pt x="1760220" y="1652016"/>
                  </a:lnTo>
                  <a:lnTo>
                    <a:pt x="1761744" y="1653540"/>
                  </a:lnTo>
                  <a:lnTo>
                    <a:pt x="1767839" y="1560576"/>
                  </a:lnTo>
                  <a:lnTo>
                    <a:pt x="1770888" y="1595628"/>
                  </a:lnTo>
                  <a:lnTo>
                    <a:pt x="1784603" y="1522476"/>
                  </a:lnTo>
                  <a:lnTo>
                    <a:pt x="1786127" y="1449324"/>
                  </a:lnTo>
                  <a:lnTo>
                    <a:pt x="1789176" y="1405128"/>
                  </a:lnTo>
                  <a:lnTo>
                    <a:pt x="1790700" y="1290828"/>
                  </a:lnTo>
                  <a:lnTo>
                    <a:pt x="1793748" y="1185672"/>
                  </a:lnTo>
                  <a:lnTo>
                    <a:pt x="1799844" y="1176528"/>
                  </a:lnTo>
                  <a:lnTo>
                    <a:pt x="1802891" y="1185672"/>
                  </a:lnTo>
                  <a:lnTo>
                    <a:pt x="1804415" y="1207008"/>
                  </a:lnTo>
                  <a:lnTo>
                    <a:pt x="1807464" y="1152144"/>
                  </a:lnTo>
                  <a:lnTo>
                    <a:pt x="1808988" y="1144524"/>
                  </a:lnTo>
                  <a:lnTo>
                    <a:pt x="1816608" y="1191768"/>
                  </a:lnTo>
                  <a:lnTo>
                    <a:pt x="1818132" y="1298448"/>
                  </a:lnTo>
                  <a:lnTo>
                    <a:pt x="1821179" y="1254252"/>
                  </a:lnTo>
                  <a:lnTo>
                    <a:pt x="1822703" y="1059180"/>
                  </a:lnTo>
                  <a:lnTo>
                    <a:pt x="1825752" y="1095756"/>
                  </a:lnTo>
                  <a:lnTo>
                    <a:pt x="1831848" y="1069848"/>
                  </a:lnTo>
                  <a:lnTo>
                    <a:pt x="1834896" y="1063752"/>
                  </a:lnTo>
                  <a:lnTo>
                    <a:pt x="1836420" y="1089660"/>
                  </a:lnTo>
                  <a:lnTo>
                    <a:pt x="1839467" y="1121664"/>
                  </a:lnTo>
                  <a:lnTo>
                    <a:pt x="1840991" y="1124712"/>
                  </a:lnTo>
                  <a:lnTo>
                    <a:pt x="1847088" y="1059180"/>
                  </a:lnTo>
                  <a:lnTo>
                    <a:pt x="1850136" y="1039368"/>
                  </a:lnTo>
                  <a:lnTo>
                    <a:pt x="1851660" y="1031748"/>
                  </a:lnTo>
                  <a:lnTo>
                    <a:pt x="1854708" y="1082040"/>
                  </a:lnTo>
                  <a:lnTo>
                    <a:pt x="1856232" y="1054608"/>
                  </a:lnTo>
                  <a:lnTo>
                    <a:pt x="1863852" y="1156716"/>
                  </a:lnTo>
                  <a:lnTo>
                    <a:pt x="1865376" y="1138428"/>
                  </a:lnTo>
                  <a:lnTo>
                    <a:pt x="1868424" y="1193292"/>
                  </a:lnTo>
                  <a:lnTo>
                    <a:pt x="1869948" y="1193292"/>
                  </a:lnTo>
                  <a:lnTo>
                    <a:pt x="1872996" y="1103376"/>
                  </a:lnTo>
                  <a:lnTo>
                    <a:pt x="1879091" y="1121664"/>
                  </a:lnTo>
                  <a:lnTo>
                    <a:pt x="1882139" y="1025652"/>
                  </a:lnTo>
                  <a:lnTo>
                    <a:pt x="1883664" y="961644"/>
                  </a:lnTo>
                  <a:lnTo>
                    <a:pt x="1886712" y="982980"/>
                  </a:lnTo>
                  <a:lnTo>
                    <a:pt x="1888236" y="912876"/>
                  </a:lnTo>
                  <a:lnTo>
                    <a:pt x="1895856" y="925068"/>
                  </a:lnTo>
                  <a:lnTo>
                    <a:pt x="1897379" y="886968"/>
                  </a:lnTo>
                  <a:lnTo>
                    <a:pt x="1900427" y="900684"/>
                  </a:lnTo>
                  <a:lnTo>
                    <a:pt x="1901952" y="923544"/>
                  </a:lnTo>
                  <a:lnTo>
                    <a:pt x="1905000" y="928116"/>
                  </a:lnTo>
                  <a:lnTo>
                    <a:pt x="1911096" y="998220"/>
                  </a:lnTo>
                  <a:lnTo>
                    <a:pt x="1912620" y="935736"/>
                  </a:lnTo>
                  <a:lnTo>
                    <a:pt x="1915667" y="864108"/>
                  </a:lnTo>
                  <a:lnTo>
                    <a:pt x="1917191" y="903732"/>
                  </a:lnTo>
                  <a:lnTo>
                    <a:pt x="1920239" y="922020"/>
                  </a:lnTo>
                  <a:lnTo>
                    <a:pt x="1926336" y="1043940"/>
                  </a:lnTo>
                  <a:lnTo>
                    <a:pt x="1929384" y="1129284"/>
                  </a:lnTo>
                  <a:lnTo>
                    <a:pt x="1930908" y="1133856"/>
                  </a:lnTo>
                  <a:lnTo>
                    <a:pt x="1933956" y="1191768"/>
                  </a:lnTo>
                  <a:lnTo>
                    <a:pt x="1935479" y="1190244"/>
                  </a:lnTo>
                  <a:lnTo>
                    <a:pt x="1943100" y="1235964"/>
                  </a:lnTo>
                  <a:lnTo>
                    <a:pt x="1944624" y="1146048"/>
                  </a:lnTo>
                  <a:lnTo>
                    <a:pt x="1947672" y="1164336"/>
                  </a:lnTo>
                  <a:lnTo>
                    <a:pt x="1949196" y="1152144"/>
                  </a:lnTo>
                  <a:lnTo>
                    <a:pt x="1952244" y="1178052"/>
                  </a:lnTo>
                  <a:lnTo>
                    <a:pt x="1958339" y="1156716"/>
                  </a:lnTo>
                  <a:lnTo>
                    <a:pt x="1961388" y="1222248"/>
                  </a:lnTo>
                  <a:lnTo>
                    <a:pt x="1962912" y="1223772"/>
                  </a:lnTo>
                  <a:lnTo>
                    <a:pt x="1965960" y="1225296"/>
                  </a:lnTo>
                  <a:lnTo>
                    <a:pt x="1967484" y="1252728"/>
                  </a:lnTo>
                  <a:lnTo>
                    <a:pt x="1975103" y="1321308"/>
                  </a:lnTo>
                  <a:lnTo>
                    <a:pt x="1976627" y="1335024"/>
                  </a:lnTo>
                  <a:lnTo>
                    <a:pt x="1979676" y="1331976"/>
                  </a:lnTo>
                  <a:lnTo>
                    <a:pt x="1981200" y="1333500"/>
                  </a:lnTo>
                  <a:lnTo>
                    <a:pt x="1982724" y="1360932"/>
                  </a:lnTo>
                  <a:lnTo>
                    <a:pt x="1990344" y="1368552"/>
                  </a:lnTo>
                  <a:lnTo>
                    <a:pt x="1991867" y="1386840"/>
                  </a:lnTo>
                  <a:lnTo>
                    <a:pt x="1994915" y="1362456"/>
                  </a:lnTo>
                  <a:lnTo>
                    <a:pt x="1996439" y="1316736"/>
                  </a:lnTo>
                  <a:lnTo>
                    <a:pt x="1999488" y="1280160"/>
                  </a:lnTo>
                  <a:lnTo>
                    <a:pt x="2005584" y="1295400"/>
                  </a:lnTo>
                  <a:lnTo>
                    <a:pt x="2008632" y="1292352"/>
                  </a:lnTo>
                  <a:lnTo>
                    <a:pt x="2010156" y="1231392"/>
                  </a:lnTo>
                  <a:lnTo>
                    <a:pt x="2013203" y="1264920"/>
                  </a:lnTo>
                  <a:lnTo>
                    <a:pt x="2014727" y="1356360"/>
                  </a:lnTo>
                  <a:lnTo>
                    <a:pt x="2022348" y="1351788"/>
                  </a:lnTo>
                  <a:lnTo>
                    <a:pt x="2023872" y="1402080"/>
                  </a:lnTo>
                  <a:lnTo>
                    <a:pt x="2026920" y="1386840"/>
                  </a:lnTo>
                  <a:lnTo>
                    <a:pt x="2028444" y="1363980"/>
                  </a:lnTo>
                  <a:lnTo>
                    <a:pt x="2031491" y="1362456"/>
                  </a:lnTo>
                  <a:lnTo>
                    <a:pt x="2037588" y="1324356"/>
                  </a:lnTo>
                  <a:lnTo>
                    <a:pt x="2040636" y="1298448"/>
                  </a:lnTo>
                  <a:lnTo>
                    <a:pt x="2042160" y="1331976"/>
                  </a:lnTo>
                  <a:lnTo>
                    <a:pt x="2045208" y="1258824"/>
                  </a:lnTo>
                  <a:lnTo>
                    <a:pt x="2046732" y="1330452"/>
                  </a:lnTo>
                  <a:lnTo>
                    <a:pt x="2054352" y="1383792"/>
                  </a:lnTo>
                  <a:lnTo>
                    <a:pt x="2055876" y="1347216"/>
                  </a:lnTo>
                  <a:lnTo>
                    <a:pt x="2057400" y="1299972"/>
                  </a:lnTo>
                  <a:lnTo>
                    <a:pt x="2060448" y="1274064"/>
                  </a:lnTo>
                  <a:lnTo>
                    <a:pt x="2061972" y="1245108"/>
                  </a:lnTo>
                  <a:lnTo>
                    <a:pt x="2069591" y="1229868"/>
                  </a:lnTo>
                  <a:lnTo>
                    <a:pt x="2071115" y="1254252"/>
                  </a:lnTo>
                  <a:lnTo>
                    <a:pt x="2074164" y="1252728"/>
                  </a:lnTo>
                  <a:lnTo>
                    <a:pt x="2075688" y="1240536"/>
                  </a:lnTo>
                  <a:lnTo>
                    <a:pt x="2078736" y="1182624"/>
                  </a:lnTo>
                  <a:lnTo>
                    <a:pt x="2084832" y="1136904"/>
                  </a:lnTo>
                  <a:lnTo>
                    <a:pt x="2087879" y="1123188"/>
                  </a:lnTo>
                  <a:lnTo>
                    <a:pt x="2089403" y="1104900"/>
                  </a:lnTo>
                  <a:lnTo>
                    <a:pt x="2092452" y="1065276"/>
                  </a:lnTo>
                  <a:lnTo>
                    <a:pt x="2093976" y="1074420"/>
                  </a:lnTo>
                  <a:lnTo>
                    <a:pt x="2101596" y="1065276"/>
                  </a:lnTo>
                  <a:lnTo>
                    <a:pt x="2103120" y="1063752"/>
                  </a:lnTo>
                  <a:lnTo>
                    <a:pt x="2106167" y="1069848"/>
                  </a:lnTo>
                  <a:lnTo>
                    <a:pt x="2107691" y="1072896"/>
                  </a:lnTo>
                  <a:lnTo>
                    <a:pt x="2110740" y="1060704"/>
                  </a:lnTo>
                  <a:lnTo>
                    <a:pt x="2116836" y="1075944"/>
                  </a:lnTo>
                  <a:lnTo>
                    <a:pt x="2119884" y="1071372"/>
                  </a:lnTo>
                  <a:lnTo>
                    <a:pt x="2121408" y="1068324"/>
                  </a:lnTo>
                  <a:lnTo>
                    <a:pt x="2124456" y="1075944"/>
                  </a:lnTo>
                  <a:lnTo>
                    <a:pt x="2125979" y="1036320"/>
                  </a:lnTo>
                  <a:lnTo>
                    <a:pt x="2132076" y="1054608"/>
                  </a:lnTo>
                  <a:lnTo>
                    <a:pt x="2135124" y="1083564"/>
                  </a:lnTo>
                  <a:lnTo>
                    <a:pt x="2136648" y="1042416"/>
                  </a:lnTo>
                  <a:lnTo>
                    <a:pt x="2139696" y="1008888"/>
                  </a:lnTo>
                  <a:lnTo>
                    <a:pt x="2141220" y="1028700"/>
                  </a:lnTo>
                  <a:lnTo>
                    <a:pt x="2148840" y="1010412"/>
                  </a:lnTo>
                  <a:lnTo>
                    <a:pt x="2150364" y="1005840"/>
                  </a:lnTo>
                  <a:lnTo>
                    <a:pt x="2153412" y="1045464"/>
                  </a:lnTo>
                  <a:lnTo>
                    <a:pt x="2154936" y="970788"/>
                  </a:lnTo>
                  <a:lnTo>
                    <a:pt x="2157984" y="1001268"/>
                  </a:lnTo>
                  <a:lnTo>
                    <a:pt x="2164079" y="969264"/>
                  </a:lnTo>
                  <a:lnTo>
                    <a:pt x="2167128" y="979932"/>
                  </a:lnTo>
                  <a:lnTo>
                    <a:pt x="2168652" y="960120"/>
                  </a:lnTo>
                  <a:lnTo>
                    <a:pt x="2171700" y="973836"/>
                  </a:lnTo>
                  <a:lnTo>
                    <a:pt x="2173224" y="979932"/>
                  </a:lnTo>
                  <a:lnTo>
                    <a:pt x="2180844" y="1042416"/>
                  </a:lnTo>
                  <a:lnTo>
                    <a:pt x="2182367" y="1033272"/>
                  </a:lnTo>
                  <a:lnTo>
                    <a:pt x="2185416" y="1059180"/>
                  </a:lnTo>
                  <a:lnTo>
                    <a:pt x="2186940" y="1060704"/>
                  </a:lnTo>
                  <a:lnTo>
                    <a:pt x="2189988" y="1068324"/>
                  </a:lnTo>
                  <a:lnTo>
                    <a:pt x="2196084" y="1033272"/>
                  </a:lnTo>
                  <a:lnTo>
                    <a:pt x="2197608" y="1037844"/>
                  </a:lnTo>
                  <a:lnTo>
                    <a:pt x="2200656" y="1069848"/>
                  </a:lnTo>
                  <a:lnTo>
                    <a:pt x="2202179" y="1053084"/>
                  </a:lnTo>
                  <a:lnTo>
                    <a:pt x="2205228" y="990600"/>
                  </a:lnTo>
                  <a:lnTo>
                    <a:pt x="2211324" y="996696"/>
                  </a:lnTo>
                  <a:lnTo>
                    <a:pt x="2214372" y="978408"/>
                  </a:lnTo>
                  <a:lnTo>
                    <a:pt x="2215896" y="981456"/>
                  </a:lnTo>
                  <a:lnTo>
                    <a:pt x="2218944" y="970788"/>
                  </a:lnTo>
                  <a:lnTo>
                    <a:pt x="2220467" y="1069848"/>
                  </a:lnTo>
                  <a:lnTo>
                    <a:pt x="2228088" y="1048512"/>
                  </a:lnTo>
                  <a:lnTo>
                    <a:pt x="2229612" y="1132332"/>
                  </a:lnTo>
                  <a:lnTo>
                    <a:pt x="2232660" y="1120140"/>
                  </a:lnTo>
                  <a:lnTo>
                    <a:pt x="2234184" y="1077468"/>
                  </a:lnTo>
                  <a:lnTo>
                    <a:pt x="2237232" y="1117092"/>
                  </a:lnTo>
                  <a:lnTo>
                    <a:pt x="2243328" y="1130808"/>
                  </a:lnTo>
                  <a:lnTo>
                    <a:pt x="2246376" y="1104900"/>
                  </a:lnTo>
                  <a:lnTo>
                    <a:pt x="2247900" y="1075944"/>
                  </a:lnTo>
                  <a:lnTo>
                    <a:pt x="2250948" y="1039368"/>
                  </a:lnTo>
                  <a:lnTo>
                    <a:pt x="2252472" y="1054608"/>
                  </a:lnTo>
                  <a:lnTo>
                    <a:pt x="2260091" y="1101852"/>
                  </a:lnTo>
                  <a:lnTo>
                    <a:pt x="2261616" y="1086612"/>
                  </a:lnTo>
                  <a:lnTo>
                    <a:pt x="2264664" y="1045464"/>
                  </a:lnTo>
                  <a:lnTo>
                    <a:pt x="2266188" y="1086612"/>
                  </a:lnTo>
                  <a:lnTo>
                    <a:pt x="2269236" y="1078992"/>
                  </a:lnTo>
                  <a:lnTo>
                    <a:pt x="2275332" y="1036320"/>
                  </a:lnTo>
                  <a:lnTo>
                    <a:pt x="2276856" y="1046988"/>
                  </a:lnTo>
                  <a:lnTo>
                    <a:pt x="2279904" y="1013460"/>
                  </a:lnTo>
                  <a:lnTo>
                    <a:pt x="2281428" y="996696"/>
                  </a:lnTo>
                  <a:lnTo>
                    <a:pt x="2284476" y="973836"/>
                  </a:lnTo>
                  <a:lnTo>
                    <a:pt x="2290572" y="946404"/>
                  </a:lnTo>
                  <a:lnTo>
                    <a:pt x="2293620" y="975360"/>
                  </a:lnTo>
                  <a:lnTo>
                    <a:pt x="2295144" y="981456"/>
                  </a:lnTo>
                  <a:lnTo>
                    <a:pt x="2298191" y="982980"/>
                  </a:lnTo>
                  <a:lnTo>
                    <a:pt x="2299716" y="943356"/>
                  </a:lnTo>
                  <a:lnTo>
                    <a:pt x="2307336" y="908304"/>
                  </a:lnTo>
                  <a:lnTo>
                    <a:pt x="2308860" y="859536"/>
                  </a:lnTo>
                  <a:lnTo>
                    <a:pt x="2311908" y="861060"/>
                  </a:lnTo>
                  <a:lnTo>
                    <a:pt x="2313432" y="809244"/>
                  </a:lnTo>
                  <a:lnTo>
                    <a:pt x="2316479" y="836676"/>
                  </a:lnTo>
                  <a:lnTo>
                    <a:pt x="2322576" y="845820"/>
                  </a:lnTo>
                  <a:lnTo>
                    <a:pt x="2325624" y="851916"/>
                  </a:lnTo>
                  <a:lnTo>
                    <a:pt x="2327148" y="854964"/>
                  </a:lnTo>
                  <a:lnTo>
                    <a:pt x="2330196" y="821436"/>
                  </a:lnTo>
                  <a:lnTo>
                    <a:pt x="2331720" y="821436"/>
                  </a:lnTo>
                  <a:lnTo>
                    <a:pt x="2339340" y="807720"/>
                  </a:lnTo>
                  <a:lnTo>
                    <a:pt x="2340864" y="891540"/>
                  </a:lnTo>
                  <a:lnTo>
                    <a:pt x="2342388" y="893064"/>
                  </a:lnTo>
                  <a:lnTo>
                    <a:pt x="2345436" y="998220"/>
                  </a:lnTo>
                  <a:lnTo>
                    <a:pt x="2346960" y="1013460"/>
                  </a:lnTo>
                  <a:lnTo>
                    <a:pt x="2354579" y="912876"/>
                  </a:lnTo>
                  <a:lnTo>
                    <a:pt x="2356104" y="909828"/>
                  </a:lnTo>
                  <a:lnTo>
                    <a:pt x="2359152" y="966216"/>
                  </a:lnTo>
                  <a:lnTo>
                    <a:pt x="2360676" y="1069848"/>
                  </a:lnTo>
                  <a:lnTo>
                    <a:pt x="2363724" y="1159764"/>
                  </a:lnTo>
                  <a:lnTo>
                    <a:pt x="2369820" y="1139952"/>
                  </a:lnTo>
                  <a:lnTo>
                    <a:pt x="2372867" y="1144524"/>
                  </a:lnTo>
                  <a:lnTo>
                    <a:pt x="2374391" y="1085088"/>
                  </a:lnTo>
                  <a:lnTo>
                    <a:pt x="2377440" y="1130808"/>
                  </a:lnTo>
                  <a:lnTo>
                    <a:pt x="2378964" y="1117092"/>
                  </a:lnTo>
                  <a:lnTo>
                    <a:pt x="2386584" y="1066800"/>
                  </a:lnTo>
                  <a:lnTo>
                    <a:pt x="2388108" y="1043940"/>
                  </a:lnTo>
                  <a:lnTo>
                    <a:pt x="2391156" y="1057656"/>
                  </a:lnTo>
                  <a:lnTo>
                    <a:pt x="2392679" y="1092708"/>
                  </a:lnTo>
                  <a:lnTo>
                    <a:pt x="2395728" y="1086612"/>
                  </a:lnTo>
                  <a:lnTo>
                    <a:pt x="2401824" y="1037844"/>
                  </a:lnTo>
                  <a:lnTo>
                    <a:pt x="2404872" y="1123188"/>
                  </a:lnTo>
                  <a:lnTo>
                    <a:pt x="2406396" y="1082040"/>
                  </a:lnTo>
                  <a:lnTo>
                    <a:pt x="2409444" y="1202436"/>
                  </a:lnTo>
                  <a:lnTo>
                    <a:pt x="2410967" y="1168908"/>
                  </a:lnTo>
                  <a:lnTo>
                    <a:pt x="2417064" y="1211580"/>
                  </a:lnTo>
                  <a:lnTo>
                    <a:pt x="2420112" y="1165860"/>
                  </a:lnTo>
                  <a:lnTo>
                    <a:pt x="2421636" y="1155192"/>
                  </a:lnTo>
                  <a:lnTo>
                    <a:pt x="2424684" y="1188720"/>
                  </a:lnTo>
                  <a:lnTo>
                    <a:pt x="2426208" y="1214628"/>
                  </a:lnTo>
                  <a:lnTo>
                    <a:pt x="2433828" y="1319784"/>
                  </a:lnTo>
                  <a:lnTo>
                    <a:pt x="2435352" y="1312164"/>
                  </a:lnTo>
                  <a:lnTo>
                    <a:pt x="2438400" y="1363980"/>
                  </a:lnTo>
                  <a:lnTo>
                    <a:pt x="2439924" y="1359408"/>
                  </a:lnTo>
                  <a:lnTo>
                    <a:pt x="2442972" y="1367028"/>
                  </a:lnTo>
                  <a:lnTo>
                    <a:pt x="2449067" y="1411224"/>
                  </a:lnTo>
                  <a:lnTo>
                    <a:pt x="2452116" y="1405128"/>
                  </a:lnTo>
                  <a:lnTo>
                    <a:pt x="2453640" y="1403604"/>
                  </a:lnTo>
                  <a:lnTo>
                    <a:pt x="2456688" y="1424940"/>
                  </a:lnTo>
                  <a:lnTo>
                    <a:pt x="2458212" y="1403604"/>
                  </a:lnTo>
                  <a:lnTo>
                    <a:pt x="2465832" y="1380744"/>
                  </a:lnTo>
                  <a:lnTo>
                    <a:pt x="2467356" y="1380744"/>
                  </a:lnTo>
                  <a:lnTo>
                    <a:pt x="2470404" y="1341120"/>
                  </a:lnTo>
                  <a:lnTo>
                    <a:pt x="2471928" y="1325880"/>
                  </a:lnTo>
                  <a:lnTo>
                    <a:pt x="2474976" y="1315212"/>
                  </a:lnTo>
                  <a:lnTo>
                    <a:pt x="2481072" y="1345692"/>
                  </a:lnTo>
                  <a:lnTo>
                    <a:pt x="2484120" y="1243584"/>
                  </a:lnTo>
                  <a:lnTo>
                    <a:pt x="2485644" y="1248156"/>
                  </a:lnTo>
                  <a:lnTo>
                    <a:pt x="2487167" y="1228344"/>
                  </a:lnTo>
                  <a:lnTo>
                    <a:pt x="2490216" y="1245108"/>
                  </a:lnTo>
                  <a:lnTo>
                    <a:pt x="2496312" y="1252728"/>
                  </a:lnTo>
                  <a:lnTo>
                    <a:pt x="2499360" y="1239012"/>
                  </a:lnTo>
                  <a:lnTo>
                    <a:pt x="2500884" y="1235964"/>
                  </a:lnTo>
                  <a:lnTo>
                    <a:pt x="2503932" y="1178052"/>
                  </a:lnTo>
                  <a:lnTo>
                    <a:pt x="2505456" y="1190244"/>
                  </a:lnTo>
                  <a:lnTo>
                    <a:pt x="2513076" y="1187196"/>
                  </a:lnTo>
                  <a:lnTo>
                    <a:pt x="2514600" y="1168908"/>
                  </a:lnTo>
                  <a:lnTo>
                    <a:pt x="2517648" y="1194816"/>
                  </a:lnTo>
                  <a:lnTo>
                    <a:pt x="2519172" y="1200912"/>
                  </a:lnTo>
                  <a:lnTo>
                    <a:pt x="2522220" y="1178052"/>
                  </a:lnTo>
                  <a:lnTo>
                    <a:pt x="2528316" y="1138428"/>
                  </a:lnTo>
                  <a:lnTo>
                    <a:pt x="2531364" y="1143000"/>
                  </a:lnTo>
                  <a:lnTo>
                    <a:pt x="2532888" y="1182624"/>
                  </a:lnTo>
                  <a:lnTo>
                    <a:pt x="2535936" y="1156716"/>
                  </a:lnTo>
                  <a:lnTo>
                    <a:pt x="2537460" y="1164336"/>
                  </a:lnTo>
                  <a:lnTo>
                    <a:pt x="2545079" y="1234440"/>
                  </a:lnTo>
                  <a:lnTo>
                    <a:pt x="2546604" y="1220724"/>
                  </a:lnTo>
                  <a:lnTo>
                    <a:pt x="2549652" y="1214628"/>
                  </a:lnTo>
                  <a:lnTo>
                    <a:pt x="2551176" y="1220724"/>
                  </a:lnTo>
                  <a:lnTo>
                    <a:pt x="2554224" y="1207008"/>
                  </a:lnTo>
                  <a:lnTo>
                    <a:pt x="2560320" y="1267968"/>
                  </a:lnTo>
                  <a:lnTo>
                    <a:pt x="2561844" y="1260348"/>
                  </a:lnTo>
                  <a:lnTo>
                    <a:pt x="2564891" y="1243584"/>
                  </a:lnTo>
                  <a:lnTo>
                    <a:pt x="2566416" y="1242060"/>
                  </a:lnTo>
                  <a:lnTo>
                    <a:pt x="2569464" y="1202436"/>
                  </a:lnTo>
                  <a:lnTo>
                    <a:pt x="2575560" y="1168908"/>
                  </a:lnTo>
                  <a:lnTo>
                    <a:pt x="2578608" y="1178052"/>
                  </a:lnTo>
                  <a:lnTo>
                    <a:pt x="2580132" y="1143000"/>
                  </a:lnTo>
                  <a:lnTo>
                    <a:pt x="2583179" y="1146048"/>
                  </a:lnTo>
                  <a:lnTo>
                    <a:pt x="2584704" y="1141476"/>
                  </a:lnTo>
                  <a:lnTo>
                    <a:pt x="2592324" y="1126236"/>
                  </a:lnTo>
                  <a:lnTo>
                    <a:pt x="2593848" y="1115568"/>
                  </a:lnTo>
                  <a:lnTo>
                    <a:pt x="2596896" y="1139952"/>
                  </a:lnTo>
                  <a:lnTo>
                    <a:pt x="2598420" y="1181100"/>
                  </a:lnTo>
                  <a:lnTo>
                    <a:pt x="2601467" y="1232916"/>
                  </a:lnTo>
                  <a:lnTo>
                    <a:pt x="2607564" y="1257300"/>
                  </a:lnTo>
                  <a:lnTo>
                    <a:pt x="2610612" y="1260348"/>
                  </a:lnTo>
                  <a:lnTo>
                    <a:pt x="2612136" y="1248156"/>
                  </a:lnTo>
                  <a:lnTo>
                    <a:pt x="2615184" y="1303020"/>
                  </a:lnTo>
                  <a:lnTo>
                    <a:pt x="2616708" y="1274064"/>
                  </a:lnTo>
                  <a:lnTo>
                    <a:pt x="2624328" y="1299972"/>
                  </a:lnTo>
                  <a:lnTo>
                    <a:pt x="2625852" y="1319784"/>
                  </a:lnTo>
                  <a:lnTo>
                    <a:pt x="2627376" y="1363980"/>
                  </a:lnTo>
                  <a:lnTo>
                    <a:pt x="2630424" y="1402080"/>
                  </a:lnTo>
                  <a:lnTo>
                    <a:pt x="2631948" y="1400556"/>
                  </a:lnTo>
                  <a:lnTo>
                    <a:pt x="2639567" y="1359408"/>
                  </a:lnTo>
                  <a:lnTo>
                    <a:pt x="2641091" y="1397508"/>
                  </a:lnTo>
                  <a:lnTo>
                    <a:pt x="2644140" y="1338072"/>
                  </a:lnTo>
                  <a:lnTo>
                    <a:pt x="2645664" y="1359408"/>
                  </a:lnTo>
                  <a:lnTo>
                    <a:pt x="2648712" y="1415796"/>
                  </a:lnTo>
                  <a:lnTo>
                    <a:pt x="2654808" y="1400556"/>
                  </a:lnTo>
                  <a:lnTo>
                    <a:pt x="2657856" y="1469136"/>
                  </a:lnTo>
                  <a:lnTo>
                    <a:pt x="2659379" y="1444752"/>
                  </a:lnTo>
                  <a:lnTo>
                    <a:pt x="2662428" y="1449324"/>
                  </a:lnTo>
                  <a:lnTo>
                    <a:pt x="2663952" y="1437132"/>
                  </a:lnTo>
                  <a:lnTo>
                    <a:pt x="2671572" y="1426464"/>
                  </a:lnTo>
                  <a:lnTo>
                    <a:pt x="2673096" y="1412748"/>
                  </a:lnTo>
                  <a:lnTo>
                    <a:pt x="2676144" y="1382268"/>
                  </a:lnTo>
                  <a:lnTo>
                    <a:pt x="2677667" y="1376172"/>
                  </a:lnTo>
                  <a:lnTo>
                    <a:pt x="2680716" y="1409700"/>
                  </a:lnTo>
                  <a:lnTo>
                    <a:pt x="2686812" y="1382268"/>
                  </a:lnTo>
                  <a:lnTo>
                    <a:pt x="2689860" y="1353312"/>
                  </a:lnTo>
                  <a:lnTo>
                    <a:pt x="2691384" y="1394460"/>
                  </a:lnTo>
                  <a:lnTo>
                    <a:pt x="2694432" y="1409700"/>
                  </a:lnTo>
                  <a:lnTo>
                    <a:pt x="2695956" y="1395984"/>
                  </a:lnTo>
                  <a:lnTo>
                    <a:pt x="2702052" y="1395984"/>
                  </a:lnTo>
                  <a:lnTo>
                    <a:pt x="2705100" y="1403604"/>
                  </a:lnTo>
                  <a:lnTo>
                    <a:pt x="2706624" y="1414272"/>
                  </a:lnTo>
                  <a:lnTo>
                    <a:pt x="2709672" y="1464564"/>
                  </a:lnTo>
                  <a:lnTo>
                    <a:pt x="2711196" y="1466088"/>
                  </a:lnTo>
                  <a:lnTo>
                    <a:pt x="2718816" y="1411224"/>
                  </a:lnTo>
                  <a:lnTo>
                    <a:pt x="2720340" y="1420368"/>
                  </a:lnTo>
                  <a:lnTo>
                    <a:pt x="2723388" y="1447800"/>
                  </a:lnTo>
                  <a:lnTo>
                    <a:pt x="2724912" y="1437132"/>
                  </a:lnTo>
                  <a:lnTo>
                    <a:pt x="2727960" y="1429512"/>
                  </a:lnTo>
                  <a:lnTo>
                    <a:pt x="2734056" y="1406652"/>
                  </a:lnTo>
                  <a:lnTo>
                    <a:pt x="2737104" y="1380744"/>
                  </a:lnTo>
                  <a:lnTo>
                    <a:pt x="2738628" y="1392936"/>
                  </a:lnTo>
                  <a:lnTo>
                    <a:pt x="2741676" y="1394460"/>
                  </a:lnTo>
                  <a:lnTo>
                    <a:pt x="2743200" y="1362456"/>
                  </a:lnTo>
                  <a:lnTo>
                    <a:pt x="2750820" y="1406652"/>
                  </a:lnTo>
                  <a:lnTo>
                    <a:pt x="2752344" y="1360932"/>
                  </a:lnTo>
                  <a:lnTo>
                    <a:pt x="2755391" y="1353312"/>
                  </a:lnTo>
                  <a:lnTo>
                    <a:pt x="2756916" y="1395984"/>
                  </a:lnTo>
                  <a:lnTo>
                    <a:pt x="2759964" y="1368552"/>
                  </a:lnTo>
                  <a:lnTo>
                    <a:pt x="2766060" y="1365504"/>
                  </a:lnTo>
                  <a:lnTo>
                    <a:pt x="2769108" y="1333500"/>
                  </a:lnTo>
                  <a:lnTo>
                    <a:pt x="2770632" y="1292352"/>
                  </a:lnTo>
                  <a:lnTo>
                    <a:pt x="2772156" y="1283208"/>
                  </a:lnTo>
                  <a:lnTo>
                    <a:pt x="2775204" y="1260348"/>
                  </a:lnTo>
                  <a:lnTo>
                    <a:pt x="2781300" y="1245108"/>
                  </a:lnTo>
                  <a:lnTo>
                    <a:pt x="2784348" y="1225296"/>
                  </a:lnTo>
                  <a:lnTo>
                    <a:pt x="2785872" y="1278636"/>
                  </a:lnTo>
                  <a:lnTo>
                    <a:pt x="2788920" y="1498092"/>
                  </a:lnTo>
                  <a:lnTo>
                    <a:pt x="2790444" y="1463040"/>
                  </a:lnTo>
                  <a:lnTo>
                    <a:pt x="2798064" y="1505712"/>
                  </a:lnTo>
                  <a:lnTo>
                    <a:pt x="2799588" y="1467612"/>
                  </a:lnTo>
                  <a:lnTo>
                    <a:pt x="2802636" y="1446276"/>
                  </a:lnTo>
                  <a:lnTo>
                    <a:pt x="2804160" y="1446276"/>
                  </a:lnTo>
                  <a:lnTo>
                    <a:pt x="2807208" y="1418844"/>
                  </a:lnTo>
                  <a:lnTo>
                    <a:pt x="2813304" y="1431036"/>
                  </a:lnTo>
                  <a:lnTo>
                    <a:pt x="2816352" y="1418844"/>
                  </a:lnTo>
                  <a:lnTo>
                    <a:pt x="2817876" y="1484376"/>
                  </a:lnTo>
                  <a:lnTo>
                    <a:pt x="2820924" y="1501140"/>
                  </a:lnTo>
                  <a:lnTo>
                    <a:pt x="2822448" y="1495044"/>
                  </a:lnTo>
                  <a:lnTo>
                    <a:pt x="2830067" y="1498092"/>
                  </a:lnTo>
                  <a:lnTo>
                    <a:pt x="2831591" y="1478280"/>
                  </a:lnTo>
                  <a:lnTo>
                    <a:pt x="2834640" y="1470660"/>
                  </a:lnTo>
                  <a:lnTo>
                    <a:pt x="2836164" y="1485900"/>
                  </a:lnTo>
                  <a:lnTo>
                    <a:pt x="2839212" y="1504188"/>
                  </a:lnTo>
                  <a:lnTo>
                    <a:pt x="2845308" y="1527048"/>
                  </a:lnTo>
                  <a:lnTo>
                    <a:pt x="2846832" y="1524000"/>
                  </a:lnTo>
                  <a:lnTo>
                    <a:pt x="2849879" y="1519428"/>
                  </a:lnTo>
                  <a:lnTo>
                    <a:pt x="2851404" y="1519428"/>
                  </a:lnTo>
                  <a:lnTo>
                    <a:pt x="2854452" y="1531620"/>
                  </a:lnTo>
                  <a:lnTo>
                    <a:pt x="2860548" y="1539240"/>
                  </a:lnTo>
                  <a:lnTo>
                    <a:pt x="2863596" y="1584960"/>
                  </a:lnTo>
                  <a:lnTo>
                    <a:pt x="2865120" y="1569720"/>
                  </a:lnTo>
                  <a:lnTo>
                    <a:pt x="2868167" y="1549908"/>
                  </a:lnTo>
                  <a:lnTo>
                    <a:pt x="2869691" y="1552956"/>
                  </a:lnTo>
                  <a:lnTo>
                    <a:pt x="2877312" y="1511808"/>
                  </a:lnTo>
                  <a:lnTo>
                    <a:pt x="2878836" y="1525524"/>
                  </a:lnTo>
                  <a:lnTo>
                    <a:pt x="2881884" y="1513332"/>
                  </a:lnTo>
                  <a:lnTo>
                    <a:pt x="2883408" y="1499616"/>
                  </a:lnTo>
                  <a:lnTo>
                    <a:pt x="2886456" y="1473708"/>
                  </a:lnTo>
                  <a:lnTo>
                    <a:pt x="2892552" y="1461516"/>
                  </a:lnTo>
                  <a:lnTo>
                    <a:pt x="2895600" y="1463040"/>
                  </a:lnTo>
                  <a:lnTo>
                    <a:pt x="2897124" y="1458468"/>
                  </a:lnTo>
                  <a:lnTo>
                    <a:pt x="2900172" y="1485900"/>
                  </a:lnTo>
                  <a:lnTo>
                    <a:pt x="2901696" y="1504188"/>
                  </a:lnTo>
                  <a:lnTo>
                    <a:pt x="2909316" y="1478280"/>
                  </a:lnTo>
                  <a:lnTo>
                    <a:pt x="2910840" y="1450848"/>
                  </a:lnTo>
                  <a:lnTo>
                    <a:pt x="2913888" y="1414272"/>
                  </a:lnTo>
                  <a:lnTo>
                    <a:pt x="2915412" y="1402080"/>
                  </a:lnTo>
                  <a:lnTo>
                    <a:pt x="2916936" y="1391412"/>
                  </a:lnTo>
                  <a:lnTo>
                    <a:pt x="2924556" y="1402080"/>
                  </a:lnTo>
                  <a:lnTo>
                    <a:pt x="2926079" y="1399032"/>
                  </a:lnTo>
                  <a:lnTo>
                    <a:pt x="2929128" y="1403604"/>
                  </a:lnTo>
                  <a:lnTo>
                    <a:pt x="2930652" y="1424940"/>
                  </a:lnTo>
                  <a:lnTo>
                    <a:pt x="2933700" y="1426464"/>
                  </a:lnTo>
                  <a:lnTo>
                    <a:pt x="2939796" y="1399032"/>
                  </a:lnTo>
                  <a:lnTo>
                    <a:pt x="2942844" y="1377696"/>
                  </a:lnTo>
                  <a:lnTo>
                    <a:pt x="2944367" y="1399032"/>
                  </a:lnTo>
                  <a:lnTo>
                    <a:pt x="2947416" y="1382268"/>
                  </a:lnTo>
                  <a:lnTo>
                    <a:pt x="2948940" y="1377696"/>
                  </a:lnTo>
                  <a:lnTo>
                    <a:pt x="2956560" y="1357884"/>
                  </a:lnTo>
                  <a:lnTo>
                    <a:pt x="2958084" y="1339596"/>
                  </a:lnTo>
                  <a:lnTo>
                    <a:pt x="2961132" y="1310640"/>
                  </a:lnTo>
                  <a:lnTo>
                    <a:pt x="2962656" y="1307592"/>
                  </a:lnTo>
                  <a:lnTo>
                    <a:pt x="2965704" y="1301496"/>
                  </a:lnTo>
                  <a:lnTo>
                    <a:pt x="2971800" y="1272540"/>
                  </a:lnTo>
                  <a:lnTo>
                    <a:pt x="2974848" y="1280160"/>
                  </a:lnTo>
                  <a:lnTo>
                    <a:pt x="2976372" y="1296924"/>
                  </a:lnTo>
                  <a:lnTo>
                    <a:pt x="2979420" y="1321308"/>
                  </a:lnTo>
                  <a:lnTo>
                    <a:pt x="2980944" y="1296924"/>
                  </a:lnTo>
                  <a:lnTo>
                    <a:pt x="2987040" y="1254252"/>
                  </a:lnTo>
                  <a:lnTo>
                    <a:pt x="2990088" y="1252728"/>
                  </a:lnTo>
                  <a:lnTo>
                    <a:pt x="2991612" y="1248156"/>
                  </a:lnTo>
                  <a:lnTo>
                    <a:pt x="2994660" y="1278636"/>
                  </a:lnTo>
                  <a:lnTo>
                    <a:pt x="2996184" y="1251204"/>
                  </a:lnTo>
                  <a:lnTo>
                    <a:pt x="3003804" y="1243584"/>
                  </a:lnTo>
                  <a:lnTo>
                    <a:pt x="3005328" y="1193292"/>
                  </a:lnTo>
                  <a:lnTo>
                    <a:pt x="3008376" y="1176528"/>
                  </a:lnTo>
                  <a:lnTo>
                    <a:pt x="3009900" y="1153668"/>
                  </a:lnTo>
                  <a:lnTo>
                    <a:pt x="3012948" y="1156716"/>
                  </a:lnTo>
                  <a:lnTo>
                    <a:pt x="3019044" y="1159764"/>
                  </a:lnTo>
                  <a:lnTo>
                    <a:pt x="3022091" y="1149096"/>
                  </a:lnTo>
                  <a:lnTo>
                    <a:pt x="3023616" y="1165860"/>
                  </a:lnTo>
                  <a:lnTo>
                    <a:pt x="3026664" y="1171956"/>
                  </a:lnTo>
                  <a:lnTo>
                    <a:pt x="3028188" y="1133856"/>
                  </a:lnTo>
                  <a:lnTo>
                    <a:pt x="3035808" y="1117092"/>
                  </a:lnTo>
                  <a:lnTo>
                    <a:pt x="3037332" y="1110996"/>
                  </a:lnTo>
                  <a:lnTo>
                    <a:pt x="3040379" y="1056132"/>
                  </a:lnTo>
                  <a:lnTo>
                    <a:pt x="3041904" y="1056132"/>
                  </a:lnTo>
                  <a:lnTo>
                    <a:pt x="3044952" y="1065276"/>
                  </a:lnTo>
                  <a:lnTo>
                    <a:pt x="3051048" y="1033272"/>
                  </a:lnTo>
                  <a:lnTo>
                    <a:pt x="3054096" y="1019556"/>
                  </a:lnTo>
                  <a:lnTo>
                    <a:pt x="3055620" y="1014984"/>
                  </a:lnTo>
                  <a:lnTo>
                    <a:pt x="3057144" y="1016508"/>
                  </a:lnTo>
                  <a:lnTo>
                    <a:pt x="3060191" y="979932"/>
                  </a:lnTo>
                  <a:lnTo>
                    <a:pt x="3066288" y="975360"/>
                  </a:lnTo>
                  <a:lnTo>
                    <a:pt x="3069336" y="978408"/>
                  </a:lnTo>
                  <a:lnTo>
                    <a:pt x="3070860" y="966216"/>
                  </a:lnTo>
                  <a:lnTo>
                    <a:pt x="3073908" y="986028"/>
                  </a:lnTo>
                  <a:lnTo>
                    <a:pt x="3075432" y="995172"/>
                  </a:lnTo>
                  <a:lnTo>
                    <a:pt x="3083052" y="1031748"/>
                  </a:lnTo>
                  <a:lnTo>
                    <a:pt x="3084576" y="1034796"/>
                  </a:lnTo>
                  <a:lnTo>
                    <a:pt x="3087624" y="1062228"/>
                  </a:lnTo>
                  <a:lnTo>
                    <a:pt x="3089148" y="1072896"/>
                  </a:lnTo>
                  <a:lnTo>
                    <a:pt x="3092196" y="1046988"/>
                  </a:lnTo>
                  <a:lnTo>
                    <a:pt x="3098291" y="1048512"/>
                  </a:lnTo>
                  <a:lnTo>
                    <a:pt x="3101340" y="960120"/>
                  </a:lnTo>
                  <a:lnTo>
                    <a:pt x="3102864" y="970788"/>
                  </a:lnTo>
                  <a:lnTo>
                    <a:pt x="3105912" y="984504"/>
                  </a:lnTo>
                  <a:lnTo>
                    <a:pt x="3107436" y="1008888"/>
                  </a:lnTo>
                  <a:lnTo>
                    <a:pt x="3115056" y="1025652"/>
                  </a:lnTo>
                  <a:lnTo>
                    <a:pt x="3116579" y="986028"/>
                  </a:lnTo>
                  <a:lnTo>
                    <a:pt x="3119628" y="990600"/>
                  </a:lnTo>
                  <a:lnTo>
                    <a:pt x="3121152" y="975360"/>
                  </a:lnTo>
                  <a:lnTo>
                    <a:pt x="3124200" y="964692"/>
                  </a:lnTo>
                  <a:lnTo>
                    <a:pt x="3130296" y="975360"/>
                  </a:lnTo>
                  <a:lnTo>
                    <a:pt x="3131820" y="1005840"/>
                  </a:lnTo>
                  <a:lnTo>
                    <a:pt x="3134867" y="992124"/>
                  </a:lnTo>
                  <a:lnTo>
                    <a:pt x="3136391" y="1007364"/>
                  </a:lnTo>
                  <a:lnTo>
                    <a:pt x="3139440" y="1007364"/>
                  </a:lnTo>
                  <a:lnTo>
                    <a:pt x="3145536" y="1057656"/>
                  </a:lnTo>
                  <a:lnTo>
                    <a:pt x="3148584" y="1033272"/>
                  </a:lnTo>
                  <a:lnTo>
                    <a:pt x="3150108" y="1007364"/>
                  </a:lnTo>
                  <a:lnTo>
                    <a:pt x="3153156" y="1040892"/>
                  </a:lnTo>
                  <a:lnTo>
                    <a:pt x="3154679" y="1040892"/>
                  </a:lnTo>
                  <a:lnTo>
                    <a:pt x="3162300" y="1080516"/>
                  </a:lnTo>
                  <a:lnTo>
                    <a:pt x="3163824" y="1101852"/>
                  </a:lnTo>
                  <a:lnTo>
                    <a:pt x="3166872" y="1117092"/>
                  </a:lnTo>
                  <a:lnTo>
                    <a:pt x="3168396" y="1117092"/>
                  </a:lnTo>
                  <a:lnTo>
                    <a:pt x="3171444" y="1114044"/>
                  </a:lnTo>
                  <a:lnTo>
                    <a:pt x="3177540" y="1104900"/>
                  </a:lnTo>
                  <a:lnTo>
                    <a:pt x="3180588" y="1173480"/>
                  </a:lnTo>
                  <a:lnTo>
                    <a:pt x="3182112" y="1107948"/>
                  </a:lnTo>
                  <a:lnTo>
                    <a:pt x="3185160" y="1168908"/>
                  </a:lnTo>
                  <a:lnTo>
                    <a:pt x="3186684" y="1171956"/>
                  </a:lnTo>
                  <a:lnTo>
                    <a:pt x="3194304" y="1179576"/>
                  </a:lnTo>
                  <a:lnTo>
                    <a:pt x="3195828" y="1240536"/>
                  </a:lnTo>
                  <a:lnTo>
                    <a:pt x="3198876" y="1242060"/>
                  </a:lnTo>
                  <a:lnTo>
                    <a:pt x="3200400" y="1185672"/>
                  </a:lnTo>
                  <a:lnTo>
                    <a:pt x="3201924" y="1155192"/>
                  </a:lnTo>
                  <a:lnTo>
                    <a:pt x="3209544" y="1170432"/>
                  </a:lnTo>
                  <a:lnTo>
                    <a:pt x="3211067" y="1127760"/>
                  </a:lnTo>
                  <a:lnTo>
                    <a:pt x="3214116" y="1136904"/>
                  </a:lnTo>
                  <a:lnTo>
                    <a:pt x="3215640" y="1138428"/>
                  </a:lnTo>
                  <a:lnTo>
                    <a:pt x="3218688" y="1152144"/>
                  </a:lnTo>
                  <a:lnTo>
                    <a:pt x="3224784" y="1159764"/>
                  </a:lnTo>
                  <a:lnTo>
                    <a:pt x="3227832" y="1165860"/>
                  </a:lnTo>
                  <a:lnTo>
                    <a:pt x="3229356" y="1219200"/>
                  </a:lnTo>
                  <a:lnTo>
                    <a:pt x="3232404" y="1243584"/>
                  </a:lnTo>
                  <a:lnTo>
                    <a:pt x="3233928" y="1242060"/>
                  </a:lnTo>
                  <a:lnTo>
                    <a:pt x="3241547" y="1239012"/>
                  </a:lnTo>
                  <a:lnTo>
                    <a:pt x="3243071" y="1261872"/>
                  </a:lnTo>
                  <a:lnTo>
                    <a:pt x="3246119" y="1234440"/>
                  </a:lnTo>
                  <a:lnTo>
                    <a:pt x="3247643" y="1263396"/>
                  </a:lnTo>
                  <a:lnTo>
                    <a:pt x="3250691" y="1254252"/>
                  </a:lnTo>
                  <a:lnTo>
                    <a:pt x="3256788" y="1249680"/>
                  </a:lnTo>
                  <a:lnTo>
                    <a:pt x="3259836" y="1217676"/>
                  </a:lnTo>
                  <a:lnTo>
                    <a:pt x="3261360" y="1271016"/>
                  </a:lnTo>
                  <a:lnTo>
                    <a:pt x="3264408" y="1284732"/>
                  </a:lnTo>
                  <a:lnTo>
                    <a:pt x="3265932" y="1280160"/>
                  </a:lnTo>
                  <a:lnTo>
                    <a:pt x="3272028" y="1267968"/>
                  </a:lnTo>
                  <a:lnTo>
                    <a:pt x="3275076" y="1283208"/>
                  </a:lnTo>
                  <a:lnTo>
                    <a:pt x="3276600" y="1266444"/>
                  </a:lnTo>
                  <a:lnTo>
                    <a:pt x="3279647" y="1214628"/>
                  </a:lnTo>
                  <a:lnTo>
                    <a:pt x="3281171" y="1216152"/>
                  </a:lnTo>
                  <a:lnTo>
                    <a:pt x="3288791" y="1223772"/>
                  </a:lnTo>
                  <a:lnTo>
                    <a:pt x="3290316" y="1208532"/>
                  </a:lnTo>
                  <a:lnTo>
                    <a:pt x="3293364" y="1197864"/>
                  </a:lnTo>
                  <a:lnTo>
                    <a:pt x="3294888" y="1187196"/>
                  </a:lnTo>
                  <a:lnTo>
                    <a:pt x="3297936" y="1182624"/>
                  </a:lnTo>
                  <a:lnTo>
                    <a:pt x="3304032" y="1185672"/>
                  </a:lnTo>
                  <a:lnTo>
                    <a:pt x="3307080" y="1136904"/>
                  </a:lnTo>
                  <a:lnTo>
                    <a:pt x="3308604" y="1133856"/>
                  </a:lnTo>
                  <a:lnTo>
                    <a:pt x="3311652" y="1117092"/>
                  </a:lnTo>
                  <a:lnTo>
                    <a:pt x="3313176" y="1100328"/>
                  </a:lnTo>
                  <a:lnTo>
                    <a:pt x="3320795" y="1092708"/>
                  </a:lnTo>
                  <a:lnTo>
                    <a:pt x="3322319" y="1112520"/>
                  </a:lnTo>
                  <a:lnTo>
                    <a:pt x="3325367" y="1136904"/>
                  </a:lnTo>
                  <a:lnTo>
                    <a:pt x="3326891" y="1098804"/>
                  </a:lnTo>
                  <a:lnTo>
                    <a:pt x="3329940" y="1100328"/>
                  </a:lnTo>
                  <a:lnTo>
                    <a:pt x="3336036" y="1104900"/>
                  </a:lnTo>
                  <a:lnTo>
                    <a:pt x="3339084" y="1120140"/>
                  </a:lnTo>
                  <a:lnTo>
                    <a:pt x="3340608" y="1078992"/>
                  </a:lnTo>
                  <a:lnTo>
                    <a:pt x="3343656" y="1089660"/>
                  </a:lnTo>
                  <a:lnTo>
                    <a:pt x="3345180" y="1085088"/>
                  </a:lnTo>
                  <a:lnTo>
                    <a:pt x="3351276" y="1075944"/>
                  </a:lnTo>
                  <a:lnTo>
                    <a:pt x="3354323" y="1117092"/>
                  </a:lnTo>
                  <a:lnTo>
                    <a:pt x="3355847" y="1037844"/>
                  </a:lnTo>
                  <a:lnTo>
                    <a:pt x="3358895" y="1037844"/>
                  </a:lnTo>
                  <a:lnTo>
                    <a:pt x="3360419" y="978408"/>
                  </a:lnTo>
                  <a:lnTo>
                    <a:pt x="3368040" y="1004316"/>
                  </a:lnTo>
                  <a:lnTo>
                    <a:pt x="3369564" y="1019556"/>
                  </a:lnTo>
                  <a:lnTo>
                    <a:pt x="3372612" y="1005840"/>
                  </a:lnTo>
                  <a:lnTo>
                    <a:pt x="3374136" y="999744"/>
                  </a:lnTo>
                  <a:lnTo>
                    <a:pt x="3377184" y="1051560"/>
                  </a:lnTo>
                  <a:lnTo>
                    <a:pt x="3383280" y="1129284"/>
                  </a:lnTo>
                  <a:lnTo>
                    <a:pt x="3386328" y="1069848"/>
                  </a:lnTo>
                  <a:lnTo>
                    <a:pt x="3387852" y="1112520"/>
                  </a:lnTo>
                  <a:lnTo>
                    <a:pt x="3390900" y="1153668"/>
                  </a:lnTo>
                  <a:lnTo>
                    <a:pt x="3392423" y="1173480"/>
                  </a:lnTo>
                  <a:lnTo>
                    <a:pt x="3400043" y="1176528"/>
                  </a:lnTo>
                  <a:lnTo>
                    <a:pt x="3401567" y="1178052"/>
                  </a:lnTo>
                  <a:lnTo>
                    <a:pt x="3404616" y="1088136"/>
                  </a:lnTo>
                  <a:lnTo>
                    <a:pt x="3406140" y="1068324"/>
                  </a:lnTo>
                  <a:lnTo>
                    <a:pt x="3409188" y="1074420"/>
                  </a:lnTo>
                  <a:lnTo>
                    <a:pt x="3415284" y="1085088"/>
                  </a:lnTo>
                  <a:lnTo>
                    <a:pt x="3416808" y="1053084"/>
                  </a:lnTo>
                  <a:lnTo>
                    <a:pt x="3419856" y="1054608"/>
                  </a:lnTo>
                  <a:lnTo>
                    <a:pt x="3421380" y="1033272"/>
                  </a:lnTo>
                  <a:lnTo>
                    <a:pt x="3424428" y="1030224"/>
                  </a:lnTo>
                  <a:lnTo>
                    <a:pt x="3430523" y="1028700"/>
                  </a:lnTo>
                  <a:lnTo>
                    <a:pt x="3433571" y="1051560"/>
                  </a:lnTo>
                  <a:lnTo>
                    <a:pt x="3435095" y="1118616"/>
                  </a:lnTo>
                  <a:lnTo>
                    <a:pt x="3438143" y="1120140"/>
                  </a:lnTo>
                  <a:lnTo>
                    <a:pt x="3439667" y="1114044"/>
                  </a:lnTo>
                  <a:lnTo>
                    <a:pt x="3447288" y="1120140"/>
                  </a:lnTo>
                  <a:lnTo>
                    <a:pt x="3448812" y="1130808"/>
                  </a:lnTo>
                  <a:lnTo>
                    <a:pt x="3451860" y="1138428"/>
                  </a:lnTo>
                  <a:lnTo>
                    <a:pt x="3453384" y="1162812"/>
                  </a:lnTo>
                  <a:lnTo>
                    <a:pt x="3456432" y="1123188"/>
                  </a:lnTo>
                  <a:lnTo>
                    <a:pt x="3462528" y="1124712"/>
                  </a:lnTo>
                  <a:lnTo>
                    <a:pt x="3465576" y="1141476"/>
                  </a:lnTo>
                  <a:lnTo>
                    <a:pt x="3467100" y="1155192"/>
                  </a:lnTo>
                  <a:lnTo>
                    <a:pt x="3470147" y="1190244"/>
                  </a:lnTo>
                  <a:lnTo>
                    <a:pt x="3471671" y="1191768"/>
                  </a:lnTo>
                  <a:lnTo>
                    <a:pt x="3479291" y="1237488"/>
                  </a:lnTo>
                  <a:lnTo>
                    <a:pt x="3480816" y="1231392"/>
                  </a:lnTo>
                  <a:lnTo>
                    <a:pt x="3483864" y="1208532"/>
                  </a:lnTo>
                  <a:lnTo>
                    <a:pt x="3485388" y="1197864"/>
                  </a:lnTo>
                  <a:lnTo>
                    <a:pt x="3486912" y="1208532"/>
                  </a:lnTo>
                  <a:lnTo>
                    <a:pt x="3494532" y="1187196"/>
                  </a:lnTo>
                  <a:lnTo>
                    <a:pt x="3496056" y="1243584"/>
                  </a:lnTo>
                  <a:lnTo>
                    <a:pt x="3499104" y="1242060"/>
                  </a:lnTo>
                  <a:lnTo>
                    <a:pt x="3500628" y="1193292"/>
                  </a:lnTo>
                  <a:lnTo>
                    <a:pt x="3503676" y="1222248"/>
                  </a:lnTo>
                  <a:lnTo>
                    <a:pt x="3509771" y="1240536"/>
                  </a:lnTo>
                  <a:lnTo>
                    <a:pt x="3512819" y="1219200"/>
                  </a:lnTo>
                  <a:lnTo>
                    <a:pt x="3514343" y="1232916"/>
                  </a:lnTo>
                  <a:lnTo>
                    <a:pt x="3517391" y="1213104"/>
                  </a:lnTo>
                  <a:lnTo>
                    <a:pt x="3518916" y="1225296"/>
                  </a:lnTo>
                  <a:lnTo>
                    <a:pt x="3526536" y="1274064"/>
                  </a:lnTo>
                  <a:lnTo>
                    <a:pt x="3528060" y="1232916"/>
                  </a:lnTo>
                  <a:lnTo>
                    <a:pt x="3531108" y="1216152"/>
                  </a:lnTo>
                  <a:lnTo>
                    <a:pt x="3532632" y="1213104"/>
                  </a:lnTo>
                  <a:lnTo>
                    <a:pt x="3535680" y="1249680"/>
                  </a:lnTo>
                  <a:lnTo>
                    <a:pt x="3541776" y="1295400"/>
                  </a:lnTo>
                  <a:lnTo>
                    <a:pt x="3544823" y="1261872"/>
                  </a:lnTo>
                  <a:lnTo>
                    <a:pt x="3546347" y="1213104"/>
                  </a:lnTo>
                  <a:lnTo>
                    <a:pt x="3549395" y="1210056"/>
                  </a:lnTo>
                  <a:lnTo>
                    <a:pt x="3550919" y="1225296"/>
                  </a:lnTo>
                  <a:lnTo>
                    <a:pt x="3558540" y="1222248"/>
                  </a:lnTo>
                  <a:lnTo>
                    <a:pt x="3560064" y="1228344"/>
                  </a:lnTo>
                  <a:lnTo>
                    <a:pt x="3561588" y="1243584"/>
                  </a:lnTo>
                  <a:lnTo>
                    <a:pt x="3564636" y="1207008"/>
                  </a:lnTo>
                  <a:lnTo>
                    <a:pt x="3566160" y="1210056"/>
                  </a:lnTo>
                  <a:lnTo>
                    <a:pt x="3573780" y="1226820"/>
                  </a:lnTo>
                  <a:lnTo>
                    <a:pt x="3575304" y="1237488"/>
                  </a:lnTo>
                  <a:lnTo>
                    <a:pt x="3578352" y="1284732"/>
                  </a:lnTo>
                  <a:lnTo>
                    <a:pt x="3579876" y="1322832"/>
                  </a:lnTo>
                  <a:lnTo>
                    <a:pt x="3582923" y="1333500"/>
                  </a:lnTo>
                  <a:lnTo>
                    <a:pt x="3589019" y="1287780"/>
                  </a:lnTo>
                  <a:lnTo>
                    <a:pt x="3592067" y="1275588"/>
                  </a:lnTo>
                  <a:lnTo>
                    <a:pt x="3593591" y="1245108"/>
                  </a:lnTo>
                  <a:lnTo>
                    <a:pt x="3596640" y="1200912"/>
                  </a:lnTo>
                  <a:lnTo>
                    <a:pt x="3598164" y="1223772"/>
                  </a:lnTo>
                  <a:lnTo>
                    <a:pt x="3605784" y="1245108"/>
                  </a:lnTo>
                  <a:lnTo>
                    <a:pt x="3607308" y="1271016"/>
                  </a:lnTo>
                  <a:lnTo>
                    <a:pt x="3610356" y="1231392"/>
                  </a:lnTo>
                  <a:lnTo>
                    <a:pt x="3611880" y="1315212"/>
                  </a:lnTo>
                  <a:lnTo>
                    <a:pt x="3614928" y="1333500"/>
                  </a:lnTo>
                  <a:lnTo>
                    <a:pt x="3621023" y="1373124"/>
                  </a:lnTo>
                  <a:lnTo>
                    <a:pt x="3624071" y="1351788"/>
                  </a:lnTo>
                  <a:lnTo>
                    <a:pt x="3625595" y="1402080"/>
                  </a:lnTo>
                  <a:lnTo>
                    <a:pt x="3628643" y="1431036"/>
                  </a:lnTo>
                  <a:lnTo>
                    <a:pt x="3630167" y="1469136"/>
                  </a:lnTo>
                  <a:lnTo>
                    <a:pt x="3636264" y="1591056"/>
                  </a:lnTo>
                  <a:lnTo>
                    <a:pt x="3639312" y="1574292"/>
                  </a:lnTo>
                  <a:lnTo>
                    <a:pt x="3640836" y="1551432"/>
                  </a:lnTo>
                  <a:lnTo>
                    <a:pt x="3643884" y="1565148"/>
                  </a:lnTo>
                  <a:lnTo>
                    <a:pt x="3645408" y="1554480"/>
                  </a:lnTo>
                  <a:lnTo>
                    <a:pt x="3653028" y="1499616"/>
                  </a:lnTo>
                  <a:lnTo>
                    <a:pt x="3654552" y="1557528"/>
                  </a:lnTo>
                  <a:lnTo>
                    <a:pt x="3657600" y="1574292"/>
                  </a:lnTo>
                  <a:lnTo>
                    <a:pt x="3659123" y="1641348"/>
                  </a:lnTo>
                  <a:lnTo>
                    <a:pt x="3662171" y="1668780"/>
                  </a:lnTo>
                  <a:lnTo>
                    <a:pt x="3668267" y="1691640"/>
                  </a:lnTo>
                  <a:lnTo>
                    <a:pt x="3671316" y="1679448"/>
                  </a:lnTo>
                  <a:lnTo>
                    <a:pt x="3672840" y="1697736"/>
                  </a:lnTo>
                  <a:lnTo>
                    <a:pt x="3675888" y="1719072"/>
                  </a:lnTo>
                  <a:lnTo>
                    <a:pt x="3677412" y="1734312"/>
                  </a:lnTo>
                  <a:lnTo>
                    <a:pt x="3685032" y="1760220"/>
                  </a:lnTo>
                  <a:lnTo>
                    <a:pt x="3686556" y="1714500"/>
                  </a:lnTo>
                  <a:lnTo>
                    <a:pt x="3689604" y="1697736"/>
                  </a:lnTo>
                  <a:lnTo>
                    <a:pt x="3691128" y="1758696"/>
                  </a:lnTo>
                  <a:lnTo>
                    <a:pt x="3694176" y="1741932"/>
                  </a:lnTo>
                  <a:lnTo>
                    <a:pt x="3700271" y="1734312"/>
                  </a:lnTo>
                  <a:lnTo>
                    <a:pt x="3701795" y="1722120"/>
                  </a:lnTo>
                  <a:lnTo>
                    <a:pt x="3704843" y="1744980"/>
                  </a:lnTo>
                  <a:lnTo>
                    <a:pt x="3706367" y="1708404"/>
                  </a:lnTo>
                  <a:lnTo>
                    <a:pt x="3709416" y="1694688"/>
                  </a:lnTo>
                  <a:lnTo>
                    <a:pt x="3715512" y="1691640"/>
                  </a:lnTo>
                  <a:lnTo>
                    <a:pt x="3718560" y="1673352"/>
                  </a:lnTo>
                  <a:lnTo>
                    <a:pt x="3720084" y="1645920"/>
                  </a:lnTo>
                  <a:lnTo>
                    <a:pt x="3723132" y="1652016"/>
                  </a:lnTo>
                  <a:lnTo>
                    <a:pt x="3724656" y="1644396"/>
                  </a:lnTo>
                  <a:lnTo>
                    <a:pt x="3732276" y="1645920"/>
                  </a:lnTo>
                  <a:lnTo>
                    <a:pt x="3733800" y="1658112"/>
                  </a:lnTo>
                  <a:lnTo>
                    <a:pt x="3736847" y="1671828"/>
                  </a:lnTo>
                  <a:lnTo>
                    <a:pt x="3738371" y="1636776"/>
                  </a:lnTo>
                  <a:lnTo>
                    <a:pt x="3741419" y="1616964"/>
                  </a:lnTo>
                  <a:lnTo>
                    <a:pt x="3747516" y="1621536"/>
                  </a:lnTo>
                  <a:lnTo>
                    <a:pt x="3750564" y="1580388"/>
                  </a:lnTo>
                  <a:lnTo>
                    <a:pt x="3752088" y="1601724"/>
                  </a:lnTo>
                  <a:lnTo>
                    <a:pt x="3755136" y="1610868"/>
                  </a:lnTo>
                  <a:lnTo>
                    <a:pt x="3756660" y="1589532"/>
                  </a:lnTo>
                  <a:lnTo>
                    <a:pt x="3764280" y="1612392"/>
                  </a:lnTo>
                  <a:lnTo>
                    <a:pt x="3765804" y="1581912"/>
                  </a:lnTo>
                  <a:lnTo>
                    <a:pt x="3768852" y="1542288"/>
                  </a:lnTo>
                  <a:lnTo>
                    <a:pt x="3770376" y="1559052"/>
                  </a:lnTo>
                  <a:lnTo>
                    <a:pt x="3773423" y="1543812"/>
                  </a:lnTo>
                  <a:lnTo>
                    <a:pt x="3779519" y="1537716"/>
                  </a:lnTo>
                  <a:lnTo>
                    <a:pt x="3781043" y="1569720"/>
                  </a:lnTo>
                  <a:lnTo>
                    <a:pt x="3784091" y="1566672"/>
                  </a:lnTo>
                  <a:lnTo>
                    <a:pt x="3785616" y="1554480"/>
                  </a:lnTo>
                  <a:lnTo>
                    <a:pt x="3788664" y="1507236"/>
                  </a:lnTo>
                  <a:lnTo>
                    <a:pt x="3794760" y="1514856"/>
                  </a:lnTo>
                  <a:lnTo>
                    <a:pt x="3797808" y="1534668"/>
                  </a:lnTo>
                  <a:lnTo>
                    <a:pt x="3799332" y="1571244"/>
                  </a:lnTo>
                  <a:lnTo>
                    <a:pt x="3802380" y="1583436"/>
                  </a:lnTo>
                  <a:lnTo>
                    <a:pt x="3803904" y="1653540"/>
                  </a:lnTo>
                  <a:lnTo>
                    <a:pt x="3811523" y="1629156"/>
                  </a:lnTo>
                  <a:lnTo>
                    <a:pt x="3813047" y="1594104"/>
                  </a:lnTo>
                  <a:lnTo>
                    <a:pt x="3816095" y="1635252"/>
                  </a:lnTo>
                  <a:lnTo>
                    <a:pt x="3817619" y="1644396"/>
                  </a:lnTo>
                  <a:lnTo>
                    <a:pt x="3820667" y="1664208"/>
                  </a:lnTo>
                  <a:lnTo>
                    <a:pt x="3826764" y="1665732"/>
                  </a:lnTo>
                  <a:lnTo>
                    <a:pt x="3829812" y="1702308"/>
                  </a:lnTo>
                  <a:lnTo>
                    <a:pt x="3831336" y="1656588"/>
                  </a:lnTo>
                  <a:lnTo>
                    <a:pt x="3834384" y="1694688"/>
                  </a:lnTo>
                  <a:lnTo>
                    <a:pt x="3835908" y="1677924"/>
                  </a:lnTo>
                  <a:lnTo>
                    <a:pt x="3843528" y="1636776"/>
                  </a:lnTo>
                  <a:lnTo>
                    <a:pt x="3845052" y="1659636"/>
                  </a:lnTo>
                  <a:lnTo>
                    <a:pt x="3846576" y="1635252"/>
                  </a:lnTo>
                  <a:lnTo>
                    <a:pt x="3849623" y="1690116"/>
                  </a:lnTo>
                  <a:lnTo>
                    <a:pt x="3851147" y="1685544"/>
                  </a:lnTo>
                  <a:lnTo>
                    <a:pt x="3858767" y="1700784"/>
                  </a:lnTo>
                  <a:lnTo>
                    <a:pt x="3860291" y="1763268"/>
                  </a:lnTo>
                  <a:lnTo>
                    <a:pt x="3863340" y="1751076"/>
                  </a:lnTo>
                  <a:lnTo>
                    <a:pt x="3864864" y="1714500"/>
                  </a:lnTo>
                  <a:lnTo>
                    <a:pt x="3867912" y="1717548"/>
                  </a:lnTo>
                  <a:lnTo>
                    <a:pt x="3874008" y="1719072"/>
                  </a:lnTo>
                  <a:lnTo>
                    <a:pt x="3877056" y="1772412"/>
                  </a:lnTo>
                  <a:lnTo>
                    <a:pt x="3878580" y="1764792"/>
                  </a:lnTo>
                  <a:lnTo>
                    <a:pt x="3881628" y="1778508"/>
                  </a:lnTo>
                  <a:lnTo>
                    <a:pt x="3883152" y="1761744"/>
                  </a:lnTo>
                  <a:lnTo>
                    <a:pt x="3890771" y="1738884"/>
                  </a:lnTo>
                  <a:lnTo>
                    <a:pt x="3892295" y="1702308"/>
                  </a:lnTo>
                  <a:lnTo>
                    <a:pt x="3895343" y="1703832"/>
                  </a:lnTo>
                  <a:lnTo>
                    <a:pt x="3896867" y="1709928"/>
                  </a:lnTo>
                  <a:lnTo>
                    <a:pt x="3899916" y="1676400"/>
                  </a:lnTo>
                  <a:lnTo>
                    <a:pt x="3906012" y="1725168"/>
                  </a:lnTo>
                  <a:lnTo>
                    <a:pt x="3909060" y="1708404"/>
                  </a:lnTo>
                  <a:lnTo>
                    <a:pt x="3910584" y="1708404"/>
                  </a:lnTo>
                  <a:lnTo>
                    <a:pt x="3913632" y="1673352"/>
                  </a:lnTo>
                  <a:lnTo>
                    <a:pt x="3915156" y="1690116"/>
                  </a:lnTo>
                  <a:lnTo>
                    <a:pt x="3921252" y="1709928"/>
                  </a:lnTo>
                  <a:lnTo>
                    <a:pt x="3924300" y="1630680"/>
                  </a:lnTo>
                  <a:lnTo>
                    <a:pt x="3925823" y="1588008"/>
                  </a:lnTo>
                  <a:lnTo>
                    <a:pt x="3928871" y="1594104"/>
                  </a:lnTo>
                  <a:lnTo>
                    <a:pt x="3930395" y="1610868"/>
                  </a:lnTo>
                  <a:lnTo>
                    <a:pt x="3938016" y="1552956"/>
                  </a:lnTo>
                  <a:lnTo>
                    <a:pt x="3939540" y="1557528"/>
                  </a:lnTo>
                  <a:lnTo>
                    <a:pt x="3942588" y="1620012"/>
                  </a:lnTo>
                  <a:lnTo>
                    <a:pt x="3944112" y="1630680"/>
                  </a:lnTo>
                  <a:lnTo>
                    <a:pt x="3947160" y="1632204"/>
                  </a:lnTo>
                  <a:lnTo>
                    <a:pt x="3953256" y="1632204"/>
                  </a:lnTo>
                  <a:lnTo>
                    <a:pt x="3956304" y="1565148"/>
                  </a:lnTo>
                  <a:lnTo>
                    <a:pt x="3957828" y="1568196"/>
                  </a:lnTo>
                  <a:lnTo>
                    <a:pt x="3960876" y="1616964"/>
                  </a:lnTo>
                  <a:lnTo>
                    <a:pt x="3962400" y="1607820"/>
                  </a:lnTo>
                  <a:lnTo>
                    <a:pt x="3970019" y="1574292"/>
                  </a:lnTo>
                  <a:lnTo>
                    <a:pt x="3971543" y="1586484"/>
                  </a:lnTo>
                  <a:lnTo>
                    <a:pt x="3974591" y="1641348"/>
                  </a:lnTo>
                  <a:lnTo>
                    <a:pt x="3976116" y="1613916"/>
                  </a:lnTo>
                  <a:lnTo>
                    <a:pt x="3979164" y="1572768"/>
                  </a:lnTo>
                  <a:lnTo>
                    <a:pt x="3985260" y="1627632"/>
                  </a:lnTo>
                  <a:lnTo>
                    <a:pt x="3988308" y="1551432"/>
                  </a:lnTo>
                  <a:lnTo>
                    <a:pt x="3989832" y="1539240"/>
                  </a:lnTo>
                  <a:lnTo>
                    <a:pt x="3991356" y="1514856"/>
                  </a:lnTo>
                  <a:lnTo>
                    <a:pt x="3994404" y="1517904"/>
                  </a:lnTo>
                  <a:lnTo>
                    <a:pt x="4000500" y="1493520"/>
                  </a:lnTo>
                  <a:lnTo>
                    <a:pt x="4003547" y="1505712"/>
                  </a:lnTo>
                  <a:lnTo>
                    <a:pt x="4005071" y="1530096"/>
                  </a:lnTo>
                  <a:lnTo>
                    <a:pt x="4008119" y="1583436"/>
                  </a:lnTo>
                  <a:lnTo>
                    <a:pt x="4009643" y="1586484"/>
                  </a:lnTo>
                  <a:lnTo>
                    <a:pt x="4017264" y="1589532"/>
                  </a:lnTo>
                  <a:lnTo>
                    <a:pt x="4018788" y="1606296"/>
                  </a:lnTo>
                  <a:lnTo>
                    <a:pt x="4021836" y="1578864"/>
                  </a:lnTo>
                  <a:lnTo>
                    <a:pt x="4023360" y="1583436"/>
                  </a:lnTo>
                  <a:lnTo>
                    <a:pt x="4026408" y="1519428"/>
                  </a:lnTo>
                  <a:lnTo>
                    <a:pt x="4032504" y="1536192"/>
                  </a:lnTo>
                  <a:lnTo>
                    <a:pt x="4035552" y="1647444"/>
                  </a:lnTo>
                  <a:lnTo>
                    <a:pt x="4037076" y="1667256"/>
                  </a:lnTo>
                  <a:lnTo>
                    <a:pt x="4040123" y="1665732"/>
                  </a:lnTo>
                  <a:lnTo>
                    <a:pt x="4041647" y="1684020"/>
                  </a:lnTo>
                  <a:lnTo>
                    <a:pt x="4049267" y="1706880"/>
                  </a:lnTo>
                  <a:lnTo>
                    <a:pt x="4050791" y="1644396"/>
                  </a:lnTo>
                  <a:lnTo>
                    <a:pt x="4053840" y="1621536"/>
                  </a:lnTo>
                  <a:lnTo>
                    <a:pt x="4055364" y="1606296"/>
                  </a:lnTo>
                  <a:lnTo>
                    <a:pt x="4058412" y="1609344"/>
                  </a:lnTo>
                  <a:lnTo>
                    <a:pt x="4064508" y="1610868"/>
                  </a:lnTo>
                  <a:lnTo>
                    <a:pt x="4066032" y="1641348"/>
                  </a:lnTo>
                  <a:lnTo>
                    <a:pt x="4069080" y="1621536"/>
                  </a:lnTo>
                  <a:lnTo>
                    <a:pt x="4070604" y="1629156"/>
                  </a:lnTo>
                  <a:lnTo>
                    <a:pt x="4073652" y="1659636"/>
                  </a:lnTo>
                  <a:lnTo>
                    <a:pt x="4079747" y="1726692"/>
                  </a:lnTo>
                  <a:lnTo>
                    <a:pt x="4082795" y="1716024"/>
                  </a:lnTo>
                  <a:lnTo>
                    <a:pt x="4084319" y="1706880"/>
                  </a:lnTo>
                  <a:lnTo>
                    <a:pt x="4087367" y="1690116"/>
                  </a:lnTo>
                  <a:lnTo>
                    <a:pt x="4088891" y="1700784"/>
                  </a:lnTo>
                  <a:lnTo>
                    <a:pt x="4096512" y="1731264"/>
                  </a:lnTo>
                  <a:lnTo>
                    <a:pt x="4098036" y="1712976"/>
                  </a:lnTo>
                  <a:lnTo>
                    <a:pt x="4101084" y="1735836"/>
                  </a:lnTo>
                  <a:lnTo>
                    <a:pt x="4102608" y="1743456"/>
                  </a:lnTo>
                  <a:lnTo>
                    <a:pt x="4105656" y="1731264"/>
                  </a:lnTo>
                  <a:lnTo>
                    <a:pt x="4111752" y="1719072"/>
                  </a:lnTo>
                  <a:lnTo>
                    <a:pt x="4114800" y="1722120"/>
                  </a:lnTo>
                  <a:lnTo>
                    <a:pt x="4116323" y="1735836"/>
                  </a:lnTo>
                  <a:lnTo>
                    <a:pt x="4119371" y="1729740"/>
                  </a:lnTo>
                  <a:lnTo>
                    <a:pt x="4120895" y="1673352"/>
                  </a:lnTo>
                  <a:lnTo>
                    <a:pt x="4128516" y="1684020"/>
                  </a:lnTo>
                  <a:lnTo>
                    <a:pt x="4130040" y="1685544"/>
                  </a:lnTo>
                  <a:lnTo>
                    <a:pt x="4131564" y="1627632"/>
                  </a:lnTo>
                  <a:lnTo>
                    <a:pt x="4134612" y="1616964"/>
                  </a:lnTo>
                  <a:lnTo>
                    <a:pt x="4136136" y="1475232"/>
                  </a:lnTo>
                  <a:lnTo>
                    <a:pt x="4143756" y="1463040"/>
                  </a:lnTo>
                  <a:lnTo>
                    <a:pt x="4145280" y="1447800"/>
                  </a:lnTo>
                  <a:lnTo>
                    <a:pt x="4148328" y="1408176"/>
                  </a:lnTo>
                  <a:lnTo>
                    <a:pt x="4149852" y="1405128"/>
                  </a:lnTo>
                  <a:lnTo>
                    <a:pt x="4152900" y="1406652"/>
                  </a:lnTo>
                  <a:lnTo>
                    <a:pt x="4158995" y="1371600"/>
                  </a:lnTo>
                  <a:lnTo>
                    <a:pt x="4162043" y="1388364"/>
                  </a:lnTo>
                  <a:lnTo>
                    <a:pt x="4163567" y="1374648"/>
                  </a:lnTo>
                  <a:lnTo>
                    <a:pt x="4166616" y="1347216"/>
                  </a:lnTo>
                  <a:lnTo>
                    <a:pt x="4168140" y="1325880"/>
                  </a:lnTo>
                  <a:lnTo>
                    <a:pt x="4175760" y="1336548"/>
                  </a:lnTo>
                  <a:lnTo>
                    <a:pt x="4177284" y="1359408"/>
                  </a:lnTo>
                  <a:lnTo>
                    <a:pt x="4180332" y="1318260"/>
                  </a:lnTo>
                  <a:lnTo>
                    <a:pt x="4181856" y="1290828"/>
                  </a:lnTo>
                  <a:lnTo>
                    <a:pt x="4184904" y="1290828"/>
                  </a:lnTo>
                  <a:lnTo>
                    <a:pt x="4191000" y="1345692"/>
                  </a:lnTo>
                  <a:lnTo>
                    <a:pt x="4194047" y="1341120"/>
                  </a:lnTo>
                  <a:lnTo>
                    <a:pt x="4195571" y="1310640"/>
                  </a:lnTo>
                  <a:lnTo>
                    <a:pt x="4198620" y="1290828"/>
                  </a:lnTo>
                  <a:lnTo>
                    <a:pt x="4200144" y="1280160"/>
                  </a:lnTo>
                  <a:lnTo>
                    <a:pt x="4206240" y="1267968"/>
                  </a:lnTo>
                  <a:lnTo>
                    <a:pt x="4209288" y="1272540"/>
                  </a:lnTo>
                  <a:lnTo>
                    <a:pt x="4210812" y="1353312"/>
                  </a:lnTo>
                  <a:lnTo>
                    <a:pt x="4213860" y="1360932"/>
                  </a:lnTo>
                  <a:lnTo>
                    <a:pt x="4215384" y="1344168"/>
                  </a:lnTo>
                  <a:lnTo>
                    <a:pt x="4223004" y="1383792"/>
                  </a:lnTo>
                  <a:lnTo>
                    <a:pt x="4224528" y="1336548"/>
                  </a:lnTo>
                  <a:lnTo>
                    <a:pt x="4227576" y="1351788"/>
                  </a:lnTo>
                  <a:lnTo>
                    <a:pt x="4229100" y="1313688"/>
                  </a:lnTo>
                  <a:lnTo>
                    <a:pt x="4232147" y="1330452"/>
                  </a:lnTo>
                  <a:lnTo>
                    <a:pt x="4238244" y="1357884"/>
                  </a:lnTo>
                  <a:lnTo>
                    <a:pt x="4241292" y="1335024"/>
                  </a:lnTo>
                  <a:lnTo>
                    <a:pt x="4242816" y="1363980"/>
                  </a:lnTo>
                  <a:lnTo>
                    <a:pt x="4245864" y="1354836"/>
                  </a:lnTo>
                  <a:lnTo>
                    <a:pt x="4247388" y="1350264"/>
                  </a:lnTo>
                  <a:lnTo>
                    <a:pt x="4255008" y="1360932"/>
                  </a:lnTo>
                  <a:lnTo>
                    <a:pt x="4256532" y="1353312"/>
                  </a:lnTo>
                  <a:lnTo>
                    <a:pt x="4259580" y="1363980"/>
                  </a:lnTo>
                  <a:lnTo>
                    <a:pt x="4261104" y="1406652"/>
                  </a:lnTo>
                  <a:lnTo>
                    <a:pt x="4264152" y="1434084"/>
                  </a:lnTo>
                  <a:lnTo>
                    <a:pt x="4270247" y="1444752"/>
                  </a:lnTo>
                  <a:lnTo>
                    <a:pt x="4273295" y="1444752"/>
                  </a:lnTo>
                  <a:lnTo>
                    <a:pt x="4274820" y="1476756"/>
                  </a:lnTo>
                  <a:lnTo>
                    <a:pt x="4276344" y="1479804"/>
                  </a:lnTo>
                  <a:lnTo>
                    <a:pt x="4279392" y="1449324"/>
                  </a:lnTo>
                  <a:lnTo>
                    <a:pt x="4285488" y="1397508"/>
                  </a:lnTo>
                  <a:lnTo>
                    <a:pt x="4288536" y="1403604"/>
                  </a:lnTo>
                  <a:lnTo>
                    <a:pt x="4290060" y="1380744"/>
                  </a:lnTo>
                  <a:lnTo>
                    <a:pt x="4293108" y="1386840"/>
                  </a:lnTo>
                  <a:lnTo>
                    <a:pt x="4294632" y="1374648"/>
                  </a:lnTo>
                  <a:lnTo>
                    <a:pt x="4302252" y="1354836"/>
                  </a:lnTo>
                  <a:lnTo>
                    <a:pt x="4303776" y="1363980"/>
                  </a:lnTo>
                  <a:lnTo>
                    <a:pt x="4306823" y="1402080"/>
                  </a:lnTo>
                  <a:lnTo>
                    <a:pt x="4308347" y="1423416"/>
                  </a:lnTo>
                  <a:lnTo>
                    <a:pt x="4311395" y="1493520"/>
                  </a:lnTo>
                  <a:lnTo>
                    <a:pt x="4317492" y="1499616"/>
                  </a:lnTo>
                  <a:lnTo>
                    <a:pt x="4320540" y="1469136"/>
                  </a:lnTo>
                  <a:lnTo>
                    <a:pt x="4322064" y="1551432"/>
                  </a:lnTo>
                  <a:lnTo>
                    <a:pt x="4325112" y="1488948"/>
                  </a:lnTo>
                  <a:lnTo>
                    <a:pt x="4326636" y="1467612"/>
                  </a:lnTo>
                  <a:lnTo>
                    <a:pt x="4334256" y="1475232"/>
                  </a:lnTo>
                  <a:lnTo>
                    <a:pt x="4335780" y="1491996"/>
                  </a:lnTo>
                  <a:lnTo>
                    <a:pt x="4338828" y="1510284"/>
                  </a:lnTo>
                  <a:lnTo>
                    <a:pt x="4340352" y="1464564"/>
                  </a:lnTo>
                  <a:lnTo>
                    <a:pt x="4343400" y="1446276"/>
                  </a:lnTo>
                  <a:lnTo>
                    <a:pt x="4349495" y="1443228"/>
                  </a:lnTo>
                  <a:lnTo>
                    <a:pt x="4351020" y="1464564"/>
                  </a:lnTo>
                  <a:lnTo>
                    <a:pt x="4354068" y="1472184"/>
                  </a:lnTo>
                  <a:lnTo>
                    <a:pt x="4355592" y="1505712"/>
                  </a:lnTo>
                  <a:lnTo>
                    <a:pt x="4358640" y="1552956"/>
                  </a:lnTo>
                  <a:lnTo>
                    <a:pt x="4364736" y="1549908"/>
                  </a:lnTo>
                  <a:lnTo>
                    <a:pt x="4367784" y="1517904"/>
                  </a:lnTo>
                  <a:lnTo>
                    <a:pt x="4369308" y="1552956"/>
                  </a:lnTo>
                  <a:lnTo>
                    <a:pt x="4372356" y="1522476"/>
                  </a:lnTo>
                  <a:lnTo>
                    <a:pt x="4373880" y="1524000"/>
                  </a:lnTo>
                  <a:lnTo>
                    <a:pt x="4381500" y="1522476"/>
                  </a:lnTo>
                  <a:lnTo>
                    <a:pt x="4383023" y="1493520"/>
                  </a:lnTo>
                  <a:lnTo>
                    <a:pt x="4386071" y="1511808"/>
                  </a:lnTo>
                  <a:lnTo>
                    <a:pt x="4387595" y="1478280"/>
                  </a:lnTo>
                  <a:lnTo>
                    <a:pt x="4390644" y="1485900"/>
                  </a:lnTo>
                  <a:lnTo>
                    <a:pt x="4396740" y="1470660"/>
                  </a:lnTo>
                  <a:lnTo>
                    <a:pt x="4399788" y="1467612"/>
                  </a:lnTo>
                  <a:lnTo>
                    <a:pt x="4401312" y="1470660"/>
                  </a:lnTo>
                  <a:lnTo>
                    <a:pt x="4404360" y="1488948"/>
                  </a:lnTo>
                  <a:lnTo>
                    <a:pt x="4405884" y="1484376"/>
                  </a:lnTo>
                  <a:lnTo>
                    <a:pt x="4413504" y="1498092"/>
                  </a:lnTo>
                  <a:lnTo>
                    <a:pt x="4415028" y="1517904"/>
                  </a:lnTo>
                  <a:lnTo>
                    <a:pt x="4418076" y="1485900"/>
                  </a:lnTo>
                  <a:lnTo>
                    <a:pt x="4419600" y="1502664"/>
                  </a:lnTo>
                  <a:lnTo>
                    <a:pt x="4421123" y="1507236"/>
                  </a:lnTo>
                  <a:lnTo>
                    <a:pt x="4428744" y="1562100"/>
                  </a:lnTo>
                  <a:lnTo>
                    <a:pt x="4430268" y="1551432"/>
                  </a:lnTo>
                  <a:lnTo>
                    <a:pt x="4433316" y="1562100"/>
                  </a:lnTo>
                  <a:lnTo>
                    <a:pt x="4434840" y="1598676"/>
                  </a:lnTo>
                  <a:lnTo>
                    <a:pt x="4437888" y="1603248"/>
                  </a:lnTo>
                  <a:lnTo>
                    <a:pt x="4443984" y="1554480"/>
                  </a:lnTo>
                  <a:lnTo>
                    <a:pt x="4447032" y="1499616"/>
                  </a:lnTo>
                  <a:lnTo>
                    <a:pt x="4448556" y="1510284"/>
                  </a:lnTo>
                  <a:lnTo>
                    <a:pt x="4451604" y="1524000"/>
                  </a:lnTo>
                  <a:lnTo>
                    <a:pt x="4453128" y="1539240"/>
                  </a:lnTo>
                  <a:lnTo>
                    <a:pt x="4460747" y="1513332"/>
                  </a:lnTo>
                  <a:lnTo>
                    <a:pt x="4462271" y="1470660"/>
                  </a:lnTo>
                  <a:lnTo>
                    <a:pt x="4465320" y="1463040"/>
                  </a:lnTo>
                  <a:lnTo>
                    <a:pt x="4466844" y="1437132"/>
                  </a:lnTo>
                  <a:lnTo>
                    <a:pt x="4469892" y="1449324"/>
                  </a:lnTo>
                  <a:lnTo>
                    <a:pt x="4475988" y="1437132"/>
                  </a:lnTo>
                  <a:lnTo>
                    <a:pt x="4479036" y="1423416"/>
                  </a:lnTo>
                  <a:lnTo>
                    <a:pt x="4480560" y="1455420"/>
                  </a:lnTo>
                  <a:lnTo>
                    <a:pt x="4483608" y="1421892"/>
                  </a:lnTo>
                  <a:lnTo>
                    <a:pt x="4485132" y="1405128"/>
                  </a:lnTo>
                  <a:lnTo>
                    <a:pt x="4491228" y="1403604"/>
                  </a:lnTo>
                  <a:lnTo>
                    <a:pt x="4494276" y="1360932"/>
                  </a:lnTo>
                  <a:lnTo>
                    <a:pt x="4495800" y="1374648"/>
                  </a:lnTo>
                  <a:lnTo>
                    <a:pt x="4498847" y="1363980"/>
                  </a:lnTo>
                  <a:lnTo>
                    <a:pt x="4500371" y="1382268"/>
                  </a:lnTo>
                  <a:lnTo>
                    <a:pt x="4507992" y="1394460"/>
                  </a:lnTo>
                  <a:lnTo>
                    <a:pt x="4509516" y="1351788"/>
                  </a:lnTo>
                  <a:lnTo>
                    <a:pt x="4512564" y="1333500"/>
                  </a:lnTo>
                  <a:lnTo>
                    <a:pt x="4514088" y="1333500"/>
                  </a:lnTo>
                  <a:lnTo>
                    <a:pt x="4517136" y="1312164"/>
                  </a:lnTo>
                  <a:lnTo>
                    <a:pt x="4523232" y="1312164"/>
                  </a:lnTo>
                  <a:lnTo>
                    <a:pt x="4526280" y="1357884"/>
                  </a:lnTo>
                  <a:lnTo>
                    <a:pt x="4527804" y="1344168"/>
                  </a:lnTo>
                  <a:lnTo>
                    <a:pt x="4530852" y="1342644"/>
                  </a:lnTo>
                  <a:lnTo>
                    <a:pt x="4532376" y="1341120"/>
                  </a:lnTo>
                  <a:lnTo>
                    <a:pt x="4539995" y="1324356"/>
                  </a:lnTo>
                  <a:lnTo>
                    <a:pt x="4541520" y="1336548"/>
                  </a:lnTo>
                  <a:lnTo>
                    <a:pt x="4544568" y="1303020"/>
                  </a:lnTo>
                  <a:lnTo>
                    <a:pt x="4546092" y="1266444"/>
                  </a:lnTo>
                  <a:lnTo>
                    <a:pt x="4549140" y="1254252"/>
                  </a:lnTo>
                  <a:lnTo>
                    <a:pt x="4555236" y="1280160"/>
                  </a:lnTo>
                  <a:lnTo>
                    <a:pt x="4558284" y="1289304"/>
                  </a:lnTo>
                  <a:lnTo>
                    <a:pt x="4559808" y="1269492"/>
                  </a:lnTo>
                  <a:lnTo>
                    <a:pt x="4561332" y="1281684"/>
                  </a:lnTo>
                  <a:lnTo>
                    <a:pt x="4564380" y="1315212"/>
                  </a:lnTo>
                  <a:lnTo>
                    <a:pt x="4570476" y="1315212"/>
                  </a:lnTo>
                  <a:lnTo>
                    <a:pt x="4573523" y="1318260"/>
                  </a:lnTo>
                  <a:lnTo>
                    <a:pt x="4575047" y="1312164"/>
                  </a:lnTo>
                  <a:lnTo>
                    <a:pt x="4578095" y="1290828"/>
                  </a:lnTo>
                  <a:lnTo>
                    <a:pt x="4579620" y="1324356"/>
                  </a:lnTo>
                  <a:lnTo>
                    <a:pt x="4587240" y="1306068"/>
                  </a:lnTo>
                  <a:lnTo>
                    <a:pt x="4588764" y="1310640"/>
                  </a:lnTo>
                  <a:lnTo>
                    <a:pt x="4591812" y="1284732"/>
                  </a:lnTo>
                  <a:lnTo>
                    <a:pt x="4593336" y="1319784"/>
                  </a:lnTo>
                  <a:lnTo>
                    <a:pt x="4596384" y="1321308"/>
                  </a:lnTo>
                  <a:lnTo>
                    <a:pt x="4602480" y="1293876"/>
                  </a:lnTo>
                  <a:lnTo>
                    <a:pt x="4605528" y="1307592"/>
                  </a:lnTo>
                  <a:lnTo>
                    <a:pt x="4607052" y="1336548"/>
                  </a:lnTo>
                  <a:lnTo>
                    <a:pt x="4610100" y="1327404"/>
                  </a:lnTo>
                  <a:lnTo>
                    <a:pt x="4611623" y="1306068"/>
                  </a:lnTo>
                  <a:lnTo>
                    <a:pt x="4619244" y="1371600"/>
                  </a:lnTo>
                  <a:lnTo>
                    <a:pt x="4620768" y="1319784"/>
                  </a:lnTo>
                  <a:lnTo>
                    <a:pt x="4623816" y="1310640"/>
                  </a:lnTo>
                  <a:lnTo>
                    <a:pt x="4625340" y="1283208"/>
                  </a:lnTo>
                  <a:lnTo>
                    <a:pt x="4628388" y="1289304"/>
                  </a:lnTo>
                  <a:lnTo>
                    <a:pt x="4634484" y="1327404"/>
                  </a:lnTo>
                  <a:lnTo>
                    <a:pt x="4636008" y="1271016"/>
                  </a:lnTo>
                  <a:lnTo>
                    <a:pt x="4639056" y="1347216"/>
                  </a:lnTo>
                  <a:lnTo>
                    <a:pt x="4640580" y="1379220"/>
                  </a:lnTo>
                  <a:lnTo>
                    <a:pt x="4643628" y="1371600"/>
                  </a:lnTo>
                  <a:lnTo>
                    <a:pt x="4649723" y="1379220"/>
                  </a:lnTo>
                  <a:lnTo>
                    <a:pt x="4652771" y="1386840"/>
                  </a:lnTo>
                  <a:lnTo>
                    <a:pt x="4654295" y="1338072"/>
                  </a:lnTo>
                  <a:lnTo>
                    <a:pt x="4657344" y="1356360"/>
                  </a:lnTo>
                  <a:lnTo>
                    <a:pt x="4658868" y="1415796"/>
                  </a:lnTo>
                  <a:lnTo>
                    <a:pt x="4666488" y="1447800"/>
                  </a:lnTo>
                  <a:lnTo>
                    <a:pt x="4668012" y="1427988"/>
                  </a:lnTo>
                  <a:lnTo>
                    <a:pt x="4671060" y="1408176"/>
                  </a:lnTo>
                  <a:lnTo>
                    <a:pt x="4672584" y="1359408"/>
                  </a:lnTo>
                  <a:lnTo>
                    <a:pt x="4675632" y="1347216"/>
                  </a:lnTo>
                  <a:lnTo>
                    <a:pt x="4681728" y="1324356"/>
                  </a:lnTo>
                  <a:lnTo>
                    <a:pt x="4684776" y="1333500"/>
                  </a:lnTo>
                  <a:lnTo>
                    <a:pt x="4686300" y="1296924"/>
                  </a:lnTo>
                  <a:lnTo>
                    <a:pt x="4689347" y="1275588"/>
                  </a:lnTo>
                  <a:lnTo>
                    <a:pt x="4690871" y="1260348"/>
                  </a:lnTo>
                  <a:lnTo>
                    <a:pt x="4698492" y="1257300"/>
                  </a:lnTo>
                  <a:lnTo>
                    <a:pt x="4700016" y="1261872"/>
                  </a:lnTo>
                  <a:lnTo>
                    <a:pt x="4703064" y="1252728"/>
                  </a:lnTo>
                  <a:lnTo>
                    <a:pt x="4704588" y="1234440"/>
                  </a:lnTo>
                  <a:lnTo>
                    <a:pt x="4706112" y="1258824"/>
                  </a:lnTo>
                  <a:lnTo>
                    <a:pt x="4713732" y="1251204"/>
                  </a:lnTo>
                  <a:lnTo>
                    <a:pt x="4715256" y="1231392"/>
                  </a:lnTo>
                  <a:lnTo>
                    <a:pt x="4718304" y="1234440"/>
                  </a:lnTo>
                  <a:lnTo>
                    <a:pt x="4719828" y="1239012"/>
                  </a:lnTo>
                  <a:lnTo>
                    <a:pt x="4722876" y="1223772"/>
                  </a:lnTo>
                  <a:lnTo>
                    <a:pt x="4728971" y="1231392"/>
                  </a:lnTo>
                  <a:lnTo>
                    <a:pt x="4732020" y="1249680"/>
                  </a:lnTo>
                  <a:lnTo>
                    <a:pt x="4733544" y="1235964"/>
                  </a:lnTo>
                  <a:lnTo>
                    <a:pt x="4736592" y="1228344"/>
                  </a:lnTo>
                  <a:lnTo>
                    <a:pt x="4738116" y="1234440"/>
                  </a:lnTo>
                  <a:lnTo>
                    <a:pt x="4745736" y="1243584"/>
                  </a:lnTo>
                  <a:lnTo>
                    <a:pt x="4747260" y="1263396"/>
                  </a:lnTo>
                  <a:lnTo>
                    <a:pt x="4750308" y="1335024"/>
                  </a:lnTo>
                  <a:lnTo>
                    <a:pt x="4751832" y="1325880"/>
                  </a:lnTo>
                  <a:lnTo>
                    <a:pt x="4754880" y="1301496"/>
                  </a:lnTo>
                  <a:lnTo>
                    <a:pt x="4760976" y="1342644"/>
                  </a:lnTo>
                  <a:lnTo>
                    <a:pt x="4764023" y="1357884"/>
                  </a:lnTo>
                  <a:lnTo>
                    <a:pt x="4765547" y="1322832"/>
                  </a:lnTo>
                  <a:lnTo>
                    <a:pt x="4768595" y="1313688"/>
                  </a:lnTo>
                  <a:lnTo>
                    <a:pt x="4770120" y="1269492"/>
                  </a:lnTo>
                  <a:lnTo>
                    <a:pt x="4776216" y="1260348"/>
                  </a:lnTo>
                  <a:lnTo>
                    <a:pt x="4779264" y="1252728"/>
                  </a:lnTo>
                  <a:lnTo>
                    <a:pt x="4780788" y="1232916"/>
                  </a:lnTo>
                  <a:lnTo>
                    <a:pt x="4783836" y="1229868"/>
                  </a:lnTo>
                  <a:lnTo>
                    <a:pt x="4785360" y="1239012"/>
                  </a:lnTo>
                  <a:lnTo>
                    <a:pt x="4792980" y="1196340"/>
                  </a:lnTo>
                  <a:lnTo>
                    <a:pt x="4794504" y="1165860"/>
                  </a:lnTo>
                  <a:lnTo>
                    <a:pt x="4797552" y="1162812"/>
                  </a:lnTo>
                  <a:lnTo>
                    <a:pt x="4799076" y="1176528"/>
                  </a:lnTo>
                  <a:lnTo>
                    <a:pt x="4802123" y="1181100"/>
                  </a:lnTo>
                  <a:lnTo>
                    <a:pt x="4808220" y="1152144"/>
                  </a:lnTo>
                  <a:lnTo>
                    <a:pt x="4811268" y="1167384"/>
                  </a:lnTo>
                  <a:lnTo>
                    <a:pt x="4812792" y="1144524"/>
                  </a:lnTo>
                  <a:lnTo>
                    <a:pt x="4815840" y="1170432"/>
                  </a:lnTo>
                  <a:lnTo>
                    <a:pt x="4817364" y="1152144"/>
                  </a:lnTo>
                  <a:lnTo>
                    <a:pt x="4824984" y="1150620"/>
                  </a:lnTo>
                  <a:lnTo>
                    <a:pt x="4826508" y="1139952"/>
                  </a:lnTo>
                  <a:lnTo>
                    <a:pt x="4829556" y="1147572"/>
                  </a:lnTo>
                  <a:lnTo>
                    <a:pt x="4831080" y="1121664"/>
                  </a:lnTo>
                  <a:lnTo>
                    <a:pt x="4834128" y="1168908"/>
                  </a:lnTo>
                  <a:lnTo>
                    <a:pt x="4840223" y="1153668"/>
                  </a:lnTo>
                  <a:lnTo>
                    <a:pt x="4843271" y="1196340"/>
                  </a:lnTo>
                  <a:lnTo>
                    <a:pt x="4844795" y="1211580"/>
                  </a:lnTo>
                  <a:lnTo>
                    <a:pt x="4847844" y="1199388"/>
                  </a:lnTo>
                  <a:lnTo>
                    <a:pt x="4849368" y="1200912"/>
                  </a:lnTo>
                  <a:lnTo>
                    <a:pt x="4855464" y="1211580"/>
                  </a:lnTo>
                  <a:lnTo>
                    <a:pt x="4858512" y="1223772"/>
                  </a:lnTo>
                  <a:lnTo>
                    <a:pt x="4860036" y="1225296"/>
                  </a:lnTo>
                  <a:lnTo>
                    <a:pt x="4863084" y="1182624"/>
                  </a:lnTo>
                  <a:lnTo>
                    <a:pt x="4864608" y="1158240"/>
                  </a:lnTo>
                  <a:lnTo>
                    <a:pt x="4872228" y="1165860"/>
                  </a:lnTo>
                  <a:lnTo>
                    <a:pt x="4873752" y="1199388"/>
                  </a:lnTo>
                  <a:lnTo>
                    <a:pt x="4876800" y="1185672"/>
                  </a:lnTo>
                  <a:lnTo>
                    <a:pt x="4878323" y="1173480"/>
                  </a:lnTo>
                  <a:lnTo>
                    <a:pt x="4881371" y="1175004"/>
                  </a:lnTo>
                  <a:lnTo>
                    <a:pt x="4887468" y="1168908"/>
                  </a:lnTo>
                  <a:lnTo>
                    <a:pt x="4890516" y="1167384"/>
                  </a:lnTo>
                  <a:lnTo>
                    <a:pt x="4892040" y="1129284"/>
                  </a:lnTo>
                  <a:lnTo>
                    <a:pt x="4895088" y="1121664"/>
                  </a:lnTo>
                  <a:lnTo>
                    <a:pt x="4896612" y="1118616"/>
                  </a:lnTo>
                  <a:lnTo>
                    <a:pt x="4904232" y="1118616"/>
                  </a:lnTo>
                  <a:lnTo>
                    <a:pt x="4905756" y="1132332"/>
                  </a:lnTo>
                  <a:lnTo>
                    <a:pt x="4908804" y="1126236"/>
                  </a:lnTo>
                  <a:lnTo>
                    <a:pt x="4910328" y="1098804"/>
                  </a:lnTo>
                  <a:lnTo>
                    <a:pt x="4913376" y="1091184"/>
                  </a:lnTo>
                  <a:lnTo>
                    <a:pt x="4919471" y="1114044"/>
                  </a:lnTo>
                  <a:lnTo>
                    <a:pt x="4920995" y="1085088"/>
                  </a:lnTo>
                  <a:lnTo>
                    <a:pt x="4924044" y="1046988"/>
                  </a:lnTo>
                  <a:lnTo>
                    <a:pt x="4925568" y="1024128"/>
                  </a:lnTo>
                  <a:lnTo>
                    <a:pt x="4928616" y="1031748"/>
                  </a:lnTo>
                  <a:lnTo>
                    <a:pt x="4934712" y="1016508"/>
                  </a:lnTo>
                  <a:lnTo>
                    <a:pt x="4937760" y="1018032"/>
                  </a:lnTo>
                  <a:lnTo>
                    <a:pt x="4939284" y="1019556"/>
                  </a:lnTo>
                  <a:lnTo>
                    <a:pt x="4942332" y="989076"/>
                  </a:lnTo>
                  <a:lnTo>
                    <a:pt x="4943856" y="1013460"/>
                  </a:lnTo>
                  <a:lnTo>
                    <a:pt x="4951476" y="1042416"/>
                  </a:lnTo>
                  <a:lnTo>
                    <a:pt x="4953000" y="1042416"/>
                  </a:lnTo>
                  <a:lnTo>
                    <a:pt x="4956047" y="1043940"/>
                  </a:lnTo>
                  <a:lnTo>
                    <a:pt x="4957571" y="975360"/>
                  </a:lnTo>
                  <a:lnTo>
                    <a:pt x="4960620" y="998220"/>
                  </a:lnTo>
                  <a:lnTo>
                    <a:pt x="4966716" y="970788"/>
                  </a:lnTo>
                  <a:lnTo>
                    <a:pt x="4969764" y="976884"/>
                  </a:lnTo>
                  <a:lnTo>
                    <a:pt x="4971288" y="987552"/>
                  </a:lnTo>
                  <a:lnTo>
                    <a:pt x="4974336" y="986028"/>
                  </a:lnTo>
                  <a:lnTo>
                    <a:pt x="4975860" y="998220"/>
                  </a:lnTo>
                  <a:lnTo>
                    <a:pt x="4983480" y="954024"/>
                  </a:lnTo>
                  <a:lnTo>
                    <a:pt x="4985004" y="950976"/>
                  </a:lnTo>
                  <a:lnTo>
                    <a:pt x="4988052" y="975360"/>
                  </a:lnTo>
                  <a:lnTo>
                    <a:pt x="4989576" y="960120"/>
                  </a:lnTo>
                  <a:lnTo>
                    <a:pt x="4991100" y="918972"/>
                  </a:lnTo>
                  <a:lnTo>
                    <a:pt x="4998720" y="908304"/>
                  </a:lnTo>
                  <a:lnTo>
                    <a:pt x="5000244" y="969264"/>
                  </a:lnTo>
                  <a:lnTo>
                    <a:pt x="5003292" y="938784"/>
                  </a:lnTo>
                  <a:lnTo>
                    <a:pt x="5004816" y="909828"/>
                  </a:lnTo>
                  <a:lnTo>
                    <a:pt x="5007864" y="941832"/>
                  </a:lnTo>
                  <a:lnTo>
                    <a:pt x="5013960" y="1022604"/>
                  </a:lnTo>
                  <a:lnTo>
                    <a:pt x="5017008" y="975360"/>
                  </a:lnTo>
                  <a:lnTo>
                    <a:pt x="5018532" y="992124"/>
                  </a:lnTo>
                  <a:lnTo>
                    <a:pt x="5021580" y="990600"/>
                  </a:lnTo>
                  <a:lnTo>
                    <a:pt x="5023104" y="1033272"/>
                  </a:lnTo>
                  <a:lnTo>
                    <a:pt x="5030723" y="1011936"/>
                  </a:lnTo>
                  <a:lnTo>
                    <a:pt x="5032247" y="984504"/>
                  </a:lnTo>
                  <a:lnTo>
                    <a:pt x="5035295" y="970788"/>
                  </a:lnTo>
                  <a:lnTo>
                    <a:pt x="5036820" y="989076"/>
                  </a:lnTo>
                  <a:lnTo>
                    <a:pt x="5039868" y="1019556"/>
                  </a:lnTo>
                  <a:lnTo>
                    <a:pt x="5045964" y="1053084"/>
                  </a:lnTo>
                  <a:lnTo>
                    <a:pt x="5049012" y="984504"/>
                  </a:lnTo>
                  <a:lnTo>
                    <a:pt x="5050536" y="954024"/>
                  </a:lnTo>
                  <a:lnTo>
                    <a:pt x="5053584" y="981456"/>
                  </a:lnTo>
                  <a:lnTo>
                    <a:pt x="5055108" y="1018032"/>
                  </a:lnTo>
                  <a:lnTo>
                    <a:pt x="5062728" y="990600"/>
                  </a:lnTo>
                  <a:lnTo>
                    <a:pt x="5064252" y="1002792"/>
                  </a:lnTo>
                  <a:lnTo>
                    <a:pt x="5065776" y="966216"/>
                  </a:lnTo>
                  <a:lnTo>
                    <a:pt x="5068823" y="1010412"/>
                  </a:lnTo>
                  <a:lnTo>
                    <a:pt x="5070347" y="1039368"/>
                  </a:lnTo>
                  <a:lnTo>
                    <a:pt x="5077968" y="1042416"/>
                  </a:lnTo>
                  <a:lnTo>
                    <a:pt x="5079492" y="1043940"/>
                  </a:lnTo>
                  <a:lnTo>
                    <a:pt x="5082540" y="1232916"/>
                  </a:lnTo>
                  <a:lnTo>
                    <a:pt x="5084064" y="1296924"/>
                  </a:lnTo>
                  <a:lnTo>
                    <a:pt x="5087112" y="1264920"/>
                  </a:lnTo>
                  <a:lnTo>
                    <a:pt x="5093208" y="1207008"/>
                  </a:lnTo>
                  <a:lnTo>
                    <a:pt x="5096256" y="1228344"/>
                  </a:lnTo>
                  <a:lnTo>
                    <a:pt x="5097780" y="1179576"/>
                  </a:lnTo>
                  <a:lnTo>
                    <a:pt x="5100828" y="1298448"/>
                  </a:lnTo>
                  <a:lnTo>
                    <a:pt x="5102352" y="1402080"/>
                  </a:lnTo>
                  <a:lnTo>
                    <a:pt x="5109971" y="1647444"/>
                  </a:lnTo>
                  <a:lnTo>
                    <a:pt x="5111495" y="1464564"/>
                  </a:lnTo>
                  <a:lnTo>
                    <a:pt x="5114544" y="1635252"/>
                  </a:lnTo>
                  <a:lnTo>
                    <a:pt x="5116068" y="1950720"/>
                  </a:lnTo>
                  <a:lnTo>
                    <a:pt x="5119116" y="1685544"/>
                  </a:lnTo>
                  <a:lnTo>
                    <a:pt x="5125212" y="1924812"/>
                  </a:lnTo>
                  <a:lnTo>
                    <a:pt x="5128260" y="1839468"/>
                  </a:lnTo>
                  <a:lnTo>
                    <a:pt x="5129784" y="2004060"/>
                  </a:lnTo>
                  <a:lnTo>
                    <a:pt x="5132832" y="1969008"/>
                  </a:lnTo>
                  <a:lnTo>
                    <a:pt x="5134356" y="1997964"/>
                  </a:lnTo>
                  <a:lnTo>
                    <a:pt x="5140452" y="2069592"/>
                  </a:lnTo>
                  <a:lnTo>
                    <a:pt x="5143500" y="1874520"/>
                  </a:lnTo>
                  <a:lnTo>
                    <a:pt x="5145023" y="1728216"/>
                  </a:lnTo>
                  <a:lnTo>
                    <a:pt x="5148071" y="1652016"/>
                  </a:lnTo>
                  <a:lnTo>
                    <a:pt x="5149595" y="1744980"/>
                  </a:lnTo>
                  <a:lnTo>
                    <a:pt x="5157216" y="1688592"/>
                  </a:lnTo>
                  <a:lnTo>
                    <a:pt x="5158740" y="1720596"/>
                  </a:lnTo>
                  <a:lnTo>
                    <a:pt x="5161788" y="1755648"/>
                  </a:lnTo>
                  <a:lnTo>
                    <a:pt x="5163312" y="1709928"/>
                  </a:lnTo>
                  <a:lnTo>
                    <a:pt x="5166360" y="1775460"/>
                  </a:lnTo>
                  <a:lnTo>
                    <a:pt x="5172456" y="1630680"/>
                  </a:lnTo>
                  <a:lnTo>
                    <a:pt x="5175504" y="1562100"/>
                  </a:lnTo>
                  <a:lnTo>
                    <a:pt x="5177028" y="1463040"/>
                  </a:lnTo>
                  <a:lnTo>
                    <a:pt x="5180076" y="1479804"/>
                  </a:lnTo>
                  <a:lnTo>
                    <a:pt x="5181600" y="1479804"/>
                  </a:lnTo>
                  <a:lnTo>
                    <a:pt x="5189220" y="1437132"/>
                  </a:lnTo>
                  <a:lnTo>
                    <a:pt x="5190744" y="1395984"/>
                  </a:lnTo>
                  <a:lnTo>
                    <a:pt x="5193792" y="1432560"/>
                  </a:lnTo>
                  <a:lnTo>
                    <a:pt x="5195316" y="1464564"/>
                  </a:lnTo>
                  <a:lnTo>
                    <a:pt x="5198364" y="1391412"/>
                  </a:lnTo>
                  <a:lnTo>
                    <a:pt x="5204460" y="1328928"/>
                  </a:lnTo>
                  <a:lnTo>
                    <a:pt x="5205984" y="1316736"/>
                  </a:lnTo>
                  <a:lnTo>
                    <a:pt x="5209032" y="1257300"/>
                  </a:lnTo>
                  <a:lnTo>
                    <a:pt x="5210556" y="1289304"/>
                  </a:lnTo>
                  <a:lnTo>
                    <a:pt x="5213604" y="1402080"/>
                  </a:lnTo>
                  <a:lnTo>
                    <a:pt x="5219700" y="1290828"/>
                  </a:lnTo>
                  <a:lnTo>
                    <a:pt x="5222747" y="1190244"/>
                  </a:lnTo>
                  <a:lnTo>
                    <a:pt x="5224271" y="1092708"/>
                  </a:lnTo>
                  <a:lnTo>
                    <a:pt x="5227320" y="1187196"/>
                  </a:lnTo>
                  <a:lnTo>
                    <a:pt x="5228844" y="1167384"/>
                  </a:lnTo>
                  <a:lnTo>
                    <a:pt x="5236464" y="1228344"/>
                  </a:lnTo>
                  <a:lnTo>
                    <a:pt x="5237988" y="1194816"/>
                  </a:lnTo>
                  <a:lnTo>
                    <a:pt x="5241036" y="1193292"/>
                  </a:lnTo>
                  <a:lnTo>
                    <a:pt x="5242560" y="1200912"/>
                  </a:lnTo>
                  <a:lnTo>
                    <a:pt x="5245608" y="1129284"/>
                  </a:lnTo>
                  <a:lnTo>
                    <a:pt x="5251704" y="1162812"/>
                  </a:lnTo>
                  <a:lnTo>
                    <a:pt x="5254752" y="1199388"/>
                  </a:lnTo>
                  <a:lnTo>
                    <a:pt x="5256276" y="1199388"/>
                  </a:lnTo>
                  <a:lnTo>
                    <a:pt x="5259323" y="1136904"/>
                  </a:lnTo>
                  <a:lnTo>
                    <a:pt x="5260847" y="1139952"/>
                  </a:lnTo>
                  <a:lnTo>
                    <a:pt x="5268468" y="1011936"/>
                  </a:lnTo>
                  <a:lnTo>
                    <a:pt x="5269992" y="1008888"/>
                  </a:lnTo>
                  <a:lnTo>
                    <a:pt x="5273040" y="961644"/>
                  </a:lnTo>
                  <a:lnTo>
                    <a:pt x="5274564" y="853440"/>
                  </a:lnTo>
                  <a:lnTo>
                    <a:pt x="5277612" y="882396"/>
                  </a:lnTo>
                  <a:lnTo>
                    <a:pt x="5283708" y="781812"/>
                  </a:lnTo>
                  <a:lnTo>
                    <a:pt x="5285232" y="787908"/>
                  </a:lnTo>
                  <a:lnTo>
                    <a:pt x="5288280" y="682752"/>
                  </a:lnTo>
                  <a:lnTo>
                    <a:pt x="5289804" y="710184"/>
                  </a:lnTo>
                  <a:lnTo>
                    <a:pt x="5292852" y="697992"/>
                  </a:lnTo>
                  <a:lnTo>
                    <a:pt x="5298947" y="608076"/>
                  </a:lnTo>
                  <a:lnTo>
                    <a:pt x="5301995" y="528828"/>
                  </a:lnTo>
                  <a:lnTo>
                    <a:pt x="5303520" y="432816"/>
                  </a:lnTo>
                  <a:lnTo>
                    <a:pt x="5306568" y="397764"/>
                  </a:lnTo>
                  <a:lnTo>
                    <a:pt x="5308092" y="376428"/>
                  </a:lnTo>
                  <a:lnTo>
                    <a:pt x="5315712" y="234696"/>
                  </a:lnTo>
                  <a:lnTo>
                    <a:pt x="5317236" y="217932"/>
                  </a:lnTo>
                  <a:lnTo>
                    <a:pt x="5320284" y="275844"/>
                  </a:lnTo>
                  <a:lnTo>
                    <a:pt x="5321808" y="301752"/>
                  </a:lnTo>
                  <a:lnTo>
                    <a:pt x="5324856" y="373380"/>
                  </a:lnTo>
                  <a:lnTo>
                    <a:pt x="5330952" y="396240"/>
                  </a:lnTo>
                  <a:lnTo>
                    <a:pt x="5334000" y="373380"/>
                  </a:lnTo>
                  <a:lnTo>
                    <a:pt x="5335523" y="306324"/>
                  </a:lnTo>
                  <a:lnTo>
                    <a:pt x="5338571" y="283464"/>
                  </a:lnTo>
                  <a:lnTo>
                    <a:pt x="5340095" y="260604"/>
                  </a:lnTo>
                  <a:lnTo>
                    <a:pt x="5347716" y="284988"/>
                  </a:lnTo>
                  <a:lnTo>
                    <a:pt x="5349240" y="243840"/>
                  </a:lnTo>
                  <a:lnTo>
                    <a:pt x="5350764" y="252984"/>
                  </a:lnTo>
                  <a:lnTo>
                    <a:pt x="5353812" y="210312"/>
                  </a:lnTo>
                  <a:lnTo>
                    <a:pt x="5355336" y="294132"/>
                  </a:lnTo>
                  <a:lnTo>
                    <a:pt x="5362956" y="243840"/>
                  </a:lnTo>
                  <a:lnTo>
                    <a:pt x="5364480" y="263652"/>
                  </a:lnTo>
                  <a:lnTo>
                    <a:pt x="5367528" y="256032"/>
                  </a:lnTo>
                  <a:lnTo>
                    <a:pt x="5369052" y="269748"/>
                  </a:lnTo>
                  <a:lnTo>
                    <a:pt x="5372100" y="271272"/>
                  </a:lnTo>
                  <a:lnTo>
                    <a:pt x="5378195" y="222504"/>
                  </a:lnTo>
                  <a:lnTo>
                    <a:pt x="5381244" y="265176"/>
                  </a:lnTo>
                  <a:lnTo>
                    <a:pt x="5382768" y="214884"/>
                  </a:lnTo>
                  <a:lnTo>
                    <a:pt x="5385816" y="245364"/>
                  </a:lnTo>
                  <a:lnTo>
                    <a:pt x="5387340" y="188976"/>
                  </a:lnTo>
                  <a:lnTo>
                    <a:pt x="5394960" y="173736"/>
                  </a:lnTo>
                  <a:lnTo>
                    <a:pt x="5396484" y="164592"/>
                  </a:lnTo>
                  <a:lnTo>
                    <a:pt x="5399532" y="135636"/>
                  </a:lnTo>
                  <a:lnTo>
                    <a:pt x="5401056" y="181356"/>
                  </a:lnTo>
                  <a:lnTo>
                    <a:pt x="5404104" y="96012"/>
                  </a:lnTo>
                  <a:lnTo>
                    <a:pt x="5410200" y="100584"/>
                  </a:lnTo>
                  <a:lnTo>
                    <a:pt x="5413247" y="112776"/>
                  </a:lnTo>
                  <a:lnTo>
                    <a:pt x="5414771" y="54864"/>
                  </a:lnTo>
                  <a:lnTo>
                    <a:pt x="5417820" y="135636"/>
                  </a:lnTo>
                  <a:lnTo>
                    <a:pt x="5419344" y="128016"/>
                  </a:lnTo>
                  <a:lnTo>
                    <a:pt x="5425440" y="42672"/>
                  </a:lnTo>
                  <a:lnTo>
                    <a:pt x="5428488" y="53340"/>
                  </a:lnTo>
                  <a:lnTo>
                    <a:pt x="5430012" y="0"/>
                  </a:lnTo>
                  <a:lnTo>
                    <a:pt x="5433060" y="33528"/>
                  </a:lnTo>
                  <a:lnTo>
                    <a:pt x="5434584" y="153924"/>
                  </a:lnTo>
                  <a:lnTo>
                    <a:pt x="5442204" y="178308"/>
                  </a:lnTo>
                  <a:lnTo>
                    <a:pt x="5443728" y="269748"/>
                  </a:lnTo>
                  <a:lnTo>
                    <a:pt x="5446776" y="210312"/>
                  </a:lnTo>
                  <a:lnTo>
                    <a:pt x="5448300" y="166116"/>
                  </a:lnTo>
                  <a:lnTo>
                    <a:pt x="5451347" y="227076"/>
                  </a:lnTo>
                  <a:lnTo>
                    <a:pt x="5457444" y="237744"/>
                  </a:lnTo>
                  <a:lnTo>
                    <a:pt x="5460492" y="277368"/>
                  </a:lnTo>
                  <a:lnTo>
                    <a:pt x="5462016" y="286512"/>
                  </a:lnTo>
                  <a:lnTo>
                    <a:pt x="5465064" y="342900"/>
                  </a:lnTo>
                  <a:lnTo>
                    <a:pt x="5466588" y="348996"/>
                  </a:lnTo>
                  <a:lnTo>
                    <a:pt x="5474208" y="435864"/>
                  </a:lnTo>
                  <a:lnTo>
                    <a:pt x="5475732" y="353568"/>
                  </a:lnTo>
                  <a:lnTo>
                    <a:pt x="5478780" y="406908"/>
                  </a:lnTo>
                  <a:lnTo>
                    <a:pt x="5480304" y="403860"/>
                  </a:lnTo>
                  <a:lnTo>
                    <a:pt x="5483352" y="417576"/>
                  </a:lnTo>
                  <a:lnTo>
                    <a:pt x="5489447" y="431292"/>
                  </a:lnTo>
                  <a:lnTo>
                    <a:pt x="5492495" y="445008"/>
                  </a:lnTo>
                  <a:lnTo>
                    <a:pt x="5494020" y="505968"/>
                  </a:lnTo>
                  <a:lnTo>
                    <a:pt x="5495544" y="522732"/>
                  </a:lnTo>
                  <a:lnTo>
                    <a:pt x="5498592" y="478536"/>
                  </a:lnTo>
                  <a:lnTo>
                    <a:pt x="5504688" y="594360"/>
                  </a:lnTo>
                  <a:lnTo>
                    <a:pt x="5507736" y="507492"/>
                  </a:lnTo>
                  <a:lnTo>
                    <a:pt x="5509260" y="541020"/>
                  </a:lnTo>
                  <a:lnTo>
                    <a:pt x="5512308" y="585216"/>
                  </a:lnTo>
                  <a:lnTo>
                    <a:pt x="5513832" y="574548"/>
                  </a:lnTo>
                  <a:lnTo>
                    <a:pt x="5521452" y="521208"/>
                  </a:lnTo>
                  <a:lnTo>
                    <a:pt x="5522976" y="565404"/>
                  </a:lnTo>
                  <a:lnTo>
                    <a:pt x="5526023" y="542544"/>
                  </a:lnTo>
                  <a:lnTo>
                    <a:pt x="5527547" y="632460"/>
                  </a:lnTo>
                  <a:lnTo>
                    <a:pt x="5530595" y="652272"/>
                  </a:lnTo>
                  <a:lnTo>
                    <a:pt x="5536692" y="618744"/>
                  </a:lnTo>
                  <a:lnTo>
                    <a:pt x="5539740" y="612648"/>
                  </a:lnTo>
                  <a:lnTo>
                    <a:pt x="5541264" y="646176"/>
                  </a:lnTo>
                  <a:lnTo>
                    <a:pt x="5544312" y="650748"/>
                  </a:lnTo>
                  <a:lnTo>
                    <a:pt x="5545836" y="704088"/>
                  </a:lnTo>
                  <a:lnTo>
                    <a:pt x="5553456" y="768096"/>
                  </a:lnTo>
                  <a:lnTo>
                    <a:pt x="5554980" y="762000"/>
                  </a:lnTo>
                  <a:lnTo>
                    <a:pt x="5558028" y="859536"/>
                  </a:lnTo>
                  <a:lnTo>
                    <a:pt x="5559552" y="829056"/>
                  </a:lnTo>
                  <a:lnTo>
                    <a:pt x="5562600" y="842772"/>
                  </a:lnTo>
                  <a:lnTo>
                    <a:pt x="5568695" y="935736"/>
                  </a:lnTo>
                  <a:lnTo>
                    <a:pt x="5570220" y="967740"/>
                  </a:lnTo>
                  <a:lnTo>
                    <a:pt x="5573268" y="979932"/>
                  </a:lnTo>
                  <a:lnTo>
                    <a:pt x="5574792" y="969264"/>
                  </a:lnTo>
                  <a:lnTo>
                    <a:pt x="5577840" y="1022604"/>
                  </a:lnTo>
                  <a:lnTo>
                    <a:pt x="5583936" y="989076"/>
                  </a:lnTo>
                  <a:lnTo>
                    <a:pt x="5586984" y="1018032"/>
                  </a:lnTo>
                  <a:lnTo>
                    <a:pt x="5588508" y="1027176"/>
                  </a:lnTo>
                  <a:lnTo>
                    <a:pt x="5591556" y="979932"/>
                  </a:lnTo>
                  <a:lnTo>
                    <a:pt x="5593080" y="1014984"/>
                  </a:lnTo>
                  <a:lnTo>
                    <a:pt x="5600700" y="1031748"/>
                  </a:lnTo>
                  <a:lnTo>
                    <a:pt x="5602223" y="1025652"/>
                  </a:lnTo>
                  <a:lnTo>
                    <a:pt x="5605271" y="1007364"/>
                  </a:lnTo>
                  <a:lnTo>
                    <a:pt x="5606795" y="1010412"/>
                  </a:lnTo>
                  <a:lnTo>
                    <a:pt x="5609844" y="1042416"/>
                  </a:lnTo>
                  <a:lnTo>
                    <a:pt x="5615940" y="1062228"/>
                  </a:lnTo>
                  <a:lnTo>
                    <a:pt x="5618988" y="1028700"/>
                  </a:lnTo>
                  <a:lnTo>
                    <a:pt x="5620512" y="1040892"/>
                  </a:lnTo>
                  <a:lnTo>
                    <a:pt x="5623560" y="1014984"/>
                  </a:lnTo>
                  <a:lnTo>
                    <a:pt x="5625084" y="1048512"/>
                  </a:lnTo>
                  <a:lnTo>
                    <a:pt x="5632704" y="1059180"/>
                  </a:lnTo>
                  <a:lnTo>
                    <a:pt x="5634228" y="1109472"/>
                  </a:lnTo>
                  <a:lnTo>
                    <a:pt x="5635752" y="1232916"/>
                  </a:lnTo>
                  <a:lnTo>
                    <a:pt x="5638800" y="1216152"/>
                  </a:lnTo>
                  <a:lnTo>
                    <a:pt x="5640323" y="1296924"/>
                  </a:lnTo>
                  <a:lnTo>
                    <a:pt x="5647944" y="1303020"/>
                  </a:lnTo>
                  <a:lnTo>
                    <a:pt x="5649468" y="1251204"/>
                  </a:lnTo>
                  <a:lnTo>
                    <a:pt x="5652516" y="1194816"/>
                  </a:lnTo>
                  <a:lnTo>
                    <a:pt x="5654040" y="1127760"/>
                  </a:lnTo>
                  <a:lnTo>
                    <a:pt x="5657088" y="1117092"/>
                  </a:lnTo>
                  <a:lnTo>
                    <a:pt x="5663184" y="1089660"/>
                  </a:lnTo>
                  <a:lnTo>
                    <a:pt x="5666232" y="1053084"/>
                  </a:lnTo>
                  <a:lnTo>
                    <a:pt x="5667756" y="1057656"/>
                  </a:lnTo>
                  <a:lnTo>
                    <a:pt x="5670804" y="1129284"/>
                  </a:lnTo>
                  <a:lnTo>
                    <a:pt x="5672328" y="1078992"/>
                  </a:lnTo>
                  <a:lnTo>
                    <a:pt x="5679947" y="1053084"/>
                  </a:lnTo>
                  <a:lnTo>
                    <a:pt x="5681471" y="1036320"/>
                  </a:lnTo>
                  <a:lnTo>
                    <a:pt x="5684520" y="1069848"/>
                  </a:lnTo>
                  <a:lnTo>
                    <a:pt x="5686044" y="1068324"/>
                  </a:lnTo>
                  <a:lnTo>
                    <a:pt x="5689092" y="1086612"/>
                  </a:lnTo>
                  <a:lnTo>
                    <a:pt x="5695188" y="1091184"/>
                  </a:lnTo>
                  <a:lnTo>
                    <a:pt x="5698236" y="1039368"/>
                  </a:lnTo>
                  <a:lnTo>
                    <a:pt x="5699760" y="1042416"/>
                  </a:lnTo>
                  <a:lnTo>
                    <a:pt x="5702808" y="1031748"/>
                  </a:lnTo>
                  <a:lnTo>
                    <a:pt x="5704332" y="1030224"/>
                  </a:lnTo>
                  <a:lnTo>
                    <a:pt x="5710428" y="1129284"/>
                  </a:lnTo>
                  <a:lnTo>
                    <a:pt x="5713476" y="1069848"/>
                  </a:lnTo>
                  <a:lnTo>
                    <a:pt x="5715000" y="1060704"/>
                  </a:lnTo>
                  <a:lnTo>
                    <a:pt x="5718047" y="1031748"/>
                  </a:lnTo>
                  <a:lnTo>
                    <a:pt x="5719571" y="1008888"/>
                  </a:lnTo>
                  <a:lnTo>
                    <a:pt x="5727192" y="1043940"/>
                  </a:lnTo>
                  <a:lnTo>
                    <a:pt x="5728716" y="1040892"/>
                  </a:lnTo>
                  <a:lnTo>
                    <a:pt x="5731764" y="1083564"/>
                  </a:lnTo>
                  <a:lnTo>
                    <a:pt x="5733288" y="1048512"/>
                  </a:lnTo>
                  <a:lnTo>
                    <a:pt x="5736336" y="1069848"/>
                  </a:lnTo>
                  <a:lnTo>
                    <a:pt x="5742432" y="1112520"/>
                  </a:lnTo>
                  <a:lnTo>
                    <a:pt x="5745480" y="1088136"/>
                  </a:lnTo>
                  <a:lnTo>
                    <a:pt x="5747004" y="1063752"/>
                  </a:lnTo>
                  <a:lnTo>
                    <a:pt x="5750052" y="1089660"/>
                  </a:lnTo>
                  <a:lnTo>
                    <a:pt x="5751576" y="1107948"/>
                  </a:lnTo>
                  <a:lnTo>
                    <a:pt x="5759195" y="1171956"/>
                  </a:lnTo>
                  <a:lnTo>
                    <a:pt x="5760720" y="1159764"/>
                  </a:lnTo>
                  <a:lnTo>
                    <a:pt x="5763768" y="1144524"/>
                  </a:lnTo>
                  <a:lnTo>
                    <a:pt x="5765292" y="1120140"/>
                  </a:lnTo>
                  <a:lnTo>
                    <a:pt x="5768340" y="1124712"/>
                  </a:lnTo>
                  <a:lnTo>
                    <a:pt x="5774436" y="1104900"/>
                  </a:lnTo>
                  <a:lnTo>
                    <a:pt x="5777484" y="1106424"/>
                  </a:lnTo>
                  <a:lnTo>
                    <a:pt x="5779008" y="1120140"/>
                  </a:lnTo>
                  <a:lnTo>
                    <a:pt x="5780532" y="1060704"/>
                  </a:lnTo>
                  <a:lnTo>
                    <a:pt x="5783580" y="1062228"/>
                  </a:lnTo>
                  <a:lnTo>
                    <a:pt x="5789676" y="1068324"/>
                  </a:lnTo>
                  <a:lnTo>
                    <a:pt x="5792723" y="1050036"/>
                  </a:lnTo>
                  <a:lnTo>
                    <a:pt x="5794247" y="1074420"/>
                  </a:lnTo>
                  <a:lnTo>
                    <a:pt x="5797295" y="1001268"/>
                  </a:lnTo>
                  <a:lnTo>
                    <a:pt x="5798820" y="941832"/>
                  </a:lnTo>
                  <a:lnTo>
                    <a:pt x="5806440" y="1018032"/>
                  </a:lnTo>
                  <a:lnTo>
                    <a:pt x="5807964" y="1005840"/>
                  </a:lnTo>
                  <a:lnTo>
                    <a:pt x="5811012" y="1068324"/>
                  </a:lnTo>
                  <a:lnTo>
                    <a:pt x="5812536" y="1072896"/>
                  </a:lnTo>
                  <a:lnTo>
                    <a:pt x="5815584" y="1138428"/>
                  </a:lnTo>
                  <a:lnTo>
                    <a:pt x="5821680" y="1159764"/>
                  </a:lnTo>
                  <a:lnTo>
                    <a:pt x="5824728" y="1171956"/>
                  </a:lnTo>
                  <a:lnTo>
                    <a:pt x="5826252" y="1258824"/>
                  </a:lnTo>
                  <a:lnTo>
                    <a:pt x="5829300" y="1287780"/>
                  </a:lnTo>
                  <a:lnTo>
                    <a:pt x="5830823" y="1310640"/>
                  </a:lnTo>
                  <a:lnTo>
                    <a:pt x="5838444" y="1315212"/>
                  </a:lnTo>
                  <a:lnTo>
                    <a:pt x="5839968" y="1353312"/>
                  </a:lnTo>
                  <a:lnTo>
                    <a:pt x="5843016" y="1363980"/>
                  </a:lnTo>
                  <a:lnTo>
                    <a:pt x="5844540" y="1295400"/>
                  </a:lnTo>
                  <a:lnTo>
                    <a:pt x="5847588" y="1374648"/>
                  </a:lnTo>
                  <a:lnTo>
                    <a:pt x="5853684" y="1367028"/>
                  </a:lnTo>
                  <a:lnTo>
                    <a:pt x="5855208" y="1351788"/>
                  </a:lnTo>
                  <a:lnTo>
                    <a:pt x="5858256" y="1315212"/>
                  </a:lnTo>
                  <a:lnTo>
                    <a:pt x="5859780" y="1342644"/>
                  </a:lnTo>
                  <a:lnTo>
                    <a:pt x="5862828" y="1331976"/>
                  </a:lnTo>
                  <a:lnTo>
                    <a:pt x="5868923" y="1371600"/>
                  </a:lnTo>
                  <a:lnTo>
                    <a:pt x="5871971" y="1373124"/>
                  </a:lnTo>
                  <a:lnTo>
                    <a:pt x="5873495" y="1399032"/>
                  </a:lnTo>
                  <a:lnTo>
                    <a:pt x="5876544" y="1377696"/>
                  </a:lnTo>
                  <a:lnTo>
                    <a:pt x="5878068" y="1376172"/>
                  </a:lnTo>
                  <a:lnTo>
                    <a:pt x="5885688" y="1360932"/>
                  </a:lnTo>
                  <a:lnTo>
                    <a:pt x="5887212" y="1362456"/>
                  </a:lnTo>
                  <a:lnTo>
                    <a:pt x="5890260" y="1344168"/>
                  </a:lnTo>
                  <a:lnTo>
                    <a:pt x="5891784" y="1365504"/>
                  </a:lnTo>
                  <a:lnTo>
                    <a:pt x="5894832" y="1382268"/>
                  </a:lnTo>
                  <a:lnTo>
                    <a:pt x="5900928" y="1511808"/>
                  </a:lnTo>
                  <a:lnTo>
                    <a:pt x="5903976" y="1463040"/>
                  </a:lnTo>
                  <a:lnTo>
                    <a:pt x="5905500" y="1453896"/>
                  </a:lnTo>
                  <a:lnTo>
                    <a:pt x="5908547" y="1531620"/>
                  </a:lnTo>
                  <a:lnTo>
                    <a:pt x="5910071" y="1583436"/>
                  </a:lnTo>
                  <a:lnTo>
                    <a:pt x="5917692" y="1600200"/>
                  </a:lnTo>
                  <a:lnTo>
                    <a:pt x="5919216" y="1556004"/>
                  </a:lnTo>
                  <a:lnTo>
                    <a:pt x="5922264" y="1566672"/>
                  </a:lnTo>
                  <a:lnTo>
                    <a:pt x="5923788" y="1571244"/>
                  </a:lnTo>
                  <a:lnTo>
                    <a:pt x="5925312" y="1533144"/>
                  </a:lnTo>
                  <a:lnTo>
                    <a:pt x="5932932" y="1630680"/>
                  </a:lnTo>
                  <a:lnTo>
                    <a:pt x="5934456" y="1618488"/>
                  </a:lnTo>
                  <a:lnTo>
                    <a:pt x="5937504" y="1588008"/>
                  </a:lnTo>
                  <a:lnTo>
                    <a:pt x="5939028" y="1557528"/>
                  </a:lnTo>
                  <a:lnTo>
                    <a:pt x="5942076" y="1568196"/>
                  </a:lnTo>
                  <a:lnTo>
                    <a:pt x="5948171" y="1588008"/>
                  </a:lnTo>
                  <a:lnTo>
                    <a:pt x="5951220" y="1607820"/>
                  </a:lnTo>
                  <a:lnTo>
                    <a:pt x="5952744" y="1574292"/>
                  </a:lnTo>
                  <a:lnTo>
                    <a:pt x="5955792" y="1629156"/>
                  </a:lnTo>
                  <a:lnTo>
                    <a:pt x="5957316" y="1600200"/>
                  </a:lnTo>
                  <a:lnTo>
                    <a:pt x="5964936" y="1633728"/>
                  </a:lnTo>
                  <a:lnTo>
                    <a:pt x="5966460" y="1662684"/>
                  </a:lnTo>
                  <a:lnTo>
                    <a:pt x="5969508" y="1699260"/>
                  </a:lnTo>
                  <a:lnTo>
                    <a:pt x="5971032" y="1682496"/>
                  </a:lnTo>
                  <a:lnTo>
                    <a:pt x="5974080" y="1665732"/>
                  </a:lnTo>
                  <a:lnTo>
                    <a:pt x="5980176" y="1658112"/>
                  </a:lnTo>
                  <a:lnTo>
                    <a:pt x="5983223" y="1655064"/>
                  </a:lnTo>
                  <a:lnTo>
                    <a:pt x="5984747" y="1668780"/>
                  </a:lnTo>
                  <a:lnTo>
                    <a:pt x="5987795" y="1693164"/>
                  </a:lnTo>
                  <a:lnTo>
                    <a:pt x="5989320" y="1693164"/>
                  </a:lnTo>
                  <a:lnTo>
                    <a:pt x="5995416" y="1650492"/>
                  </a:lnTo>
                  <a:lnTo>
                    <a:pt x="5998464" y="1652016"/>
                  </a:lnTo>
                  <a:lnTo>
                    <a:pt x="5999988" y="1659636"/>
                  </a:lnTo>
                  <a:lnTo>
                    <a:pt x="6003036" y="1656588"/>
                  </a:lnTo>
                  <a:lnTo>
                    <a:pt x="6004560" y="1667256"/>
                  </a:lnTo>
                  <a:lnTo>
                    <a:pt x="6012180" y="1677924"/>
                  </a:lnTo>
                  <a:lnTo>
                    <a:pt x="6013704" y="1697736"/>
                  </a:lnTo>
                  <a:lnTo>
                    <a:pt x="6016752" y="1699260"/>
                  </a:lnTo>
                  <a:lnTo>
                    <a:pt x="6018276" y="1694688"/>
                  </a:lnTo>
                  <a:lnTo>
                    <a:pt x="6021323" y="1691640"/>
                  </a:lnTo>
                  <a:lnTo>
                    <a:pt x="6027420" y="1702308"/>
                  </a:lnTo>
                  <a:lnTo>
                    <a:pt x="6030468" y="1712976"/>
                  </a:lnTo>
                  <a:lnTo>
                    <a:pt x="6031992" y="1712976"/>
                  </a:lnTo>
                  <a:lnTo>
                    <a:pt x="6035040" y="1764792"/>
                  </a:lnTo>
                  <a:lnTo>
                    <a:pt x="6036564" y="1746504"/>
                  </a:lnTo>
                  <a:lnTo>
                    <a:pt x="6044184" y="1764792"/>
                  </a:lnTo>
                  <a:lnTo>
                    <a:pt x="6045708" y="1793748"/>
                  </a:lnTo>
                  <a:lnTo>
                    <a:pt x="6048756" y="1764792"/>
                  </a:lnTo>
                  <a:lnTo>
                    <a:pt x="6050280" y="1787652"/>
                  </a:lnTo>
                  <a:lnTo>
                    <a:pt x="6053328" y="1805940"/>
                  </a:lnTo>
                  <a:lnTo>
                    <a:pt x="6059423" y="1738884"/>
                  </a:lnTo>
                  <a:lnTo>
                    <a:pt x="6062471" y="1763268"/>
                  </a:lnTo>
                  <a:lnTo>
                    <a:pt x="6063995" y="1732788"/>
                  </a:lnTo>
                  <a:lnTo>
                    <a:pt x="6065520" y="1744980"/>
                  </a:lnTo>
                  <a:lnTo>
                    <a:pt x="6068568" y="1709928"/>
                  </a:lnTo>
                  <a:lnTo>
                    <a:pt x="6074664" y="1708404"/>
                  </a:lnTo>
                  <a:lnTo>
                    <a:pt x="6077712" y="1711452"/>
                  </a:lnTo>
                  <a:lnTo>
                    <a:pt x="6079236" y="1763268"/>
                  </a:lnTo>
                  <a:lnTo>
                    <a:pt x="6082284" y="1749552"/>
                  </a:lnTo>
                  <a:lnTo>
                    <a:pt x="6083808" y="1717548"/>
                  </a:lnTo>
                  <a:lnTo>
                    <a:pt x="6091428" y="1696212"/>
                  </a:lnTo>
                  <a:lnTo>
                    <a:pt x="6092952" y="1717548"/>
                  </a:lnTo>
                  <a:lnTo>
                    <a:pt x="6096000" y="1722120"/>
                  </a:lnTo>
                  <a:lnTo>
                    <a:pt x="6097523" y="1722120"/>
                  </a:lnTo>
                  <a:lnTo>
                    <a:pt x="6100571" y="1723644"/>
                  </a:lnTo>
                  <a:lnTo>
                    <a:pt x="6106668" y="1705356"/>
                  </a:lnTo>
                  <a:lnTo>
                    <a:pt x="6109716" y="1722120"/>
                  </a:lnTo>
                  <a:lnTo>
                    <a:pt x="6111240" y="1702308"/>
                  </a:lnTo>
                  <a:lnTo>
                    <a:pt x="6114288" y="1696212"/>
                  </a:lnTo>
                  <a:lnTo>
                    <a:pt x="6115812" y="1674876"/>
                  </a:lnTo>
                  <a:lnTo>
                    <a:pt x="6123432" y="1662684"/>
                  </a:lnTo>
                  <a:lnTo>
                    <a:pt x="6124956" y="1639824"/>
                  </a:lnTo>
                  <a:lnTo>
                    <a:pt x="6128004" y="1624584"/>
                  </a:lnTo>
                  <a:lnTo>
                    <a:pt x="6129528" y="1621536"/>
                  </a:lnTo>
                  <a:lnTo>
                    <a:pt x="6132576" y="1613916"/>
                  </a:lnTo>
                  <a:lnTo>
                    <a:pt x="6138671" y="1601724"/>
                  </a:lnTo>
                  <a:lnTo>
                    <a:pt x="6140195" y="1616964"/>
                  </a:lnTo>
                  <a:lnTo>
                    <a:pt x="6143244" y="1616964"/>
                  </a:lnTo>
                  <a:lnTo>
                    <a:pt x="6144768" y="1620012"/>
                  </a:lnTo>
                  <a:lnTo>
                    <a:pt x="6147816" y="1630680"/>
                  </a:lnTo>
                  <a:lnTo>
                    <a:pt x="6153912" y="1635252"/>
                  </a:lnTo>
                  <a:lnTo>
                    <a:pt x="6156960" y="1635252"/>
                  </a:lnTo>
                  <a:lnTo>
                    <a:pt x="6158484" y="1658112"/>
                  </a:lnTo>
                  <a:lnTo>
                    <a:pt x="6161532" y="1679448"/>
                  </a:lnTo>
                  <a:lnTo>
                    <a:pt x="6163056" y="1670304"/>
                  </a:lnTo>
                  <a:lnTo>
                    <a:pt x="6170676" y="1693164"/>
                  </a:lnTo>
                  <a:lnTo>
                    <a:pt x="6172200" y="1700784"/>
                  </a:lnTo>
                  <a:lnTo>
                    <a:pt x="6175247" y="1706880"/>
                  </a:lnTo>
                  <a:lnTo>
                    <a:pt x="6176771" y="1693164"/>
                  </a:lnTo>
                  <a:lnTo>
                    <a:pt x="6179820" y="1729740"/>
                  </a:lnTo>
                  <a:lnTo>
                    <a:pt x="6185916" y="1726692"/>
                  </a:lnTo>
                  <a:lnTo>
                    <a:pt x="6188964" y="1728216"/>
                  </a:lnTo>
                  <a:lnTo>
                    <a:pt x="6190488" y="1737360"/>
                  </a:lnTo>
                  <a:lnTo>
                    <a:pt x="6193536" y="1766316"/>
                  </a:lnTo>
                  <a:lnTo>
                    <a:pt x="6195060" y="1735836"/>
                  </a:lnTo>
                  <a:lnTo>
                    <a:pt x="6202680" y="1751076"/>
                  </a:lnTo>
                  <a:lnTo>
                    <a:pt x="6204204" y="1780032"/>
                  </a:lnTo>
                  <a:lnTo>
                    <a:pt x="6207252" y="1758696"/>
                  </a:lnTo>
                  <a:lnTo>
                    <a:pt x="6208776" y="1798320"/>
                  </a:lnTo>
                  <a:lnTo>
                    <a:pt x="6210300" y="1799844"/>
                  </a:lnTo>
                  <a:lnTo>
                    <a:pt x="6217920" y="1776984"/>
                  </a:lnTo>
                  <a:lnTo>
                    <a:pt x="6219444" y="1770888"/>
                  </a:lnTo>
                  <a:lnTo>
                    <a:pt x="6222492" y="1775460"/>
                  </a:lnTo>
                  <a:lnTo>
                    <a:pt x="6224016" y="1784604"/>
                  </a:lnTo>
                  <a:lnTo>
                    <a:pt x="6227064" y="1808988"/>
                  </a:lnTo>
                  <a:lnTo>
                    <a:pt x="6233160" y="1828800"/>
                  </a:lnTo>
                  <a:lnTo>
                    <a:pt x="6236208" y="1834896"/>
                  </a:lnTo>
                  <a:lnTo>
                    <a:pt x="6237732" y="1830324"/>
                  </a:lnTo>
                  <a:lnTo>
                    <a:pt x="6240780" y="1822704"/>
                  </a:lnTo>
                  <a:lnTo>
                    <a:pt x="6242304" y="1847088"/>
                  </a:lnTo>
                  <a:lnTo>
                    <a:pt x="6249923" y="1848612"/>
                  </a:lnTo>
                  <a:lnTo>
                    <a:pt x="6251447" y="1865376"/>
                  </a:lnTo>
                  <a:lnTo>
                    <a:pt x="6254495" y="1840992"/>
                  </a:lnTo>
                  <a:lnTo>
                    <a:pt x="6256020" y="1840992"/>
                  </a:lnTo>
                  <a:lnTo>
                    <a:pt x="6259068" y="1897380"/>
                  </a:lnTo>
                  <a:lnTo>
                    <a:pt x="6265164" y="1892808"/>
                  </a:lnTo>
                  <a:lnTo>
                    <a:pt x="6268212" y="1874520"/>
                  </a:lnTo>
                  <a:lnTo>
                    <a:pt x="6269736" y="1914144"/>
                  </a:lnTo>
                  <a:lnTo>
                    <a:pt x="6272784" y="1920240"/>
                  </a:lnTo>
                  <a:lnTo>
                    <a:pt x="6274308" y="1897380"/>
                  </a:lnTo>
                  <a:lnTo>
                    <a:pt x="6280404" y="1908048"/>
                  </a:lnTo>
                  <a:lnTo>
                    <a:pt x="6283452" y="1921764"/>
                  </a:lnTo>
                  <a:lnTo>
                    <a:pt x="6284976" y="1929384"/>
                  </a:lnTo>
                  <a:lnTo>
                    <a:pt x="6288023" y="1941576"/>
                  </a:lnTo>
                  <a:lnTo>
                    <a:pt x="6289547" y="1933956"/>
                  </a:lnTo>
                  <a:lnTo>
                    <a:pt x="6297168" y="1959864"/>
                  </a:lnTo>
                  <a:lnTo>
                    <a:pt x="6298692" y="1991868"/>
                  </a:lnTo>
                  <a:lnTo>
                    <a:pt x="6301740" y="2010156"/>
                  </a:lnTo>
                  <a:lnTo>
                    <a:pt x="6303264" y="2007108"/>
                  </a:lnTo>
                  <a:lnTo>
                    <a:pt x="6306312" y="1985772"/>
                  </a:lnTo>
                  <a:lnTo>
                    <a:pt x="6312408" y="1990344"/>
                  </a:lnTo>
                  <a:lnTo>
                    <a:pt x="6315456" y="1952244"/>
                  </a:lnTo>
                  <a:lnTo>
                    <a:pt x="6316980" y="1938528"/>
                  </a:lnTo>
                  <a:lnTo>
                    <a:pt x="6320028" y="1969008"/>
                  </a:lnTo>
                  <a:lnTo>
                    <a:pt x="6321552" y="1943100"/>
                  </a:lnTo>
                  <a:lnTo>
                    <a:pt x="6329171" y="1953768"/>
                  </a:lnTo>
                  <a:lnTo>
                    <a:pt x="6330695" y="1967484"/>
                  </a:lnTo>
                  <a:lnTo>
                    <a:pt x="6333744" y="1961388"/>
                  </a:lnTo>
                  <a:lnTo>
                    <a:pt x="6335268" y="2004060"/>
                  </a:lnTo>
                  <a:lnTo>
                    <a:pt x="6338316" y="1997964"/>
                  </a:lnTo>
                  <a:lnTo>
                    <a:pt x="6344412" y="2013204"/>
                  </a:lnTo>
                  <a:lnTo>
                    <a:pt x="6347460" y="2016252"/>
                  </a:lnTo>
                  <a:lnTo>
                    <a:pt x="6348984" y="2078736"/>
                  </a:lnTo>
                  <a:lnTo>
                    <a:pt x="6352032" y="2063496"/>
                  </a:lnTo>
                  <a:lnTo>
                    <a:pt x="6353556" y="2069592"/>
                  </a:lnTo>
                  <a:lnTo>
                    <a:pt x="6359652" y="2026920"/>
                  </a:lnTo>
                  <a:lnTo>
                    <a:pt x="6362700" y="2031492"/>
                  </a:lnTo>
                  <a:lnTo>
                    <a:pt x="6364223" y="2065020"/>
                  </a:lnTo>
                  <a:lnTo>
                    <a:pt x="6367271" y="2092452"/>
                  </a:lnTo>
                  <a:lnTo>
                    <a:pt x="6368795" y="2119884"/>
                  </a:lnTo>
                  <a:lnTo>
                    <a:pt x="6376416" y="2139696"/>
                  </a:lnTo>
                  <a:lnTo>
                    <a:pt x="6377940" y="2101596"/>
                  </a:lnTo>
                  <a:lnTo>
                    <a:pt x="6380988" y="2071116"/>
                  </a:lnTo>
                  <a:lnTo>
                    <a:pt x="6382512" y="2068068"/>
                  </a:lnTo>
                  <a:lnTo>
                    <a:pt x="6385560" y="2083308"/>
                  </a:lnTo>
                  <a:lnTo>
                    <a:pt x="6391656" y="2081784"/>
                  </a:lnTo>
                  <a:lnTo>
                    <a:pt x="6394704" y="2125980"/>
                  </a:lnTo>
                  <a:lnTo>
                    <a:pt x="6396228" y="2104644"/>
                  </a:lnTo>
                  <a:lnTo>
                    <a:pt x="6399276" y="2103120"/>
                  </a:lnTo>
                  <a:lnTo>
                    <a:pt x="6400800" y="2071116"/>
                  </a:lnTo>
                  <a:lnTo>
                    <a:pt x="6408420" y="2130552"/>
                  </a:lnTo>
                  <a:lnTo>
                    <a:pt x="6409944" y="2129028"/>
                  </a:lnTo>
                  <a:lnTo>
                    <a:pt x="6412992" y="2109216"/>
                  </a:lnTo>
                  <a:lnTo>
                    <a:pt x="6414516" y="2110740"/>
                  </a:lnTo>
                  <a:lnTo>
                    <a:pt x="6417564" y="2077212"/>
                  </a:lnTo>
                  <a:lnTo>
                    <a:pt x="6423660" y="2069592"/>
                  </a:lnTo>
                  <a:lnTo>
                    <a:pt x="6425184" y="2072640"/>
                  </a:lnTo>
                  <a:lnTo>
                    <a:pt x="6428232" y="2052828"/>
                  </a:lnTo>
                  <a:lnTo>
                    <a:pt x="6429756" y="2061972"/>
                  </a:lnTo>
                  <a:lnTo>
                    <a:pt x="6432804" y="2040636"/>
                  </a:lnTo>
                  <a:lnTo>
                    <a:pt x="6438900" y="2034540"/>
                  </a:lnTo>
                  <a:lnTo>
                    <a:pt x="6441947" y="2093976"/>
                  </a:lnTo>
                  <a:lnTo>
                    <a:pt x="6443471" y="2104644"/>
                  </a:lnTo>
                  <a:lnTo>
                    <a:pt x="6446520" y="2107692"/>
                  </a:lnTo>
                  <a:lnTo>
                    <a:pt x="6448044" y="2132076"/>
                  </a:lnTo>
                  <a:lnTo>
                    <a:pt x="6455664" y="2095500"/>
                  </a:lnTo>
                  <a:lnTo>
                    <a:pt x="6457188" y="2124456"/>
                  </a:lnTo>
                  <a:lnTo>
                    <a:pt x="6460236" y="2129028"/>
                  </a:lnTo>
                  <a:lnTo>
                    <a:pt x="6461760" y="2138172"/>
                  </a:lnTo>
                  <a:lnTo>
                    <a:pt x="6464808" y="2168652"/>
                  </a:lnTo>
                  <a:lnTo>
                    <a:pt x="6470904" y="2136648"/>
                  </a:lnTo>
                  <a:lnTo>
                    <a:pt x="6473952" y="2136648"/>
                  </a:lnTo>
                  <a:lnTo>
                    <a:pt x="6475476" y="2130552"/>
                  </a:lnTo>
                  <a:lnTo>
                    <a:pt x="6478523" y="2167128"/>
                  </a:lnTo>
                  <a:lnTo>
                    <a:pt x="6480047" y="2144268"/>
                  </a:lnTo>
                  <a:lnTo>
                    <a:pt x="6487668" y="2147316"/>
                  </a:lnTo>
                  <a:lnTo>
                    <a:pt x="6489192" y="2133600"/>
                  </a:lnTo>
                  <a:lnTo>
                    <a:pt x="6492240" y="2136648"/>
                  </a:lnTo>
                  <a:lnTo>
                    <a:pt x="6493764" y="2107692"/>
                  </a:lnTo>
                  <a:lnTo>
                    <a:pt x="6495288" y="2122932"/>
                  </a:lnTo>
                  <a:lnTo>
                    <a:pt x="6502908" y="2118360"/>
                  </a:lnTo>
                  <a:lnTo>
                    <a:pt x="6504432" y="2154936"/>
                  </a:lnTo>
                  <a:lnTo>
                    <a:pt x="6507480" y="2177796"/>
                  </a:lnTo>
                  <a:lnTo>
                    <a:pt x="6509004" y="2171700"/>
                  </a:lnTo>
                  <a:lnTo>
                    <a:pt x="6512052" y="2164080"/>
                  </a:lnTo>
                  <a:lnTo>
                    <a:pt x="6518148" y="2177796"/>
                  </a:lnTo>
                  <a:lnTo>
                    <a:pt x="6521196" y="2154936"/>
                  </a:lnTo>
                  <a:lnTo>
                    <a:pt x="6522719" y="2144268"/>
                  </a:lnTo>
                  <a:lnTo>
                    <a:pt x="6525767" y="2133600"/>
                  </a:lnTo>
                  <a:lnTo>
                    <a:pt x="6527292" y="2196084"/>
                  </a:lnTo>
                  <a:lnTo>
                    <a:pt x="6534911" y="2186940"/>
                  </a:lnTo>
                  <a:lnTo>
                    <a:pt x="6536436" y="2194560"/>
                  </a:lnTo>
                  <a:lnTo>
                    <a:pt x="6539484" y="2206752"/>
                  </a:lnTo>
                  <a:lnTo>
                    <a:pt x="6541008" y="2161032"/>
                  </a:lnTo>
                  <a:lnTo>
                    <a:pt x="6544056" y="2151888"/>
                  </a:lnTo>
                  <a:lnTo>
                    <a:pt x="6550152" y="2118360"/>
                  </a:lnTo>
                  <a:lnTo>
                    <a:pt x="6553200" y="2110740"/>
                  </a:lnTo>
                  <a:lnTo>
                    <a:pt x="6554723" y="2098548"/>
                  </a:lnTo>
                  <a:lnTo>
                    <a:pt x="6557771" y="2135124"/>
                  </a:lnTo>
                  <a:lnTo>
                    <a:pt x="6559296" y="2103120"/>
                  </a:lnTo>
                  <a:lnTo>
                    <a:pt x="6566915" y="2109216"/>
                  </a:lnTo>
                  <a:lnTo>
                    <a:pt x="6568440" y="2122932"/>
                  </a:lnTo>
                  <a:lnTo>
                    <a:pt x="6569963" y="2119884"/>
                  </a:lnTo>
                  <a:lnTo>
                    <a:pt x="6573011" y="2089404"/>
                  </a:lnTo>
                  <a:lnTo>
                    <a:pt x="6574536" y="2098548"/>
                  </a:lnTo>
                  <a:lnTo>
                    <a:pt x="6582156" y="2129028"/>
                  </a:lnTo>
                  <a:lnTo>
                    <a:pt x="6583680" y="2115312"/>
                  </a:lnTo>
                  <a:lnTo>
                    <a:pt x="6586728" y="2118360"/>
                  </a:lnTo>
                  <a:lnTo>
                    <a:pt x="6588252" y="2122932"/>
                  </a:lnTo>
                  <a:lnTo>
                    <a:pt x="6591300" y="2122932"/>
                  </a:lnTo>
                  <a:lnTo>
                    <a:pt x="6597396" y="2109216"/>
                  </a:lnTo>
                  <a:lnTo>
                    <a:pt x="6600444" y="2118360"/>
                  </a:lnTo>
                  <a:lnTo>
                    <a:pt x="6601967" y="2130552"/>
                  </a:lnTo>
                  <a:lnTo>
                    <a:pt x="6605015" y="2118360"/>
                  </a:lnTo>
                  <a:lnTo>
                    <a:pt x="6606540" y="2116836"/>
                  </a:lnTo>
                  <a:lnTo>
                    <a:pt x="6614159" y="2138172"/>
                  </a:lnTo>
                  <a:lnTo>
                    <a:pt x="6615684" y="2145792"/>
                  </a:lnTo>
                  <a:lnTo>
                    <a:pt x="6618732" y="2191512"/>
                  </a:lnTo>
                  <a:lnTo>
                    <a:pt x="6620256" y="2182368"/>
                  </a:lnTo>
                  <a:lnTo>
                    <a:pt x="6623304" y="2164080"/>
                  </a:lnTo>
                  <a:lnTo>
                    <a:pt x="6629400" y="2176272"/>
                  </a:lnTo>
                  <a:lnTo>
                    <a:pt x="6632448" y="2148840"/>
                  </a:lnTo>
                  <a:lnTo>
                    <a:pt x="6633971" y="2118360"/>
                  </a:lnTo>
                  <a:lnTo>
                    <a:pt x="6637019" y="2122932"/>
                  </a:lnTo>
                  <a:lnTo>
                    <a:pt x="6638544" y="2100072"/>
                  </a:lnTo>
                  <a:lnTo>
                    <a:pt x="6644640" y="2115312"/>
                  </a:lnTo>
                  <a:lnTo>
                    <a:pt x="6647688" y="2112264"/>
                  </a:lnTo>
                  <a:lnTo>
                    <a:pt x="6649211" y="2095500"/>
                  </a:lnTo>
                  <a:lnTo>
                    <a:pt x="6652259" y="2078736"/>
                  </a:lnTo>
                  <a:lnTo>
                    <a:pt x="6653784" y="2078736"/>
                  </a:lnTo>
                  <a:lnTo>
                    <a:pt x="6661404" y="2100072"/>
                  </a:lnTo>
                  <a:lnTo>
                    <a:pt x="6662928" y="2075688"/>
                  </a:lnTo>
                  <a:lnTo>
                    <a:pt x="6665976" y="2061972"/>
                  </a:lnTo>
                  <a:lnTo>
                    <a:pt x="6667500" y="2039112"/>
                  </a:lnTo>
                  <a:lnTo>
                    <a:pt x="6670548" y="2049780"/>
                  </a:lnTo>
                  <a:lnTo>
                    <a:pt x="6676644" y="2046732"/>
                  </a:lnTo>
                  <a:lnTo>
                    <a:pt x="6679692" y="2034540"/>
                  </a:lnTo>
                  <a:lnTo>
                    <a:pt x="6681215" y="2058924"/>
                  </a:lnTo>
                  <a:lnTo>
                    <a:pt x="6684263" y="2061972"/>
                  </a:lnTo>
                  <a:lnTo>
                    <a:pt x="6685788" y="2052828"/>
                  </a:lnTo>
                  <a:lnTo>
                    <a:pt x="6693408" y="2068068"/>
                  </a:lnTo>
                  <a:lnTo>
                    <a:pt x="6694932" y="2060448"/>
                  </a:lnTo>
                  <a:lnTo>
                    <a:pt x="6697980" y="2057400"/>
                  </a:lnTo>
                  <a:lnTo>
                    <a:pt x="6699504" y="2039112"/>
                  </a:lnTo>
                  <a:lnTo>
                    <a:pt x="6702552" y="2046732"/>
                  </a:lnTo>
                  <a:lnTo>
                    <a:pt x="6708648" y="2039112"/>
                  </a:lnTo>
                  <a:lnTo>
                    <a:pt x="6710171" y="2019300"/>
                  </a:lnTo>
                  <a:lnTo>
                    <a:pt x="6713219" y="2022348"/>
                  </a:lnTo>
                  <a:lnTo>
                    <a:pt x="6714744" y="2046732"/>
                  </a:lnTo>
                  <a:lnTo>
                    <a:pt x="6717792" y="2057400"/>
                  </a:lnTo>
                  <a:lnTo>
                    <a:pt x="6723888" y="2074164"/>
                  </a:lnTo>
                  <a:lnTo>
                    <a:pt x="6726936" y="2058924"/>
                  </a:lnTo>
                  <a:lnTo>
                    <a:pt x="6728459" y="2071116"/>
                  </a:lnTo>
                  <a:lnTo>
                    <a:pt x="6731508" y="2075688"/>
                  </a:lnTo>
                  <a:lnTo>
                    <a:pt x="6733032" y="2048256"/>
                  </a:lnTo>
                  <a:lnTo>
                    <a:pt x="6740652" y="2049780"/>
                  </a:lnTo>
                  <a:lnTo>
                    <a:pt x="6742176" y="2049780"/>
                  </a:lnTo>
                  <a:lnTo>
                    <a:pt x="6745223" y="2017776"/>
                  </a:lnTo>
                  <a:lnTo>
                    <a:pt x="6746748" y="2019300"/>
                  </a:lnTo>
                  <a:lnTo>
                    <a:pt x="6749796" y="2033016"/>
                  </a:lnTo>
                  <a:lnTo>
                    <a:pt x="6755892" y="2093976"/>
                  </a:lnTo>
                  <a:lnTo>
                    <a:pt x="6758940" y="2115312"/>
                  </a:lnTo>
                  <a:lnTo>
                    <a:pt x="6760463" y="2083308"/>
                  </a:lnTo>
                  <a:lnTo>
                    <a:pt x="6763511" y="2097024"/>
                  </a:lnTo>
                  <a:lnTo>
                    <a:pt x="6765036" y="2127504"/>
                  </a:lnTo>
                  <a:lnTo>
                    <a:pt x="6772656" y="2182368"/>
                  </a:lnTo>
                  <a:lnTo>
                    <a:pt x="6774180" y="2196084"/>
                  </a:lnTo>
                  <a:lnTo>
                    <a:pt x="6777228" y="2167128"/>
                  </a:lnTo>
                  <a:lnTo>
                    <a:pt x="6778752" y="2139696"/>
                  </a:lnTo>
                  <a:lnTo>
                    <a:pt x="6781800" y="2121408"/>
                  </a:lnTo>
                  <a:lnTo>
                    <a:pt x="6787896" y="2107692"/>
                  </a:lnTo>
                  <a:lnTo>
                    <a:pt x="6789419" y="2090928"/>
                  </a:lnTo>
                  <a:lnTo>
                    <a:pt x="6792467" y="2089404"/>
                  </a:lnTo>
                  <a:lnTo>
                    <a:pt x="6793992" y="2098548"/>
                  </a:lnTo>
                  <a:lnTo>
                    <a:pt x="6797040" y="2100072"/>
                  </a:lnTo>
                  <a:lnTo>
                    <a:pt x="6803136" y="2095500"/>
                  </a:lnTo>
                  <a:lnTo>
                    <a:pt x="6806184" y="2078736"/>
                  </a:lnTo>
                  <a:lnTo>
                    <a:pt x="6807708" y="2075688"/>
                  </a:lnTo>
                  <a:lnTo>
                    <a:pt x="6810756" y="2092452"/>
                  </a:lnTo>
                  <a:lnTo>
                    <a:pt x="6812280" y="2069592"/>
                  </a:lnTo>
                  <a:lnTo>
                    <a:pt x="6819900" y="2074164"/>
                  </a:lnTo>
                  <a:lnTo>
                    <a:pt x="6821423" y="2109216"/>
                  </a:lnTo>
                  <a:lnTo>
                    <a:pt x="6824471" y="2118360"/>
                  </a:lnTo>
                  <a:lnTo>
                    <a:pt x="6825996" y="2118360"/>
                  </a:lnTo>
                  <a:lnTo>
                    <a:pt x="6829044" y="2124456"/>
                  </a:lnTo>
                  <a:lnTo>
                    <a:pt x="6835140" y="2139696"/>
                  </a:lnTo>
                  <a:lnTo>
                    <a:pt x="6838188" y="2148840"/>
                  </a:lnTo>
                  <a:lnTo>
                    <a:pt x="6839711" y="2148840"/>
                  </a:lnTo>
                  <a:lnTo>
                    <a:pt x="6842759" y="2174748"/>
                  </a:lnTo>
                  <a:lnTo>
                    <a:pt x="6844284" y="2174748"/>
                  </a:lnTo>
                  <a:lnTo>
                    <a:pt x="6851904" y="2176272"/>
                  </a:lnTo>
                  <a:lnTo>
                    <a:pt x="6853428" y="2189988"/>
                  </a:lnTo>
                  <a:lnTo>
                    <a:pt x="6854952" y="2197608"/>
                  </a:lnTo>
                  <a:lnTo>
                    <a:pt x="6858000" y="2196084"/>
                  </a:lnTo>
                  <a:lnTo>
                    <a:pt x="6859523" y="2241804"/>
                  </a:lnTo>
                  <a:lnTo>
                    <a:pt x="6867144" y="2241804"/>
                  </a:lnTo>
                  <a:lnTo>
                    <a:pt x="6868667" y="2284476"/>
                  </a:lnTo>
                  <a:lnTo>
                    <a:pt x="6871715" y="2272284"/>
                  </a:lnTo>
                  <a:lnTo>
                    <a:pt x="6873240" y="2286000"/>
                  </a:lnTo>
                  <a:lnTo>
                    <a:pt x="6876288" y="2331720"/>
                  </a:lnTo>
                  <a:lnTo>
                    <a:pt x="6882384" y="2353056"/>
                  </a:lnTo>
                  <a:lnTo>
                    <a:pt x="6885432" y="2357628"/>
                  </a:lnTo>
                  <a:lnTo>
                    <a:pt x="6886956" y="2334768"/>
                  </a:lnTo>
                  <a:lnTo>
                    <a:pt x="6890004" y="2375916"/>
                  </a:lnTo>
                  <a:lnTo>
                    <a:pt x="6891528" y="2382012"/>
                  </a:lnTo>
                  <a:lnTo>
                    <a:pt x="6899148" y="2421636"/>
                  </a:lnTo>
                  <a:lnTo>
                    <a:pt x="6900671" y="2427732"/>
                  </a:lnTo>
                  <a:lnTo>
                    <a:pt x="6903719" y="2409444"/>
                  </a:lnTo>
                  <a:lnTo>
                    <a:pt x="6905244" y="2397252"/>
                  </a:lnTo>
                  <a:lnTo>
                    <a:pt x="6908292" y="2382012"/>
                  </a:lnTo>
                  <a:lnTo>
                    <a:pt x="6914388" y="2363724"/>
                  </a:lnTo>
                  <a:lnTo>
                    <a:pt x="6917436" y="2362200"/>
                  </a:lnTo>
                  <a:lnTo>
                    <a:pt x="6918959" y="2395728"/>
                  </a:lnTo>
                  <a:lnTo>
                    <a:pt x="6922008" y="2388108"/>
                  </a:lnTo>
                  <a:lnTo>
                    <a:pt x="6923532" y="2368296"/>
                  </a:lnTo>
                  <a:lnTo>
                    <a:pt x="6929628" y="2339340"/>
                  </a:lnTo>
                  <a:lnTo>
                    <a:pt x="6932676" y="2342388"/>
                  </a:lnTo>
                  <a:lnTo>
                    <a:pt x="6934200" y="2348484"/>
                  </a:lnTo>
                  <a:lnTo>
                    <a:pt x="6937248" y="2337816"/>
                  </a:lnTo>
                  <a:lnTo>
                    <a:pt x="6938771" y="2334768"/>
                  </a:lnTo>
                  <a:lnTo>
                    <a:pt x="6946392" y="2345436"/>
                  </a:lnTo>
                  <a:lnTo>
                    <a:pt x="6947915" y="2334768"/>
                  </a:lnTo>
                  <a:lnTo>
                    <a:pt x="6950963" y="2337816"/>
                  </a:lnTo>
                  <a:lnTo>
                    <a:pt x="6952488" y="2324100"/>
                  </a:lnTo>
                  <a:lnTo>
                    <a:pt x="6955536" y="2340864"/>
                  </a:lnTo>
                  <a:lnTo>
                    <a:pt x="6961632" y="2374392"/>
                  </a:lnTo>
                  <a:lnTo>
                    <a:pt x="6964680" y="2374392"/>
                  </a:lnTo>
                  <a:lnTo>
                    <a:pt x="6966204" y="2395728"/>
                  </a:lnTo>
                  <a:lnTo>
                    <a:pt x="6969252" y="2412492"/>
                  </a:lnTo>
                  <a:lnTo>
                    <a:pt x="6970776" y="2436876"/>
                  </a:lnTo>
                  <a:lnTo>
                    <a:pt x="6978396" y="2485644"/>
                  </a:lnTo>
                  <a:lnTo>
                    <a:pt x="6979919" y="2491740"/>
                  </a:lnTo>
                  <a:lnTo>
                    <a:pt x="6982967" y="2482596"/>
                  </a:lnTo>
                  <a:lnTo>
                    <a:pt x="6984492" y="2484120"/>
                  </a:lnTo>
                  <a:lnTo>
                    <a:pt x="6987540" y="2520696"/>
                  </a:lnTo>
                  <a:lnTo>
                    <a:pt x="6993636" y="2516124"/>
                  </a:lnTo>
                  <a:lnTo>
                    <a:pt x="6996684" y="2520696"/>
                  </a:lnTo>
                  <a:lnTo>
                    <a:pt x="6998208" y="2520696"/>
                  </a:lnTo>
                  <a:lnTo>
                    <a:pt x="6999732" y="2537460"/>
                  </a:lnTo>
                  <a:lnTo>
                    <a:pt x="7002780" y="2519172"/>
                  </a:lnTo>
                  <a:lnTo>
                    <a:pt x="7008876" y="2499360"/>
                  </a:lnTo>
                  <a:lnTo>
                    <a:pt x="7011923" y="2497836"/>
                  </a:lnTo>
                  <a:lnTo>
                    <a:pt x="7013448" y="2511552"/>
                  </a:lnTo>
                  <a:lnTo>
                    <a:pt x="7016496" y="2520696"/>
                  </a:lnTo>
                  <a:lnTo>
                    <a:pt x="7018019" y="2516124"/>
                  </a:lnTo>
                  <a:lnTo>
                    <a:pt x="7025640" y="2519172"/>
                  </a:lnTo>
                  <a:lnTo>
                    <a:pt x="7027163" y="2522220"/>
                  </a:lnTo>
                  <a:lnTo>
                    <a:pt x="7030211" y="2516124"/>
                  </a:lnTo>
                  <a:lnTo>
                    <a:pt x="7031736" y="2490216"/>
                  </a:lnTo>
                  <a:lnTo>
                    <a:pt x="7034784" y="2479548"/>
                  </a:lnTo>
                  <a:lnTo>
                    <a:pt x="7040880" y="2505456"/>
                  </a:lnTo>
                  <a:lnTo>
                    <a:pt x="7043928" y="2505456"/>
                  </a:lnTo>
                  <a:lnTo>
                    <a:pt x="7045452" y="2506980"/>
                  </a:lnTo>
                  <a:lnTo>
                    <a:pt x="7048500" y="2528316"/>
                  </a:lnTo>
                  <a:lnTo>
                    <a:pt x="7050023" y="2525268"/>
                  </a:lnTo>
                  <a:lnTo>
                    <a:pt x="7057644" y="2519172"/>
                  </a:lnTo>
                  <a:lnTo>
                    <a:pt x="7059167" y="2505456"/>
                  </a:lnTo>
                  <a:lnTo>
                    <a:pt x="7062215" y="2506980"/>
                  </a:lnTo>
                  <a:lnTo>
                    <a:pt x="7063740" y="2500884"/>
                  </a:lnTo>
                  <a:lnTo>
                    <a:pt x="7066788" y="2511552"/>
                  </a:lnTo>
                  <a:lnTo>
                    <a:pt x="7072884" y="2490216"/>
                  </a:lnTo>
                  <a:lnTo>
                    <a:pt x="7074408" y="2488692"/>
                  </a:lnTo>
                  <a:lnTo>
                    <a:pt x="7077456" y="2467356"/>
                  </a:lnTo>
                  <a:lnTo>
                    <a:pt x="7078980" y="2447544"/>
                  </a:lnTo>
                  <a:lnTo>
                    <a:pt x="7082028" y="2429256"/>
                  </a:lnTo>
                  <a:lnTo>
                    <a:pt x="7088123" y="2461260"/>
                  </a:lnTo>
                  <a:lnTo>
                    <a:pt x="7091171" y="2446020"/>
                  </a:lnTo>
                  <a:lnTo>
                    <a:pt x="7092696" y="2432304"/>
                  </a:lnTo>
                  <a:lnTo>
                    <a:pt x="7095744" y="2404872"/>
                  </a:lnTo>
                  <a:lnTo>
                    <a:pt x="7097267" y="2397252"/>
                  </a:lnTo>
                  <a:lnTo>
                    <a:pt x="7104888" y="2369820"/>
                  </a:lnTo>
                  <a:lnTo>
                    <a:pt x="7106411" y="2371344"/>
                  </a:lnTo>
                  <a:lnTo>
                    <a:pt x="7109459" y="2354580"/>
                  </a:lnTo>
                  <a:lnTo>
                    <a:pt x="7110984" y="2368296"/>
                  </a:lnTo>
                  <a:lnTo>
                    <a:pt x="7114032" y="2375916"/>
                  </a:lnTo>
                  <a:lnTo>
                    <a:pt x="7120128" y="2366772"/>
                  </a:lnTo>
                  <a:lnTo>
                    <a:pt x="7123176" y="2357628"/>
                  </a:lnTo>
                  <a:lnTo>
                    <a:pt x="7124700" y="2337816"/>
                  </a:lnTo>
                  <a:lnTo>
                    <a:pt x="7127748" y="2337816"/>
                  </a:lnTo>
                  <a:lnTo>
                    <a:pt x="7129271" y="2366772"/>
                  </a:lnTo>
                  <a:lnTo>
                    <a:pt x="7136892" y="2380488"/>
                  </a:lnTo>
                  <a:lnTo>
                    <a:pt x="7138415" y="2350008"/>
                  </a:lnTo>
                  <a:lnTo>
                    <a:pt x="7139940" y="2348484"/>
                  </a:lnTo>
                  <a:lnTo>
                    <a:pt x="7142988" y="2339340"/>
                  </a:lnTo>
                  <a:lnTo>
                    <a:pt x="7144511" y="2354580"/>
                  </a:lnTo>
                  <a:lnTo>
                    <a:pt x="7152132" y="2342388"/>
                  </a:lnTo>
                  <a:lnTo>
                    <a:pt x="7153656" y="2365248"/>
                  </a:lnTo>
                  <a:lnTo>
                    <a:pt x="7156704" y="2377440"/>
                  </a:lnTo>
                  <a:lnTo>
                    <a:pt x="7158228" y="2366772"/>
                  </a:lnTo>
                  <a:lnTo>
                    <a:pt x="7161276" y="2363724"/>
                  </a:lnTo>
                  <a:lnTo>
                    <a:pt x="7167371" y="2357628"/>
                  </a:lnTo>
                  <a:lnTo>
                    <a:pt x="7170419" y="2388108"/>
                  </a:lnTo>
                  <a:lnTo>
                    <a:pt x="7171944" y="2389632"/>
                  </a:lnTo>
                  <a:lnTo>
                    <a:pt x="7174992" y="2385060"/>
                  </a:lnTo>
                  <a:lnTo>
                    <a:pt x="7176515" y="2353056"/>
                  </a:lnTo>
                  <a:lnTo>
                    <a:pt x="7184136" y="2325624"/>
                  </a:lnTo>
                  <a:lnTo>
                    <a:pt x="7185659" y="2357628"/>
                  </a:lnTo>
                  <a:lnTo>
                    <a:pt x="7188708" y="2363724"/>
                  </a:lnTo>
                  <a:lnTo>
                    <a:pt x="7190232" y="2365248"/>
                  </a:lnTo>
                  <a:lnTo>
                    <a:pt x="7193280" y="2366772"/>
                  </a:lnTo>
                  <a:lnTo>
                    <a:pt x="7199376" y="2333244"/>
                  </a:lnTo>
                  <a:lnTo>
                    <a:pt x="7202423" y="2321052"/>
                  </a:lnTo>
                  <a:lnTo>
                    <a:pt x="7203948" y="2328672"/>
                  </a:lnTo>
                  <a:lnTo>
                    <a:pt x="7206996" y="2301240"/>
                  </a:lnTo>
                  <a:lnTo>
                    <a:pt x="7208519" y="2328672"/>
                  </a:lnTo>
                  <a:lnTo>
                    <a:pt x="7214615" y="2360676"/>
                  </a:lnTo>
                  <a:lnTo>
                    <a:pt x="7217663" y="2371344"/>
                  </a:lnTo>
                  <a:lnTo>
                    <a:pt x="7219188" y="2368296"/>
                  </a:lnTo>
                  <a:lnTo>
                    <a:pt x="7222236" y="2374392"/>
                  </a:lnTo>
                  <a:lnTo>
                    <a:pt x="7223759" y="2345436"/>
                  </a:lnTo>
                  <a:lnTo>
                    <a:pt x="7231380" y="2269236"/>
                  </a:lnTo>
                  <a:lnTo>
                    <a:pt x="7232904" y="2269236"/>
                  </a:lnTo>
                  <a:lnTo>
                    <a:pt x="7235952" y="2252472"/>
                  </a:lnTo>
                  <a:lnTo>
                    <a:pt x="7237476" y="2247900"/>
                  </a:lnTo>
                  <a:lnTo>
                    <a:pt x="7240523" y="2260092"/>
                  </a:lnTo>
                  <a:lnTo>
                    <a:pt x="7246619" y="2266188"/>
                  </a:lnTo>
                  <a:lnTo>
                    <a:pt x="7249667" y="2281428"/>
                  </a:lnTo>
                  <a:lnTo>
                    <a:pt x="7251192" y="2279904"/>
                  </a:lnTo>
                  <a:lnTo>
                    <a:pt x="7254240" y="2287524"/>
                  </a:lnTo>
                  <a:lnTo>
                    <a:pt x="7255763" y="2314956"/>
                  </a:lnTo>
                  <a:lnTo>
                    <a:pt x="7263384" y="2293620"/>
                  </a:lnTo>
                  <a:lnTo>
                    <a:pt x="7264908" y="2263140"/>
                  </a:lnTo>
                  <a:lnTo>
                    <a:pt x="7267956" y="2253996"/>
                  </a:lnTo>
                  <a:lnTo>
                    <a:pt x="7269480" y="2247900"/>
                  </a:lnTo>
                  <a:lnTo>
                    <a:pt x="7272528" y="2214372"/>
                  </a:lnTo>
                  <a:lnTo>
                    <a:pt x="7278623" y="2252472"/>
                  </a:lnTo>
                  <a:lnTo>
                    <a:pt x="7281671" y="2275332"/>
                  </a:lnTo>
                  <a:lnTo>
                    <a:pt x="7283196" y="2299716"/>
                  </a:lnTo>
                  <a:lnTo>
                    <a:pt x="7284719" y="2275332"/>
                  </a:lnTo>
                  <a:lnTo>
                    <a:pt x="7287767" y="2273808"/>
                  </a:lnTo>
                  <a:lnTo>
                    <a:pt x="7293863" y="2253996"/>
                  </a:lnTo>
                  <a:lnTo>
                    <a:pt x="7296911" y="2232660"/>
                  </a:lnTo>
                  <a:lnTo>
                    <a:pt x="7298436" y="2231136"/>
                  </a:lnTo>
                  <a:lnTo>
                    <a:pt x="7301484" y="2228088"/>
                  </a:lnTo>
                  <a:lnTo>
                    <a:pt x="7303008" y="2206752"/>
                  </a:lnTo>
                  <a:lnTo>
                    <a:pt x="7310628" y="2241804"/>
                  </a:lnTo>
                  <a:lnTo>
                    <a:pt x="7312152" y="2231136"/>
                  </a:lnTo>
                  <a:lnTo>
                    <a:pt x="7315200" y="2263140"/>
                  </a:lnTo>
                  <a:lnTo>
                    <a:pt x="7316723" y="2304288"/>
                  </a:lnTo>
                  <a:lnTo>
                    <a:pt x="7319771" y="2272284"/>
                  </a:lnTo>
                  <a:lnTo>
                    <a:pt x="7325867" y="2258568"/>
                  </a:lnTo>
                  <a:lnTo>
                    <a:pt x="7328915" y="2257044"/>
                  </a:lnTo>
                  <a:lnTo>
                    <a:pt x="7330440" y="2295144"/>
                  </a:lnTo>
                  <a:lnTo>
                    <a:pt x="7333488" y="2301240"/>
                  </a:lnTo>
                  <a:lnTo>
                    <a:pt x="7335011" y="2313432"/>
                  </a:lnTo>
                  <a:lnTo>
                    <a:pt x="7342632" y="2314956"/>
                  </a:lnTo>
                  <a:lnTo>
                    <a:pt x="7344156" y="2340864"/>
                  </a:lnTo>
                  <a:lnTo>
                    <a:pt x="7347204" y="2342388"/>
                  </a:lnTo>
                  <a:lnTo>
                    <a:pt x="7348728" y="2302764"/>
                  </a:lnTo>
                  <a:lnTo>
                    <a:pt x="7351776" y="2336292"/>
                  </a:lnTo>
                  <a:lnTo>
                    <a:pt x="7357871" y="2345436"/>
                  </a:lnTo>
                  <a:lnTo>
                    <a:pt x="7359396" y="2292096"/>
                  </a:lnTo>
                  <a:lnTo>
                    <a:pt x="7362444" y="2273808"/>
                  </a:lnTo>
                  <a:lnTo>
                    <a:pt x="7363967" y="2286000"/>
                  </a:lnTo>
                  <a:lnTo>
                    <a:pt x="7367015" y="2270760"/>
                  </a:lnTo>
                  <a:lnTo>
                    <a:pt x="7373111" y="2299716"/>
                  </a:lnTo>
                  <a:lnTo>
                    <a:pt x="7376159" y="2287524"/>
                  </a:lnTo>
                  <a:lnTo>
                    <a:pt x="7377684" y="2279904"/>
                  </a:lnTo>
                  <a:lnTo>
                    <a:pt x="7380732" y="2302764"/>
                  </a:lnTo>
                  <a:lnTo>
                    <a:pt x="7382256" y="2295144"/>
                  </a:lnTo>
                  <a:lnTo>
                    <a:pt x="7389876" y="2318004"/>
                  </a:lnTo>
                  <a:lnTo>
                    <a:pt x="7391400" y="2307336"/>
                  </a:lnTo>
                  <a:lnTo>
                    <a:pt x="7394448" y="2302764"/>
                  </a:lnTo>
                  <a:lnTo>
                    <a:pt x="7395971" y="2308860"/>
                  </a:lnTo>
                  <a:lnTo>
                    <a:pt x="7399019" y="2318004"/>
                  </a:lnTo>
                  <a:lnTo>
                    <a:pt x="7405115" y="2284476"/>
                  </a:lnTo>
                  <a:lnTo>
                    <a:pt x="7408163" y="2249424"/>
                  </a:lnTo>
                  <a:lnTo>
                    <a:pt x="7409688" y="2247900"/>
                  </a:lnTo>
                  <a:lnTo>
                    <a:pt x="7412736" y="2244852"/>
                  </a:lnTo>
                  <a:lnTo>
                    <a:pt x="7414259" y="2226564"/>
                  </a:lnTo>
                  <a:lnTo>
                    <a:pt x="7421880" y="2235708"/>
                  </a:lnTo>
                  <a:lnTo>
                    <a:pt x="7423404" y="2238756"/>
                  </a:lnTo>
                  <a:lnTo>
                    <a:pt x="7426452" y="2212848"/>
                  </a:lnTo>
                  <a:lnTo>
                    <a:pt x="7427976" y="2220468"/>
                  </a:lnTo>
                  <a:lnTo>
                    <a:pt x="7429500" y="2218944"/>
                  </a:lnTo>
                  <a:lnTo>
                    <a:pt x="7437119" y="2279904"/>
                  </a:lnTo>
                  <a:lnTo>
                    <a:pt x="7438644" y="2311908"/>
                  </a:lnTo>
                  <a:lnTo>
                    <a:pt x="7441692" y="2279904"/>
                  </a:lnTo>
                  <a:lnTo>
                    <a:pt x="7443215" y="2250948"/>
                  </a:lnTo>
                  <a:lnTo>
                    <a:pt x="7446263" y="2234184"/>
                  </a:lnTo>
                  <a:lnTo>
                    <a:pt x="7452359" y="2240280"/>
                  </a:lnTo>
                  <a:lnTo>
                    <a:pt x="7455408" y="2226564"/>
                  </a:lnTo>
                  <a:lnTo>
                    <a:pt x="7456932" y="2202180"/>
                  </a:lnTo>
                  <a:lnTo>
                    <a:pt x="7459980" y="2212848"/>
                  </a:lnTo>
                  <a:lnTo>
                    <a:pt x="7461504" y="2238756"/>
                  </a:lnTo>
                  <a:lnTo>
                    <a:pt x="7469123" y="2261616"/>
                  </a:lnTo>
                  <a:lnTo>
                    <a:pt x="7470648" y="2237232"/>
                  </a:lnTo>
                  <a:lnTo>
                    <a:pt x="7473696" y="2232660"/>
                  </a:lnTo>
                  <a:lnTo>
                    <a:pt x="7475219" y="2223516"/>
                  </a:lnTo>
                  <a:lnTo>
                    <a:pt x="7478267" y="2238756"/>
                  </a:lnTo>
                  <a:lnTo>
                    <a:pt x="7484363" y="2241804"/>
                  </a:lnTo>
                  <a:lnTo>
                    <a:pt x="7487411" y="2240280"/>
                  </a:lnTo>
                  <a:lnTo>
                    <a:pt x="7488936" y="2220468"/>
                  </a:lnTo>
                  <a:lnTo>
                    <a:pt x="7491984" y="2203704"/>
                  </a:lnTo>
                  <a:lnTo>
                    <a:pt x="7493508" y="2202180"/>
                  </a:lnTo>
                  <a:lnTo>
                    <a:pt x="7499604" y="2197608"/>
                  </a:lnTo>
                  <a:lnTo>
                    <a:pt x="7502652" y="2179320"/>
                  </a:lnTo>
                  <a:lnTo>
                    <a:pt x="7504176" y="2196084"/>
                  </a:lnTo>
                  <a:lnTo>
                    <a:pt x="7507223" y="2220468"/>
                  </a:lnTo>
                  <a:lnTo>
                    <a:pt x="7508748" y="2243328"/>
                  </a:lnTo>
                  <a:lnTo>
                    <a:pt x="7516367" y="2226564"/>
                  </a:lnTo>
                  <a:lnTo>
                    <a:pt x="7517892" y="2238756"/>
                  </a:lnTo>
                  <a:lnTo>
                    <a:pt x="7520940" y="2220468"/>
                  </a:lnTo>
                  <a:lnTo>
                    <a:pt x="7522463" y="2252472"/>
                  </a:lnTo>
                  <a:lnTo>
                    <a:pt x="7525511" y="2247900"/>
                  </a:lnTo>
                  <a:lnTo>
                    <a:pt x="7531608" y="2235708"/>
                  </a:lnTo>
                  <a:lnTo>
                    <a:pt x="7534656" y="2246376"/>
                  </a:lnTo>
                  <a:lnTo>
                    <a:pt x="7536180" y="2223516"/>
                  </a:lnTo>
                  <a:lnTo>
                    <a:pt x="7539228" y="2223516"/>
                  </a:lnTo>
                  <a:lnTo>
                    <a:pt x="7540752" y="2234184"/>
                  </a:lnTo>
                  <a:lnTo>
                    <a:pt x="7548371" y="2235708"/>
                  </a:lnTo>
                  <a:lnTo>
                    <a:pt x="7549896" y="2232660"/>
                  </a:lnTo>
                  <a:lnTo>
                    <a:pt x="7552944" y="2264664"/>
                  </a:lnTo>
                  <a:lnTo>
                    <a:pt x="7554467" y="2258568"/>
                  </a:lnTo>
                  <a:lnTo>
                    <a:pt x="7557515" y="2284476"/>
                  </a:lnTo>
                  <a:lnTo>
                    <a:pt x="7563611" y="2328672"/>
                  </a:lnTo>
                  <a:lnTo>
                    <a:pt x="7566659" y="2343912"/>
                  </a:lnTo>
                  <a:lnTo>
                    <a:pt x="7568184" y="2354580"/>
                  </a:lnTo>
                  <a:lnTo>
                    <a:pt x="7569708" y="2365248"/>
                  </a:lnTo>
                  <a:lnTo>
                    <a:pt x="7572756" y="2357628"/>
                  </a:lnTo>
                  <a:lnTo>
                    <a:pt x="7578852" y="2343912"/>
                  </a:lnTo>
                  <a:lnTo>
                    <a:pt x="7581900" y="2350008"/>
                  </a:lnTo>
                  <a:lnTo>
                    <a:pt x="7583423" y="2319528"/>
                  </a:lnTo>
                  <a:lnTo>
                    <a:pt x="7586471" y="2336292"/>
                  </a:lnTo>
                  <a:lnTo>
                    <a:pt x="7587996" y="2357628"/>
                  </a:lnTo>
                  <a:lnTo>
                    <a:pt x="7595615" y="2365248"/>
                  </a:lnTo>
                  <a:lnTo>
                    <a:pt x="7597140" y="2374392"/>
                  </a:lnTo>
                  <a:lnTo>
                    <a:pt x="7600188" y="2378964"/>
                  </a:lnTo>
                  <a:lnTo>
                    <a:pt x="7601711" y="2368296"/>
                  </a:lnTo>
                  <a:lnTo>
                    <a:pt x="7604759" y="2386584"/>
                  </a:lnTo>
                  <a:lnTo>
                    <a:pt x="7610856" y="2409444"/>
                  </a:lnTo>
                  <a:lnTo>
                    <a:pt x="7613904" y="2407920"/>
                  </a:lnTo>
                  <a:lnTo>
                    <a:pt x="7615428" y="2414016"/>
                  </a:lnTo>
                  <a:lnTo>
                    <a:pt x="7618476" y="2442972"/>
                  </a:lnTo>
                  <a:lnTo>
                    <a:pt x="7620000" y="2426208"/>
                  </a:lnTo>
                  <a:lnTo>
                    <a:pt x="7627619" y="2412492"/>
                  </a:lnTo>
                  <a:lnTo>
                    <a:pt x="7629144" y="2391156"/>
                  </a:lnTo>
                  <a:lnTo>
                    <a:pt x="7632192" y="2382012"/>
                  </a:lnTo>
                  <a:lnTo>
                    <a:pt x="7633715" y="2356104"/>
                  </a:lnTo>
                  <a:lnTo>
                    <a:pt x="7636763" y="2380488"/>
                  </a:lnTo>
                  <a:lnTo>
                    <a:pt x="7642859" y="2383536"/>
                  </a:lnTo>
                  <a:lnTo>
                    <a:pt x="7644384" y="2378964"/>
                  </a:lnTo>
                  <a:lnTo>
                    <a:pt x="7647432" y="2392680"/>
                  </a:lnTo>
                  <a:lnTo>
                    <a:pt x="7648956" y="2394204"/>
                  </a:lnTo>
                  <a:lnTo>
                    <a:pt x="7652004" y="2394204"/>
                  </a:lnTo>
                  <a:lnTo>
                    <a:pt x="7658100" y="2380488"/>
                  </a:lnTo>
                  <a:lnTo>
                    <a:pt x="7661148" y="2322576"/>
                  </a:lnTo>
                  <a:lnTo>
                    <a:pt x="7662671" y="2308860"/>
                  </a:lnTo>
                  <a:lnTo>
                    <a:pt x="7665719" y="2313432"/>
                  </a:lnTo>
                  <a:lnTo>
                    <a:pt x="7667244" y="2313432"/>
                  </a:lnTo>
                  <a:lnTo>
                    <a:pt x="7674863" y="2318004"/>
                  </a:lnTo>
                  <a:lnTo>
                    <a:pt x="7676388" y="2314956"/>
                  </a:lnTo>
                  <a:lnTo>
                    <a:pt x="7679436" y="2343912"/>
                  </a:lnTo>
                  <a:lnTo>
                    <a:pt x="7680959" y="2337816"/>
                  </a:lnTo>
                  <a:lnTo>
                    <a:pt x="7684008" y="2331720"/>
                  </a:lnTo>
                  <a:lnTo>
                    <a:pt x="7690104" y="2337816"/>
                  </a:lnTo>
                  <a:lnTo>
                    <a:pt x="7693152" y="2343912"/>
                  </a:lnTo>
                  <a:lnTo>
                    <a:pt x="7694676" y="2348484"/>
                  </a:lnTo>
                  <a:lnTo>
                    <a:pt x="7697723" y="2334768"/>
                  </a:lnTo>
                  <a:lnTo>
                    <a:pt x="7699248" y="2330196"/>
                  </a:lnTo>
                  <a:lnTo>
                    <a:pt x="7706867" y="2328672"/>
                  </a:lnTo>
                  <a:lnTo>
                    <a:pt x="7708392" y="2378964"/>
                  </a:lnTo>
                  <a:lnTo>
                    <a:pt x="7711440" y="2383536"/>
                  </a:lnTo>
                  <a:lnTo>
                    <a:pt x="7712963" y="2377440"/>
                  </a:lnTo>
                  <a:lnTo>
                    <a:pt x="7714488" y="2337816"/>
                  </a:lnTo>
                  <a:lnTo>
                    <a:pt x="7722108" y="2325624"/>
                  </a:lnTo>
                  <a:lnTo>
                    <a:pt x="7723632" y="2311908"/>
                  </a:lnTo>
                  <a:lnTo>
                    <a:pt x="7726680" y="2302764"/>
                  </a:lnTo>
                  <a:lnTo>
                    <a:pt x="7728204" y="2295144"/>
                  </a:lnTo>
                  <a:lnTo>
                    <a:pt x="7731252" y="2299716"/>
                  </a:lnTo>
                  <a:lnTo>
                    <a:pt x="7737348" y="2292096"/>
                  </a:lnTo>
                  <a:lnTo>
                    <a:pt x="7740396" y="2301240"/>
                  </a:lnTo>
                  <a:lnTo>
                    <a:pt x="7741919" y="2281428"/>
                  </a:lnTo>
                  <a:lnTo>
                    <a:pt x="7744967" y="2272284"/>
                  </a:lnTo>
                  <a:lnTo>
                    <a:pt x="7746492" y="2269236"/>
                  </a:lnTo>
                  <a:lnTo>
                    <a:pt x="7754111" y="2275332"/>
                  </a:lnTo>
                  <a:lnTo>
                    <a:pt x="7755636" y="2279904"/>
                  </a:lnTo>
                  <a:lnTo>
                    <a:pt x="7758684" y="2293620"/>
                  </a:lnTo>
                  <a:lnTo>
                    <a:pt x="7760208" y="2284476"/>
                  </a:lnTo>
                  <a:lnTo>
                    <a:pt x="7763256" y="2250948"/>
                  </a:lnTo>
                  <a:lnTo>
                    <a:pt x="7769352" y="2257044"/>
                  </a:lnTo>
                  <a:lnTo>
                    <a:pt x="7772400" y="2278380"/>
                  </a:lnTo>
                  <a:lnTo>
                    <a:pt x="7773923" y="2287524"/>
                  </a:lnTo>
                  <a:lnTo>
                    <a:pt x="7776971" y="2253996"/>
                  </a:lnTo>
                  <a:lnTo>
                    <a:pt x="7778496" y="2223516"/>
                  </a:lnTo>
                  <a:lnTo>
                    <a:pt x="7784592" y="2203704"/>
                  </a:lnTo>
                  <a:lnTo>
                    <a:pt x="7787640" y="2168652"/>
                  </a:lnTo>
                  <a:lnTo>
                    <a:pt x="7789163" y="2148840"/>
                  </a:lnTo>
                  <a:lnTo>
                    <a:pt x="7792211" y="2153412"/>
                  </a:lnTo>
                  <a:lnTo>
                    <a:pt x="7793736" y="2132076"/>
                  </a:lnTo>
                  <a:lnTo>
                    <a:pt x="7801356" y="2141220"/>
                  </a:lnTo>
                  <a:lnTo>
                    <a:pt x="7802880" y="2162556"/>
                  </a:lnTo>
                  <a:lnTo>
                    <a:pt x="7805928" y="2132076"/>
                  </a:lnTo>
                  <a:lnTo>
                    <a:pt x="7807452" y="2132076"/>
                  </a:lnTo>
                  <a:lnTo>
                    <a:pt x="7810500" y="2138172"/>
                  </a:lnTo>
                  <a:lnTo>
                    <a:pt x="7816596" y="2112264"/>
                  </a:lnTo>
                  <a:lnTo>
                    <a:pt x="7819644" y="2109216"/>
                  </a:lnTo>
                  <a:lnTo>
                    <a:pt x="7821167" y="2098548"/>
                  </a:lnTo>
                  <a:lnTo>
                    <a:pt x="7824215" y="2118360"/>
                  </a:lnTo>
                  <a:lnTo>
                    <a:pt x="7825740" y="2121408"/>
                  </a:lnTo>
                  <a:lnTo>
                    <a:pt x="7833359" y="2121408"/>
                  </a:lnTo>
                  <a:lnTo>
                    <a:pt x="7834884" y="2130552"/>
                  </a:lnTo>
                  <a:lnTo>
                    <a:pt x="7837932" y="2138172"/>
                  </a:lnTo>
                  <a:lnTo>
                    <a:pt x="7839456" y="2115312"/>
                  </a:lnTo>
                  <a:lnTo>
                    <a:pt x="7842504" y="2119884"/>
                  </a:lnTo>
                  <a:lnTo>
                    <a:pt x="7848600" y="2097024"/>
                  </a:lnTo>
                  <a:lnTo>
                    <a:pt x="7851648" y="2103120"/>
                  </a:lnTo>
                  <a:lnTo>
                    <a:pt x="7853171" y="2101596"/>
                  </a:lnTo>
                  <a:lnTo>
                    <a:pt x="7856219" y="2130552"/>
                  </a:lnTo>
                  <a:lnTo>
                    <a:pt x="7857744" y="2112264"/>
                  </a:lnTo>
                  <a:lnTo>
                    <a:pt x="7863840" y="2119884"/>
                  </a:lnTo>
                  <a:lnTo>
                    <a:pt x="7866888" y="2122932"/>
                  </a:lnTo>
                  <a:lnTo>
                    <a:pt x="7868411" y="2122932"/>
                  </a:lnTo>
                  <a:lnTo>
                    <a:pt x="7871459" y="2100072"/>
                  </a:lnTo>
                  <a:lnTo>
                    <a:pt x="7872984" y="2121408"/>
                  </a:lnTo>
                  <a:lnTo>
                    <a:pt x="7880604" y="2116836"/>
                  </a:lnTo>
                  <a:lnTo>
                    <a:pt x="7882128" y="2116836"/>
                  </a:lnTo>
                  <a:lnTo>
                    <a:pt x="7885176" y="2132076"/>
                  </a:lnTo>
                  <a:lnTo>
                    <a:pt x="7886700" y="2121408"/>
                  </a:lnTo>
                  <a:lnTo>
                    <a:pt x="7889748" y="2090928"/>
                  </a:lnTo>
                  <a:lnTo>
                    <a:pt x="7895844" y="2072640"/>
                  </a:lnTo>
                  <a:lnTo>
                    <a:pt x="7898892" y="2061972"/>
                  </a:lnTo>
                  <a:lnTo>
                    <a:pt x="7900415" y="2043684"/>
                  </a:lnTo>
                  <a:lnTo>
                    <a:pt x="7903463" y="2069592"/>
                  </a:lnTo>
                  <a:lnTo>
                    <a:pt x="7904988" y="2065020"/>
                  </a:lnTo>
                  <a:lnTo>
                    <a:pt x="7912608" y="2048256"/>
                  </a:lnTo>
                  <a:lnTo>
                    <a:pt x="7914132" y="2049780"/>
                  </a:lnTo>
                  <a:lnTo>
                    <a:pt x="7917180" y="2052828"/>
                  </a:lnTo>
                  <a:lnTo>
                    <a:pt x="7918704" y="2051304"/>
                  </a:lnTo>
                  <a:lnTo>
                    <a:pt x="7921752" y="2071116"/>
                  </a:lnTo>
                  <a:lnTo>
                    <a:pt x="7927848" y="2071116"/>
                  </a:lnTo>
                  <a:lnTo>
                    <a:pt x="7929371" y="2081784"/>
                  </a:lnTo>
                  <a:lnTo>
                    <a:pt x="7932419" y="2093976"/>
                  </a:lnTo>
                  <a:lnTo>
                    <a:pt x="7933944" y="2097024"/>
                  </a:lnTo>
                  <a:lnTo>
                    <a:pt x="7936992" y="2093976"/>
                  </a:lnTo>
                  <a:lnTo>
                    <a:pt x="7943088" y="2124456"/>
                  </a:lnTo>
                  <a:lnTo>
                    <a:pt x="7946136" y="2141220"/>
                  </a:lnTo>
                  <a:lnTo>
                    <a:pt x="7947659" y="2139696"/>
                  </a:lnTo>
                  <a:lnTo>
                    <a:pt x="7950708" y="2141220"/>
                  </a:lnTo>
                  <a:lnTo>
                    <a:pt x="7952232" y="2139696"/>
                  </a:lnTo>
                  <a:lnTo>
                    <a:pt x="7959852" y="2153412"/>
                  </a:lnTo>
                  <a:lnTo>
                    <a:pt x="7961376" y="2135124"/>
                  </a:lnTo>
                  <a:lnTo>
                    <a:pt x="7964423" y="2110740"/>
                  </a:lnTo>
                  <a:lnTo>
                    <a:pt x="7965948" y="2130552"/>
                  </a:lnTo>
                  <a:lnTo>
                    <a:pt x="7968996" y="2153412"/>
                  </a:lnTo>
                  <a:lnTo>
                    <a:pt x="7975092" y="2135124"/>
                  </a:lnTo>
                  <a:lnTo>
                    <a:pt x="7978140" y="2118360"/>
                  </a:lnTo>
                  <a:lnTo>
                    <a:pt x="7979663" y="2130552"/>
                  </a:lnTo>
                  <a:lnTo>
                    <a:pt x="7982711" y="2154936"/>
                  </a:lnTo>
                  <a:lnTo>
                    <a:pt x="7984236" y="2125980"/>
                  </a:lnTo>
                  <a:lnTo>
                    <a:pt x="7991856" y="2121408"/>
                  </a:lnTo>
                  <a:lnTo>
                    <a:pt x="7993380" y="2127504"/>
                  </a:lnTo>
                  <a:lnTo>
                    <a:pt x="7996428" y="2150364"/>
                  </a:lnTo>
                  <a:lnTo>
                    <a:pt x="7997952" y="2150364"/>
                  </a:lnTo>
                  <a:lnTo>
                    <a:pt x="7999476" y="2159508"/>
                  </a:lnTo>
                  <a:lnTo>
                    <a:pt x="8007096" y="2141220"/>
                  </a:lnTo>
                  <a:lnTo>
                    <a:pt x="8008619" y="2129028"/>
                  </a:lnTo>
                  <a:lnTo>
                    <a:pt x="8011667" y="2127504"/>
                  </a:lnTo>
                  <a:lnTo>
                    <a:pt x="8013192" y="2113788"/>
                  </a:lnTo>
                  <a:lnTo>
                    <a:pt x="8016240" y="2124456"/>
                  </a:lnTo>
                  <a:lnTo>
                    <a:pt x="8022336" y="2138172"/>
                  </a:lnTo>
                  <a:lnTo>
                    <a:pt x="8025384" y="2142744"/>
                  </a:lnTo>
                  <a:lnTo>
                    <a:pt x="8026908" y="2139696"/>
                  </a:lnTo>
                  <a:lnTo>
                    <a:pt x="8029956" y="2179320"/>
                  </a:lnTo>
                  <a:lnTo>
                    <a:pt x="8031480" y="2180844"/>
                  </a:lnTo>
                  <a:lnTo>
                    <a:pt x="8039100" y="2176272"/>
                  </a:lnTo>
                  <a:lnTo>
                    <a:pt x="8040623" y="2200656"/>
                  </a:lnTo>
                  <a:lnTo>
                    <a:pt x="8043671" y="2197608"/>
                  </a:lnTo>
                  <a:lnTo>
                    <a:pt x="8045196" y="2179320"/>
                  </a:lnTo>
                  <a:lnTo>
                    <a:pt x="8048244" y="2170176"/>
                  </a:lnTo>
                  <a:lnTo>
                    <a:pt x="8054340" y="2189988"/>
                  </a:lnTo>
                  <a:lnTo>
                    <a:pt x="8057388" y="2212848"/>
                  </a:lnTo>
                  <a:lnTo>
                    <a:pt x="8058911" y="2212848"/>
                  </a:lnTo>
                  <a:lnTo>
                    <a:pt x="8061959" y="2217420"/>
                  </a:lnTo>
                  <a:lnTo>
                    <a:pt x="8063484" y="2209800"/>
                  </a:lnTo>
                  <a:lnTo>
                    <a:pt x="8071104" y="2196084"/>
                  </a:lnTo>
                  <a:lnTo>
                    <a:pt x="8072628" y="2176272"/>
                  </a:lnTo>
                  <a:lnTo>
                    <a:pt x="8074152" y="2176272"/>
                  </a:lnTo>
                  <a:lnTo>
                    <a:pt x="8077200" y="2177796"/>
                  </a:lnTo>
                  <a:lnTo>
                    <a:pt x="8078723" y="2199132"/>
                  </a:lnTo>
                  <a:lnTo>
                    <a:pt x="8086344" y="2197608"/>
                  </a:lnTo>
                  <a:lnTo>
                    <a:pt x="8090915" y="2238756"/>
                  </a:lnTo>
                  <a:lnTo>
                    <a:pt x="8101584" y="2267712"/>
                  </a:lnTo>
                  <a:lnTo>
                    <a:pt x="8104632" y="2255520"/>
                  </a:lnTo>
                  <a:lnTo>
                    <a:pt x="8106156" y="2266188"/>
                  </a:lnTo>
                  <a:lnTo>
                    <a:pt x="8109204" y="2240280"/>
                  </a:lnTo>
                  <a:lnTo>
                    <a:pt x="8110728" y="2266188"/>
                  </a:lnTo>
                  <a:lnTo>
                    <a:pt x="8118348" y="2278380"/>
                  </a:lnTo>
                  <a:lnTo>
                    <a:pt x="8119871" y="2269236"/>
                  </a:lnTo>
                  <a:lnTo>
                    <a:pt x="8122919" y="2246376"/>
                  </a:lnTo>
                  <a:lnTo>
                    <a:pt x="8124444" y="2247900"/>
                  </a:lnTo>
                  <a:lnTo>
                    <a:pt x="8127492" y="2206752"/>
                  </a:lnTo>
                  <a:lnTo>
                    <a:pt x="8133588" y="2205228"/>
                  </a:lnTo>
                  <a:lnTo>
                    <a:pt x="8136636" y="2189988"/>
                  </a:lnTo>
                  <a:lnTo>
                    <a:pt x="8138159" y="2189988"/>
                  </a:lnTo>
                  <a:lnTo>
                    <a:pt x="8141208" y="2191512"/>
                  </a:lnTo>
                  <a:lnTo>
                    <a:pt x="8142732" y="2170176"/>
                  </a:lnTo>
                  <a:lnTo>
                    <a:pt x="8148828" y="2171700"/>
                  </a:lnTo>
                  <a:lnTo>
                    <a:pt x="8151876" y="2133600"/>
                  </a:lnTo>
                  <a:lnTo>
                    <a:pt x="8153400" y="2135124"/>
                  </a:lnTo>
                  <a:lnTo>
                    <a:pt x="8156448" y="2116836"/>
                  </a:lnTo>
                  <a:lnTo>
                    <a:pt x="8157971" y="2118360"/>
                  </a:lnTo>
                  <a:lnTo>
                    <a:pt x="8165592" y="2115312"/>
                  </a:lnTo>
                  <a:lnTo>
                    <a:pt x="8167115" y="2122932"/>
                  </a:lnTo>
                  <a:lnTo>
                    <a:pt x="8170163" y="2136648"/>
                  </a:lnTo>
                  <a:lnTo>
                    <a:pt x="8171688" y="2132076"/>
                  </a:lnTo>
                  <a:lnTo>
                    <a:pt x="8174736" y="2147316"/>
                  </a:lnTo>
                  <a:lnTo>
                    <a:pt x="8180832" y="2147316"/>
                  </a:lnTo>
                  <a:lnTo>
                    <a:pt x="8183880" y="2141220"/>
                  </a:lnTo>
                  <a:lnTo>
                    <a:pt x="8185404" y="2145792"/>
                  </a:lnTo>
                  <a:lnTo>
                    <a:pt x="8188452" y="2125980"/>
                  </a:lnTo>
                  <a:lnTo>
                    <a:pt x="8189976" y="2115312"/>
                  </a:lnTo>
                  <a:lnTo>
                    <a:pt x="8197596" y="2133600"/>
                  </a:lnTo>
                  <a:lnTo>
                    <a:pt x="8199119" y="2136648"/>
                  </a:lnTo>
                  <a:lnTo>
                    <a:pt x="8202167" y="2153412"/>
                  </a:lnTo>
                  <a:lnTo>
                    <a:pt x="8203692" y="2147316"/>
                  </a:lnTo>
                  <a:lnTo>
                    <a:pt x="8206740" y="2135124"/>
                  </a:lnTo>
                  <a:lnTo>
                    <a:pt x="8212836" y="2139696"/>
                  </a:lnTo>
                  <a:lnTo>
                    <a:pt x="8214359" y="2147316"/>
                  </a:lnTo>
                  <a:lnTo>
                    <a:pt x="8217408" y="2109216"/>
                  </a:lnTo>
                  <a:lnTo>
                    <a:pt x="8218932" y="2109216"/>
                  </a:lnTo>
                  <a:lnTo>
                    <a:pt x="8221980" y="2116836"/>
                  </a:lnTo>
                  <a:lnTo>
                    <a:pt x="8228076" y="2107692"/>
                  </a:lnTo>
                  <a:lnTo>
                    <a:pt x="8231123" y="2101596"/>
                  </a:lnTo>
                  <a:lnTo>
                    <a:pt x="8232648" y="2113788"/>
                  </a:lnTo>
                  <a:lnTo>
                    <a:pt x="8235696" y="2093976"/>
                  </a:lnTo>
                  <a:lnTo>
                    <a:pt x="8237219" y="2090928"/>
                  </a:lnTo>
                  <a:lnTo>
                    <a:pt x="8244840" y="2095500"/>
                  </a:lnTo>
                  <a:lnTo>
                    <a:pt x="8246363" y="2086356"/>
                  </a:lnTo>
                  <a:lnTo>
                    <a:pt x="8249411" y="2080260"/>
                  </a:lnTo>
                  <a:lnTo>
                    <a:pt x="8250936" y="2083308"/>
                  </a:lnTo>
                  <a:lnTo>
                    <a:pt x="8253984" y="2083308"/>
                  </a:lnTo>
                  <a:lnTo>
                    <a:pt x="8260080" y="2084832"/>
                  </a:lnTo>
                  <a:lnTo>
                    <a:pt x="8263128" y="2095500"/>
                  </a:lnTo>
                  <a:lnTo>
                    <a:pt x="8264652" y="2093976"/>
                  </a:lnTo>
                  <a:lnTo>
                    <a:pt x="8267700" y="2113788"/>
                  </a:lnTo>
                  <a:lnTo>
                    <a:pt x="8269223" y="2103120"/>
                  </a:lnTo>
                  <a:lnTo>
                    <a:pt x="8276844" y="2095500"/>
                  </a:lnTo>
                  <a:lnTo>
                    <a:pt x="8278367" y="2089404"/>
                  </a:lnTo>
                  <a:lnTo>
                    <a:pt x="8281415" y="2095500"/>
                  </a:lnTo>
                  <a:lnTo>
                    <a:pt x="8282940" y="2097024"/>
                  </a:lnTo>
                  <a:lnTo>
                    <a:pt x="8285988" y="2093976"/>
                  </a:lnTo>
                  <a:lnTo>
                    <a:pt x="8292084" y="2093976"/>
                  </a:lnTo>
                  <a:lnTo>
                    <a:pt x="8293608" y="2124456"/>
                  </a:lnTo>
                  <a:lnTo>
                    <a:pt x="8296656" y="2132076"/>
                  </a:lnTo>
                  <a:lnTo>
                    <a:pt x="8298180" y="2145792"/>
                  </a:lnTo>
                  <a:lnTo>
                    <a:pt x="8301228" y="2144268"/>
                  </a:lnTo>
                  <a:lnTo>
                    <a:pt x="8307323" y="2156460"/>
                  </a:lnTo>
                  <a:lnTo>
                    <a:pt x="8310371" y="2135124"/>
                  </a:lnTo>
                  <a:lnTo>
                    <a:pt x="8311896" y="2138172"/>
                  </a:lnTo>
                  <a:lnTo>
                    <a:pt x="8314944" y="2133600"/>
                  </a:lnTo>
                  <a:lnTo>
                    <a:pt x="8316467" y="2122932"/>
                  </a:lnTo>
                  <a:lnTo>
                    <a:pt x="8324088" y="2138172"/>
                  </a:lnTo>
                  <a:lnTo>
                    <a:pt x="8325611" y="2154936"/>
                  </a:lnTo>
                  <a:lnTo>
                    <a:pt x="8328659" y="2151888"/>
                  </a:lnTo>
                  <a:lnTo>
                    <a:pt x="8330184" y="2142744"/>
                  </a:lnTo>
                  <a:lnTo>
                    <a:pt x="8333232" y="2153412"/>
                  </a:lnTo>
                  <a:lnTo>
                    <a:pt x="8339328" y="2148840"/>
                  </a:lnTo>
                  <a:lnTo>
                    <a:pt x="8342376" y="2113788"/>
                  </a:lnTo>
                  <a:lnTo>
                    <a:pt x="8343900" y="2116836"/>
                  </a:lnTo>
                  <a:lnTo>
                    <a:pt x="8346948" y="2133600"/>
                  </a:lnTo>
                  <a:lnTo>
                    <a:pt x="8348471" y="2136648"/>
                  </a:lnTo>
                  <a:lnTo>
                    <a:pt x="8356092" y="2148840"/>
                  </a:lnTo>
                  <a:lnTo>
                    <a:pt x="8357615" y="2148840"/>
                  </a:lnTo>
                  <a:lnTo>
                    <a:pt x="8359140" y="2167128"/>
                  </a:lnTo>
                  <a:lnTo>
                    <a:pt x="8362188" y="2157984"/>
                  </a:lnTo>
                </a:path>
              </a:pathLst>
            </a:custGeom>
            <a:ln w="285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275838" y="4109465"/>
              <a:ext cx="8362315" cy="0"/>
            </a:xfrm>
            <a:custGeom>
              <a:avLst/>
              <a:gdLst/>
              <a:ahLst/>
              <a:cxnLst/>
              <a:rect l="l" t="t" r="r" b="b"/>
              <a:pathLst>
                <a:path w="8362315" h="0">
                  <a:moveTo>
                    <a:pt x="0" y="0"/>
                  </a:moveTo>
                  <a:lnTo>
                    <a:pt x="0" y="0"/>
                  </a:lnTo>
                  <a:lnTo>
                    <a:pt x="8359140" y="0"/>
                  </a:lnTo>
                  <a:lnTo>
                    <a:pt x="8362188" y="0"/>
                  </a:lnTo>
                </a:path>
              </a:pathLst>
            </a:custGeom>
            <a:ln w="28575">
              <a:solidFill>
                <a:srgbClr val="1C2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275838" y="5065013"/>
              <a:ext cx="8362315" cy="0"/>
            </a:xfrm>
            <a:custGeom>
              <a:avLst/>
              <a:gdLst/>
              <a:ahLst/>
              <a:cxnLst/>
              <a:rect l="l" t="t" r="r" b="b"/>
              <a:pathLst>
                <a:path w="8362315" h="0">
                  <a:moveTo>
                    <a:pt x="0" y="0"/>
                  </a:moveTo>
                  <a:lnTo>
                    <a:pt x="0" y="0"/>
                  </a:lnTo>
                  <a:lnTo>
                    <a:pt x="8359140" y="0"/>
                  </a:lnTo>
                  <a:lnTo>
                    <a:pt x="8362188" y="0"/>
                  </a:lnTo>
                </a:path>
              </a:pathLst>
            </a:custGeom>
            <a:ln w="28575">
              <a:solidFill>
                <a:srgbClr val="C3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10413435" y="6155232"/>
            <a:ext cx="3587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</a:tabLst>
            </a:pP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747911" y="6155232"/>
            <a:ext cx="3302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6865" algn="l"/>
              </a:tabLst>
            </a:pP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45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0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297224" y="5756249"/>
            <a:ext cx="6159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  <a:tab pos="518159" algn="l"/>
              </a:tabLst>
            </a:pP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r>
              <a:rPr dirty="0" sz="1400" spc="-2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1400" spc="-10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2675585" y="5756249"/>
            <a:ext cx="3587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</a:tabLst>
            </a:pP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620681" y="5756249"/>
            <a:ext cx="3587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</a:tabLst>
            </a:pP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0">
                <a:solidFill>
                  <a:srgbClr val="585858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803126" y="3362401"/>
            <a:ext cx="185420" cy="2235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45">
                <a:solidFill>
                  <a:srgbClr val="585858"/>
                </a:solidFill>
                <a:latin typeface="Tahoma"/>
                <a:cs typeface="Tahoma"/>
              </a:rPr>
              <a:t>14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1400" spc="-180">
                <a:solidFill>
                  <a:srgbClr val="585858"/>
                </a:solidFill>
                <a:latin typeface="Tahoma"/>
                <a:cs typeface="Tahoma"/>
              </a:rPr>
              <a:t>12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1400" spc="-140">
                <a:solidFill>
                  <a:srgbClr val="585858"/>
                </a:solidFill>
                <a:latin typeface="Tahoma"/>
                <a:cs typeface="Tahoma"/>
              </a:rPr>
              <a:t>10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237738" y="2786887"/>
            <a:ext cx="8770620" cy="452120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95"/>
              </a:spcBef>
              <a:tabLst>
                <a:tab pos="8458200" algn="l"/>
              </a:tabLst>
            </a:pPr>
            <a:r>
              <a:rPr dirty="0" u="heavy" baseline="12896" sz="4200" spc="-600">
                <a:solidFill>
                  <a:srgbClr val="1C232D"/>
                </a:solidFill>
                <a:uFill>
                  <a:solidFill>
                    <a:srgbClr val="C3EBF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baseline="12896" sz="4200" spc="-600">
                <a:solidFill>
                  <a:srgbClr val="1C232D"/>
                </a:solidFill>
                <a:uFill>
                  <a:solidFill>
                    <a:srgbClr val="C3EBF7"/>
                  </a:solidFill>
                </a:uFill>
                <a:latin typeface="Tahoma"/>
                <a:cs typeface="Tahoma"/>
              </a:rPr>
              <a:t>	</a:t>
            </a:r>
            <a:r>
              <a:rPr dirty="0" baseline="12896" sz="4200" spc="97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160">
                <a:solidFill>
                  <a:srgbClr val="585858"/>
                </a:solidFill>
                <a:latin typeface="Tahoma"/>
                <a:cs typeface="Tahoma"/>
              </a:rPr>
              <a:t>16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803126" y="2564333"/>
            <a:ext cx="1797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60">
                <a:solidFill>
                  <a:srgbClr val="585858"/>
                </a:solidFill>
                <a:latin typeface="Tahoma"/>
                <a:cs typeface="Tahoma"/>
              </a:rPr>
              <a:t>18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803126" y="2165985"/>
            <a:ext cx="2038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43808" y="6405168"/>
            <a:ext cx="4648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40">
                <a:solidFill>
                  <a:srgbClr val="585858"/>
                </a:solidFill>
                <a:latin typeface="Tahoma"/>
                <a:cs typeface="Tahoma"/>
              </a:rPr>
              <a:t>14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73500" y="6405168"/>
            <a:ext cx="456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75">
                <a:solidFill>
                  <a:srgbClr val="585858"/>
                </a:solidFill>
                <a:latin typeface="Tahoma"/>
                <a:cs typeface="Tahoma"/>
              </a:rPr>
              <a:t>15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697095" y="6405168"/>
            <a:ext cx="4610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16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529453" y="6405168"/>
            <a:ext cx="4521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90">
                <a:solidFill>
                  <a:srgbClr val="585858"/>
                </a:solidFill>
                <a:latin typeface="Tahoma"/>
                <a:cs typeface="Tahoma"/>
              </a:rPr>
              <a:t>17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350889" y="6405168"/>
            <a:ext cx="4610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18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176643" y="6405168"/>
            <a:ext cx="4610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19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990458" y="6405168"/>
            <a:ext cx="484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832595" y="6405168"/>
            <a:ext cx="4559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75">
                <a:solidFill>
                  <a:srgbClr val="585858"/>
                </a:solidFill>
                <a:latin typeface="Tahoma"/>
                <a:cs typeface="Tahoma"/>
              </a:rPr>
              <a:t>21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649206" y="6405168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05">
                <a:solidFill>
                  <a:srgbClr val="585858"/>
                </a:solidFill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475468" y="6405168"/>
            <a:ext cx="4730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110">
                <a:solidFill>
                  <a:srgbClr val="585858"/>
                </a:solidFill>
                <a:latin typeface="Tahoma"/>
                <a:cs typeface="Tahoma"/>
              </a:rPr>
              <a:t>23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1296268" y="6405168"/>
            <a:ext cx="4826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jan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400" spc="-70">
                <a:solidFill>
                  <a:srgbClr val="585858"/>
                </a:solidFill>
                <a:latin typeface="Tahoma"/>
                <a:cs typeface="Tahoma"/>
              </a:rPr>
              <a:t>24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326129" y="22212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6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3583304" y="2085848"/>
            <a:ext cx="649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/</a:t>
            </a:r>
            <a:r>
              <a:rPr dirty="0" sz="1400" spc="-5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dirty="0" sz="1400" spc="-20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105">
                <a:solidFill>
                  <a:srgbClr val="585858"/>
                </a:solidFill>
                <a:latin typeface="Tahoma"/>
                <a:cs typeface="Tahoma"/>
              </a:rPr>
              <a:t>IB</a:t>
            </a:r>
            <a:r>
              <a:rPr dirty="0" sz="1400" spc="-17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400" spc="-5">
                <a:solidFill>
                  <a:srgbClr val="585858"/>
                </a:solidFill>
                <a:latin typeface="Tahoma"/>
                <a:cs typeface="Tahoma"/>
              </a:rPr>
              <a:t>V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269485" y="22212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4526407" y="2085848"/>
            <a:ext cx="904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solidFill>
                  <a:srgbClr val="585858"/>
                </a:solidFill>
                <a:latin typeface="Tahoma"/>
                <a:cs typeface="Tahoma"/>
              </a:rPr>
              <a:t>MÉ</a:t>
            </a:r>
            <a:r>
              <a:rPr dirty="0" sz="1400" spc="-4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1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400" spc="-20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OV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465826" y="22212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5723382" y="2085848"/>
            <a:ext cx="8305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OV</a:t>
            </a:r>
            <a:r>
              <a:rPr dirty="0" sz="1400" spc="-21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235">
                <a:solidFill>
                  <a:srgbClr val="585858"/>
                </a:solidFill>
                <a:latin typeface="Tahoma"/>
                <a:cs typeface="Tahoma"/>
              </a:rPr>
              <a:t>+</a:t>
            </a:r>
            <a:r>
              <a:rPr dirty="0" sz="1400" spc="-204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75">
                <a:solidFill>
                  <a:srgbClr val="585858"/>
                </a:solidFill>
                <a:latin typeface="Tahoma"/>
                <a:cs typeface="Tahoma"/>
              </a:rPr>
              <a:t>2DP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589014" y="22212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/>
          <p:nvPr/>
        </p:nvSpPr>
        <p:spPr>
          <a:xfrm>
            <a:off x="6846823" y="2085848"/>
            <a:ext cx="766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OV</a:t>
            </a:r>
            <a:r>
              <a:rPr dirty="0" sz="1400" spc="-21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-2</a:t>
            </a:r>
            <a:r>
              <a:rPr dirty="0" sz="1400" spc="-8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dirty="0" sz="1400" spc="-4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601450" y="6895286"/>
            <a:ext cx="2512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43" name="object 1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6" name="object 1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47" name="object 147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0992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object 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354279" y="996442"/>
            <a:ext cx="184785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32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0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2000" spc="-1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11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70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2000" spc="-5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000" spc="-4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amen</a:t>
            </a:r>
            <a:r>
              <a:rPr dirty="0" sz="2000" spc="-8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000" spc="-3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8369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5">
                <a:solidFill>
                  <a:srgbClr val="FF6000"/>
                </a:solidFill>
              </a:rPr>
              <a:t>P</a:t>
            </a:r>
            <a:r>
              <a:rPr dirty="0" sz="2800" spc="-125">
                <a:solidFill>
                  <a:srgbClr val="FF6000"/>
                </a:solidFill>
              </a:rPr>
              <a:t>r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85">
                <a:solidFill>
                  <a:srgbClr val="FF6000"/>
                </a:solidFill>
              </a:rPr>
              <a:t>ç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12" name="object 112"/>
          <p:cNvSpPr txBox="1"/>
          <p:nvPr/>
        </p:nvSpPr>
        <p:spPr>
          <a:xfrm>
            <a:off x="3118230" y="750570"/>
            <a:ext cx="8402955" cy="7512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927985" marR="5080" indent="-2915920">
              <a:lnSpc>
                <a:spcPts val="2830"/>
              </a:lnSpc>
              <a:spcBef>
                <a:spcPts val="235"/>
              </a:spcBef>
            </a:pP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Valuation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Ibovespa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está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atrativo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tambem</a:t>
            </a:r>
            <a:r>
              <a:rPr dirty="0" sz="2400" spc="-3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comparado</a:t>
            </a:r>
            <a:r>
              <a:rPr dirty="0" sz="2400" spc="-36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com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demais </a:t>
            </a:r>
            <a:r>
              <a:rPr dirty="0" sz="2400" spc="-7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bol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2400" spc="-36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in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ernacionais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2781045" y="2168858"/>
          <a:ext cx="2916555" cy="400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740"/>
                <a:gridCol w="897890"/>
                <a:gridCol w="796925"/>
              </a:tblGrid>
              <a:tr h="22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5"/>
                        </a:spcBef>
                      </a:pPr>
                      <a:r>
                        <a:rPr dirty="0" sz="1400" spc="1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400" spc="-229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24E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5"/>
                        </a:spcBef>
                      </a:pPr>
                      <a:r>
                        <a:rPr dirty="0" sz="1400" spc="-75">
                          <a:latin typeface="Tahoma"/>
                          <a:cs typeface="Tahoma"/>
                        </a:rPr>
                        <a:t>ROE2025E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marR="444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50">
                          <a:latin typeface="Tahoma"/>
                          <a:cs typeface="Tahoma"/>
                        </a:rPr>
                        <a:t>Brasil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204">
                          <a:latin typeface="Tahoma"/>
                          <a:cs typeface="Tahoma"/>
                        </a:rPr>
                        <a:t>18,1%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60">
                          <a:latin typeface="Tahoma"/>
                          <a:cs typeface="Tahoma"/>
                        </a:rPr>
                        <a:t>15,0%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1CC7D"/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r" marR="317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35">
                          <a:latin typeface="Tahoma"/>
                          <a:cs typeface="Tahoma"/>
                        </a:rPr>
                        <a:t>Colombia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15,9%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AAD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13,4%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E0E283"/>
                    </a:solidFill>
                  </a:tcPr>
                </a:tc>
              </a:tr>
              <a:tr h="225691">
                <a:tc>
                  <a:txBody>
                    <a:bodyPr/>
                    <a:lstStyle/>
                    <a:p>
                      <a:pPr algn="r" marR="4445">
                        <a:lnSpc>
                          <a:spcPts val="1614"/>
                        </a:lnSpc>
                        <a:spcBef>
                          <a:spcPts val="60"/>
                        </a:spcBef>
                      </a:pPr>
                      <a:r>
                        <a:rPr dirty="0" sz="1400" spc="-65">
                          <a:latin typeface="Tahoma"/>
                          <a:cs typeface="Tahoma"/>
                        </a:rPr>
                        <a:t>Indonesia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4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15,9%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AAD2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4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15,6%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73C37B"/>
                    </a:solidFill>
                  </a:tcPr>
                </a:tc>
              </a:tr>
              <a:tr h="220078">
                <a:tc>
                  <a:txBody>
                    <a:bodyPr/>
                    <a:lstStyle/>
                    <a:p>
                      <a:pPr algn="r" marR="5080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25">
                          <a:latin typeface="Tahoma"/>
                          <a:cs typeface="Tahoma"/>
                        </a:rPr>
                        <a:t>Mexico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175">
                          <a:latin typeface="Tahoma"/>
                          <a:cs typeface="Tahoma"/>
                        </a:rPr>
                        <a:t>15,5%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solidFill>
                      <a:srgbClr val="B6D5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15,8%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solidFill>
                      <a:srgbClr val="69C07B"/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r" marR="317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75">
                          <a:latin typeface="Tahoma"/>
                          <a:cs typeface="Tahoma"/>
                        </a:rPr>
                        <a:t>India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5">
                          <a:latin typeface="Tahoma"/>
                          <a:cs typeface="Tahoma"/>
                        </a:rPr>
                        <a:t>15,2%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5">
                          <a:latin typeface="Tahoma"/>
                          <a:cs typeface="Tahoma"/>
                        </a:rPr>
                        <a:t>15,2%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86C87D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marR="3810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55">
                          <a:latin typeface="Tahoma"/>
                          <a:cs typeface="Tahoma"/>
                        </a:rPr>
                        <a:t>Taiwan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50">
                          <a:latin typeface="Tahoma"/>
                          <a:cs typeface="Tahoma"/>
                        </a:rPr>
                        <a:t>14,4%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D9D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15,9%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62BD7A"/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r" marR="5080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ca</a:t>
                      </a:r>
                      <a:r>
                        <a:rPr dirty="0" sz="1400" spc="-2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400" spc="-2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u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14,3%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DCE0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60">
                          <a:latin typeface="Tahoma"/>
                          <a:cs typeface="Tahoma"/>
                        </a:rPr>
                        <a:t>15,0%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91CC7D"/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r" marR="4445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á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bi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-2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u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di</a:t>
                      </a:r>
                      <a:r>
                        <a:rPr dirty="0" sz="1400" spc="-1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-180">
                          <a:latin typeface="Tahoma"/>
                          <a:cs typeface="Tahoma"/>
                        </a:rPr>
                        <a:t>13,5%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-160">
                          <a:latin typeface="Tahoma"/>
                          <a:cs typeface="Tahoma"/>
                        </a:rPr>
                        <a:t>14,6%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A4D17E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marR="4445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é</a:t>
                      </a:r>
                      <a:r>
                        <a:rPr dirty="0" sz="1400" spc="-1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ica</a:t>
                      </a:r>
                      <a:r>
                        <a:rPr dirty="0" sz="1400" spc="-2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75">
                          <a:latin typeface="Tahoma"/>
                          <a:cs typeface="Tahoma"/>
                        </a:rPr>
                        <a:t>12,9%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FD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60"/>
                        </a:spcBef>
                      </a:pPr>
                      <a:r>
                        <a:rPr dirty="0" sz="1400" spc="-190">
                          <a:latin typeface="Tahoma"/>
                          <a:cs typeface="Tahoma"/>
                        </a:rPr>
                        <a:t>10,1%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FCCD7D"/>
                    </a:solidFill>
                  </a:tcPr>
                </a:tc>
              </a:tr>
              <a:tr h="437751">
                <a:tc>
                  <a:txBody>
                    <a:bodyPr/>
                    <a:lstStyle/>
                    <a:p>
                      <a:pPr marL="329565" marR="4445" indent="161290">
                        <a:lnSpc>
                          <a:spcPct val="100000"/>
                        </a:lnSpc>
                      </a:pPr>
                      <a:r>
                        <a:rPr dirty="0" sz="1400" spc="1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-15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s 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400" spc="-1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400" spc="-10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 spc="-165">
                          <a:latin typeface="Tahoma"/>
                          <a:cs typeface="Tahoma"/>
                        </a:rPr>
                        <a:t>12,0%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14935">
                    <a:solidFill>
                      <a:srgbClr val="FDDD8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 spc="-180">
                          <a:latin typeface="Tahoma"/>
                          <a:cs typeface="Tahoma"/>
                        </a:rPr>
                        <a:t>12,2%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14935">
                    <a:solidFill>
                      <a:srgbClr val="FDE382"/>
                    </a:solidFill>
                  </a:tcPr>
                </a:tc>
              </a:tr>
              <a:tr h="221378">
                <a:tc>
                  <a:txBody>
                    <a:bodyPr/>
                    <a:lstStyle/>
                    <a:p>
                      <a:pPr algn="r" marR="3175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dirty="0" sz="1400" spc="-40">
                          <a:latin typeface="Tahoma"/>
                          <a:cs typeface="Tahoma"/>
                        </a:rPr>
                        <a:t>China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dirty="0" sz="1400" spc="-240">
                          <a:latin typeface="Tahoma"/>
                          <a:cs typeface="Tahoma"/>
                        </a:rPr>
                        <a:t>11,1%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solidFill>
                      <a:srgbClr val="FCD2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dirty="0" sz="1400" spc="-204">
                          <a:latin typeface="Tahoma"/>
                          <a:cs typeface="Tahoma"/>
                        </a:rPr>
                        <a:t>11,6%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solidFill>
                      <a:srgbClr val="FDDD81"/>
                    </a:solidFill>
                  </a:tcPr>
                </a:tc>
              </a:tr>
              <a:tr h="226263">
                <a:tc>
                  <a:txBody>
                    <a:bodyPr/>
                    <a:lstStyle/>
                    <a:p>
                      <a:pPr algn="r" marR="3175">
                        <a:lnSpc>
                          <a:spcPts val="1614"/>
                        </a:lnSpc>
                        <a:spcBef>
                          <a:spcPts val="65"/>
                        </a:spcBef>
                      </a:pPr>
                      <a:r>
                        <a:rPr dirty="0" sz="1400" spc="-45">
                          <a:latin typeface="Tahoma"/>
                          <a:cs typeface="Tahoma"/>
                        </a:rPr>
                        <a:t>Tailandia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  <a:spcBef>
                          <a:spcPts val="65"/>
                        </a:spcBef>
                      </a:pPr>
                      <a:r>
                        <a:rPr dirty="0" sz="1400" spc="-165">
                          <a:latin typeface="Tahoma"/>
                          <a:cs typeface="Tahoma"/>
                        </a:rPr>
                        <a:t>9,7%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BC2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4"/>
                        </a:lnSpc>
                        <a:spcBef>
                          <a:spcPts val="65"/>
                        </a:spcBef>
                      </a:pPr>
                      <a:r>
                        <a:rPr dirty="0" sz="1400" spc="-145">
                          <a:latin typeface="Tahoma"/>
                          <a:cs typeface="Tahoma"/>
                        </a:rPr>
                        <a:t>10,0%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CCA7D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algn="r" marR="3810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 spc="-35">
                          <a:latin typeface="Tahoma"/>
                          <a:cs typeface="Tahoma"/>
                        </a:rPr>
                        <a:t>Malasia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 spc="-150">
                          <a:latin typeface="Tahoma"/>
                          <a:cs typeface="Tahoma"/>
                        </a:rPr>
                        <a:t>9,5%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solidFill>
                      <a:srgbClr val="FBC0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 spc="-165">
                          <a:latin typeface="Tahoma"/>
                          <a:cs typeface="Tahoma"/>
                        </a:rPr>
                        <a:t>9,7%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solidFill>
                      <a:srgbClr val="FCC77C"/>
                    </a:solidFill>
                  </a:tcPr>
                </a:tc>
              </a:tr>
              <a:tr h="222923">
                <a:tc>
                  <a:txBody>
                    <a:bodyPr/>
                    <a:lstStyle/>
                    <a:p>
                      <a:pPr algn="r" marR="4445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15"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é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ia</a:t>
                      </a:r>
                      <a:r>
                        <a:rPr dirty="0" sz="1400" spc="-2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400" spc="-2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400" spc="10">
                          <a:latin typeface="Tahoma"/>
                          <a:cs typeface="Tahoma"/>
                        </a:rPr>
                        <a:t>u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-130">
                          <a:latin typeface="Tahoma"/>
                          <a:cs typeface="Tahoma"/>
                        </a:rPr>
                        <a:t>9,0%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FBB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60"/>
                        </a:spcBef>
                      </a:pPr>
                      <a:r>
                        <a:rPr dirty="0" sz="1400" spc="-145">
                          <a:latin typeface="Tahoma"/>
                          <a:cs typeface="Tahoma"/>
                        </a:rPr>
                        <a:t>9,9%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7620">
                    <a:solidFill>
                      <a:srgbClr val="FCC97C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marR="3810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30">
                          <a:latin typeface="Tahoma"/>
                          <a:cs typeface="Tahoma"/>
                        </a:rPr>
                        <a:t>Argentina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170">
                          <a:latin typeface="Tahoma"/>
                          <a:cs typeface="Tahoma"/>
                        </a:rPr>
                        <a:t>5,7%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9927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190">
                          <a:latin typeface="Tahoma"/>
                          <a:cs typeface="Tahoma"/>
                        </a:rPr>
                        <a:t>1,6%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86D6C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r" marR="3810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40">
                          <a:latin typeface="Tahoma"/>
                          <a:cs typeface="Tahoma"/>
                        </a:rPr>
                        <a:t>Chile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140">
                          <a:latin typeface="Tahoma"/>
                          <a:cs typeface="Tahoma"/>
                        </a:rPr>
                        <a:t>2,0%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65"/>
                        </a:spcBef>
                      </a:pPr>
                      <a:r>
                        <a:rPr dirty="0" sz="1400" spc="-235">
                          <a:latin typeface="Tahoma"/>
                          <a:cs typeface="Tahoma"/>
                        </a:rPr>
                        <a:t>1,1%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8255"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114" name="object 114"/>
          <p:cNvSpPr/>
          <p:nvPr/>
        </p:nvSpPr>
        <p:spPr>
          <a:xfrm>
            <a:off x="6405371" y="6528816"/>
            <a:ext cx="5240020" cy="40005"/>
          </a:xfrm>
          <a:custGeom>
            <a:avLst/>
            <a:gdLst/>
            <a:ahLst/>
            <a:cxnLst/>
            <a:rect l="l" t="t" r="r" b="b"/>
            <a:pathLst>
              <a:path w="5240020" h="40004">
                <a:moveTo>
                  <a:pt x="0" y="0"/>
                </a:moveTo>
                <a:lnTo>
                  <a:pt x="5239511" y="0"/>
                </a:lnTo>
              </a:path>
              <a:path w="5240020" h="40004">
                <a:moveTo>
                  <a:pt x="0" y="0"/>
                </a:moveTo>
                <a:lnTo>
                  <a:pt x="0" y="39623"/>
                </a:lnTo>
              </a:path>
              <a:path w="5240020" h="40004">
                <a:moveTo>
                  <a:pt x="516635" y="0"/>
                </a:moveTo>
                <a:lnTo>
                  <a:pt x="516635" y="39623"/>
                </a:lnTo>
              </a:path>
              <a:path w="5240020" h="40004">
                <a:moveTo>
                  <a:pt x="1034796" y="0"/>
                </a:moveTo>
                <a:lnTo>
                  <a:pt x="1034796" y="39623"/>
                </a:lnTo>
              </a:path>
              <a:path w="5240020" h="40004">
                <a:moveTo>
                  <a:pt x="1552955" y="0"/>
                </a:moveTo>
                <a:lnTo>
                  <a:pt x="1552955" y="39623"/>
                </a:lnTo>
              </a:path>
              <a:path w="5240020" h="40004">
                <a:moveTo>
                  <a:pt x="2069592" y="0"/>
                </a:moveTo>
                <a:lnTo>
                  <a:pt x="2069592" y="39623"/>
                </a:lnTo>
              </a:path>
              <a:path w="5240020" h="40004">
                <a:moveTo>
                  <a:pt x="2586228" y="0"/>
                </a:moveTo>
                <a:lnTo>
                  <a:pt x="2586228" y="39623"/>
                </a:lnTo>
              </a:path>
              <a:path w="5240020" h="40004">
                <a:moveTo>
                  <a:pt x="3104387" y="0"/>
                </a:moveTo>
                <a:lnTo>
                  <a:pt x="3104387" y="39623"/>
                </a:lnTo>
              </a:path>
              <a:path w="5240020" h="40004">
                <a:moveTo>
                  <a:pt x="3622548" y="0"/>
                </a:moveTo>
                <a:lnTo>
                  <a:pt x="3622548" y="39623"/>
                </a:lnTo>
              </a:path>
              <a:path w="5240020" h="40004">
                <a:moveTo>
                  <a:pt x="4139183" y="0"/>
                </a:moveTo>
                <a:lnTo>
                  <a:pt x="4139183" y="39623"/>
                </a:lnTo>
              </a:path>
              <a:path w="5240020" h="40004">
                <a:moveTo>
                  <a:pt x="4657344" y="0"/>
                </a:moveTo>
                <a:lnTo>
                  <a:pt x="4657344" y="39623"/>
                </a:lnTo>
              </a:path>
              <a:path w="5240020" h="40004">
                <a:moveTo>
                  <a:pt x="5173980" y="0"/>
                </a:moveTo>
                <a:lnTo>
                  <a:pt x="5173980" y="3962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5" name="object 115"/>
          <p:cNvGrpSpPr/>
          <p:nvPr/>
        </p:nvGrpSpPr>
        <p:grpSpPr>
          <a:xfrm>
            <a:off x="6391846" y="4622482"/>
            <a:ext cx="5266690" cy="1615440"/>
            <a:chOff x="6391846" y="4622482"/>
            <a:chExt cx="5266690" cy="1615440"/>
          </a:xfrm>
        </p:grpSpPr>
        <p:sp>
          <p:nvSpPr>
            <p:cNvPr id="116" name="object 116"/>
            <p:cNvSpPr/>
            <p:nvPr/>
          </p:nvSpPr>
          <p:spPr>
            <a:xfrm>
              <a:off x="6406134" y="4636770"/>
              <a:ext cx="5238115" cy="1586865"/>
            </a:xfrm>
            <a:custGeom>
              <a:avLst/>
              <a:gdLst/>
              <a:ahLst/>
              <a:cxnLst/>
              <a:rect l="l" t="t" r="r" b="b"/>
              <a:pathLst>
                <a:path w="5238115" h="1586864">
                  <a:moveTo>
                    <a:pt x="0" y="1392935"/>
                  </a:moveTo>
                  <a:lnTo>
                    <a:pt x="1524" y="1414271"/>
                  </a:lnTo>
                  <a:lnTo>
                    <a:pt x="3048" y="1411223"/>
                  </a:lnTo>
                  <a:lnTo>
                    <a:pt x="6095" y="1417319"/>
                  </a:lnTo>
                  <a:lnTo>
                    <a:pt x="7619" y="1438655"/>
                  </a:lnTo>
                  <a:lnTo>
                    <a:pt x="9143" y="1432559"/>
                  </a:lnTo>
                  <a:lnTo>
                    <a:pt x="10667" y="1434083"/>
                  </a:lnTo>
                  <a:lnTo>
                    <a:pt x="12191" y="1424939"/>
                  </a:lnTo>
                  <a:lnTo>
                    <a:pt x="16763" y="1402079"/>
                  </a:lnTo>
                  <a:lnTo>
                    <a:pt x="18287" y="1409699"/>
                  </a:lnTo>
                  <a:lnTo>
                    <a:pt x="19812" y="1394459"/>
                  </a:lnTo>
                  <a:lnTo>
                    <a:pt x="21336" y="1397507"/>
                  </a:lnTo>
                  <a:lnTo>
                    <a:pt x="22860" y="1420367"/>
                  </a:lnTo>
                  <a:lnTo>
                    <a:pt x="25907" y="1414271"/>
                  </a:lnTo>
                  <a:lnTo>
                    <a:pt x="27431" y="1418843"/>
                  </a:lnTo>
                  <a:lnTo>
                    <a:pt x="28955" y="1397507"/>
                  </a:lnTo>
                  <a:lnTo>
                    <a:pt x="30479" y="1397507"/>
                  </a:lnTo>
                  <a:lnTo>
                    <a:pt x="32003" y="1423415"/>
                  </a:lnTo>
                  <a:lnTo>
                    <a:pt x="36575" y="1453895"/>
                  </a:lnTo>
                  <a:lnTo>
                    <a:pt x="38100" y="1424939"/>
                  </a:lnTo>
                  <a:lnTo>
                    <a:pt x="39624" y="1421891"/>
                  </a:lnTo>
                  <a:lnTo>
                    <a:pt x="41148" y="1432559"/>
                  </a:lnTo>
                  <a:lnTo>
                    <a:pt x="42671" y="1424939"/>
                  </a:lnTo>
                  <a:lnTo>
                    <a:pt x="45719" y="1455419"/>
                  </a:lnTo>
                  <a:lnTo>
                    <a:pt x="47243" y="1461515"/>
                  </a:lnTo>
                  <a:lnTo>
                    <a:pt x="48767" y="1453895"/>
                  </a:lnTo>
                  <a:lnTo>
                    <a:pt x="50291" y="1444751"/>
                  </a:lnTo>
                  <a:lnTo>
                    <a:pt x="51815" y="1443227"/>
                  </a:lnTo>
                  <a:lnTo>
                    <a:pt x="56387" y="1449323"/>
                  </a:lnTo>
                  <a:lnTo>
                    <a:pt x="57912" y="1449323"/>
                  </a:lnTo>
                  <a:lnTo>
                    <a:pt x="59436" y="1444751"/>
                  </a:lnTo>
                  <a:lnTo>
                    <a:pt x="60960" y="1463039"/>
                  </a:lnTo>
                  <a:lnTo>
                    <a:pt x="62483" y="1446275"/>
                  </a:lnTo>
                  <a:lnTo>
                    <a:pt x="67055" y="1440179"/>
                  </a:lnTo>
                  <a:lnTo>
                    <a:pt x="67055" y="1429511"/>
                  </a:lnTo>
                  <a:lnTo>
                    <a:pt x="68579" y="1420367"/>
                  </a:lnTo>
                  <a:lnTo>
                    <a:pt x="70103" y="1434083"/>
                  </a:lnTo>
                  <a:lnTo>
                    <a:pt x="71627" y="1418843"/>
                  </a:lnTo>
                  <a:lnTo>
                    <a:pt x="76200" y="1417319"/>
                  </a:lnTo>
                  <a:lnTo>
                    <a:pt x="77724" y="1415795"/>
                  </a:lnTo>
                  <a:lnTo>
                    <a:pt x="79248" y="1408175"/>
                  </a:lnTo>
                  <a:lnTo>
                    <a:pt x="80771" y="1409699"/>
                  </a:lnTo>
                  <a:lnTo>
                    <a:pt x="82295" y="1394459"/>
                  </a:lnTo>
                  <a:lnTo>
                    <a:pt x="86867" y="1411223"/>
                  </a:lnTo>
                  <a:lnTo>
                    <a:pt x="86867" y="1395983"/>
                  </a:lnTo>
                  <a:lnTo>
                    <a:pt x="88391" y="1391411"/>
                  </a:lnTo>
                  <a:lnTo>
                    <a:pt x="89915" y="1373123"/>
                  </a:lnTo>
                  <a:lnTo>
                    <a:pt x="91439" y="1354835"/>
                  </a:lnTo>
                  <a:lnTo>
                    <a:pt x="96012" y="1360931"/>
                  </a:lnTo>
                  <a:lnTo>
                    <a:pt x="97536" y="1368551"/>
                  </a:lnTo>
                  <a:lnTo>
                    <a:pt x="99060" y="1367027"/>
                  </a:lnTo>
                  <a:lnTo>
                    <a:pt x="100584" y="1380743"/>
                  </a:lnTo>
                  <a:lnTo>
                    <a:pt x="102108" y="1377695"/>
                  </a:lnTo>
                  <a:lnTo>
                    <a:pt x="106680" y="1380743"/>
                  </a:lnTo>
                  <a:lnTo>
                    <a:pt x="106680" y="1377695"/>
                  </a:lnTo>
                  <a:lnTo>
                    <a:pt x="108204" y="1376171"/>
                  </a:lnTo>
                  <a:lnTo>
                    <a:pt x="109727" y="1383791"/>
                  </a:lnTo>
                  <a:lnTo>
                    <a:pt x="111251" y="1382267"/>
                  </a:lnTo>
                  <a:lnTo>
                    <a:pt x="115823" y="1367027"/>
                  </a:lnTo>
                  <a:lnTo>
                    <a:pt x="117347" y="1363979"/>
                  </a:lnTo>
                  <a:lnTo>
                    <a:pt x="118871" y="1365503"/>
                  </a:lnTo>
                  <a:lnTo>
                    <a:pt x="120395" y="1356359"/>
                  </a:lnTo>
                  <a:lnTo>
                    <a:pt x="121919" y="1338071"/>
                  </a:lnTo>
                  <a:lnTo>
                    <a:pt x="126491" y="1335023"/>
                  </a:lnTo>
                  <a:lnTo>
                    <a:pt x="126491" y="1319783"/>
                  </a:lnTo>
                  <a:lnTo>
                    <a:pt x="128015" y="1310639"/>
                  </a:lnTo>
                  <a:lnTo>
                    <a:pt x="129539" y="1310639"/>
                  </a:lnTo>
                  <a:lnTo>
                    <a:pt x="131063" y="1322831"/>
                  </a:lnTo>
                  <a:lnTo>
                    <a:pt x="135636" y="1319783"/>
                  </a:lnTo>
                  <a:lnTo>
                    <a:pt x="137160" y="1319783"/>
                  </a:lnTo>
                  <a:lnTo>
                    <a:pt x="138684" y="1296923"/>
                  </a:lnTo>
                  <a:lnTo>
                    <a:pt x="140208" y="1293875"/>
                  </a:lnTo>
                  <a:lnTo>
                    <a:pt x="141732" y="1295399"/>
                  </a:lnTo>
                  <a:lnTo>
                    <a:pt x="146304" y="1298447"/>
                  </a:lnTo>
                  <a:lnTo>
                    <a:pt x="146304" y="1309115"/>
                  </a:lnTo>
                  <a:lnTo>
                    <a:pt x="147827" y="1331975"/>
                  </a:lnTo>
                  <a:lnTo>
                    <a:pt x="149351" y="1303019"/>
                  </a:lnTo>
                  <a:lnTo>
                    <a:pt x="150875" y="1304543"/>
                  </a:lnTo>
                  <a:lnTo>
                    <a:pt x="155447" y="1299971"/>
                  </a:lnTo>
                  <a:lnTo>
                    <a:pt x="156971" y="1306067"/>
                  </a:lnTo>
                  <a:lnTo>
                    <a:pt x="158495" y="1303019"/>
                  </a:lnTo>
                  <a:lnTo>
                    <a:pt x="160019" y="1303019"/>
                  </a:lnTo>
                  <a:lnTo>
                    <a:pt x="161543" y="1312163"/>
                  </a:lnTo>
                  <a:lnTo>
                    <a:pt x="166115" y="1319783"/>
                  </a:lnTo>
                  <a:lnTo>
                    <a:pt x="167639" y="1330451"/>
                  </a:lnTo>
                  <a:lnTo>
                    <a:pt x="167639" y="1336547"/>
                  </a:lnTo>
                  <a:lnTo>
                    <a:pt x="169163" y="1336547"/>
                  </a:lnTo>
                  <a:lnTo>
                    <a:pt x="170687" y="1333499"/>
                  </a:lnTo>
                  <a:lnTo>
                    <a:pt x="175260" y="1336547"/>
                  </a:lnTo>
                  <a:lnTo>
                    <a:pt x="176784" y="1341119"/>
                  </a:lnTo>
                  <a:lnTo>
                    <a:pt x="178308" y="1357883"/>
                  </a:lnTo>
                  <a:lnTo>
                    <a:pt x="179832" y="1357883"/>
                  </a:lnTo>
                  <a:lnTo>
                    <a:pt x="181356" y="1316735"/>
                  </a:lnTo>
                  <a:lnTo>
                    <a:pt x="185927" y="1283207"/>
                  </a:lnTo>
                  <a:lnTo>
                    <a:pt x="187451" y="1248155"/>
                  </a:lnTo>
                  <a:lnTo>
                    <a:pt x="187451" y="1246631"/>
                  </a:lnTo>
                  <a:lnTo>
                    <a:pt x="188975" y="1246631"/>
                  </a:lnTo>
                  <a:lnTo>
                    <a:pt x="190499" y="1231391"/>
                  </a:lnTo>
                  <a:lnTo>
                    <a:pt x="195071" y="1219199"/>
                  </a:lnTo>
                  <a:lnTo>
                    <a:pt x="196595" y="1214627"/>
                  </a:lnTo>
                  <a:lnTo>
                    <a:pt x="198119" y="1214627"/>
                  </a:lnTo>
                  <a:lnTo>
                    <a:pt x="199643" y="1205483"/>
                  </a:lnTo>
                  <a:lnTo>
                    <a:pt x="201167" y="1181099"/>
                  </a:lnTo>
                  <a:lnTo>
                    <a:pt x="205739" y="1193291"/>
                  </a:lnTo>
                  <a:lnTo>
                    <a:pt x="207263" y="1205483"/>
                  </a:lnTo>
                  <a:lnTo>
                    <a:pt x="207263" y="1200911"/>
                  </a:lnTo>
                  <a:lnTo>
                    <a:pt x="208787" y="1226819"/>
                  </a:lnTo>
                  <a:lnTo>
                    <a:pt x="210312" y="1222247"/>
                  </a:lnTo>
                  <a:lnTo>
                    <a:pt x="214884" y="1193291"/>
                  </a:lnTo>
                  <a:lnTo>
                    <a:pt x="216408" y="1178051"/>
                  </a:lnTo>
                  <a:lnTo>
                    <a:pt x="217932" y="1187195"/>
                  </a:lnTo>
                  <a:lnTo>
                    <a:pt x="219456" y="1161287"/>
                  </a:lnTo>
                  <a:lnTo>
                    <a:pt x="220980" y="1132331"/>
                  </a:lnTo>
                  <a:lnTo>
                    <a:pt x="225551" y="1120139"/>
                  </a:lnTo>
                  <a:lnTo>
                    <a:pt x="227075" y="1114043"/>
                  </a:lnTo>
                  <a:lnTo>
                    <a:pt x="227075" y="1124711"/>
                  </a:lnTo>
                  <a:lnTo>
                    <a:pt x="228599" y="1121663"/>
                  </a:lnTo>
                  <a:lnTo>
                    <a:pt x="230123" y="1150619"/>
                  </a:lnTo>
                  <a:lnTo>
                    <a:pt x="234695" y="1149095"/>
                  </a:lnTo>
                  <a:lnTo>
                    <a:pt x="236219" y="1127759"/>
                  </a:lnTo>
                  <a:lnTo>
                    <a:pt x="237743" y="1149095"/>
                  </a:lnTo>
                  <a:lnTo>
                    <a:pt x="239267" y="1149095"/>
                  </a:lnTo>
                  <a:lnTo>
                    <a:pt x="240791" y="1153667"/>
                  </a:lnTo>
                  <a:lnTo>
                    <a:pt x="245363" y="1164335"/>
                  </a:lnTo>
                  <a:lnTo>
                    <a:pt x="246887" y="1147571"/>
                  </a:lnTo>
                  <a:lnTo>
                    <a:pt x="248412" y="1147571"/>
                  </a:lnTo>
                  <a:lnTo>
                    <a:pt x="248412" y="1168907"/>
                  </a:lnTo>
                  <a:lnTo>
                    <a:pt x="249936" y="1161287"/>
                  </a:lnTo>
                  <a:lnTo>
                    <a:pt x="254508" y="1135379"/>
                  </a:lnTo>
                  <a:lnTo>
                    <a:pt x="256032" y="1135379"/>
                  </a:lnTo>
                  <a:lnTo>
                    <a:pt x="257556" y="1107947"/>
                  </a:lnTo>
                  <a:lnTo>
                    <a:pt x="259080" y="1110995"/>
                  </a:lnTo>
                  <a:lnTo>
                    <a:pt x="260604" y="1101851"/>
                  </a:lnTo>
                  <a:lnTo>
                    <a:pt x="265175" y="1085087"/>
                  </a:lnTo>
                  <a:lnTo>
                    <a:pt x="266699" y="1147571"/>
                  </a:lnTo>
                  <a:lnTo>
                    <a:pt x="268223" y="1161287"/>
                  </a:lnTo>
                  <a:lnTo>
                    <a:pt x="268223" y="1162811"/>
                  </a:lnTo>
                  <a:lnTo>
                    <a:pt x="269747" y="1191767"/>
                  </a:lnTo>
                  <a:lnTo>
                    <a:pt x="274319" y="1199387"/>
                  </a:lnTo>
                  <a:lnTo>
                    <a:pt x="275843" y="1184147"/>
                  </a:lnTo>
                  <a:lnTo>
                    <a:pt x="277367" y="1164335"/>
                  </a:lnTo>
                  <a:lnTo>
                    <a:pt x="278891" y="1159763"/>
                  </a:lnTo>
                  <a:lnTo>
                    <a:pt x="280415" y="1159763"/>
                  </a:lnTo>
                  <a:lnTo>
                    <a:pt x="284988" y="1158239"/>
                  </a:lnTo>
                  <a:lnTo>
                    <a:pt x="286512" y="1132331"/>
                  </a:lnTo>
                  <a:lnTo>
                    <a:pt x="288036" y="1142999"/>
                  </a:lnTo>
                  <a:lnTo>
                    <a:pt x="288036" y="1135379"/>
                  </a:lnTo>
                  <a:lnTo>
                    <a:pt x="289560" y="1153667"/>
                  </a:lnTo>
                  <a:lnTo>
                    <a:pt x="294132" y="1161287"/>
                  </a:lnTo>
                  <a:lnTo>
                    <a:pt x="295656" y="1152143"/>
                  </a:lnTo>
                  <a:lnTo>
                    <a:pt x="297180" y="1147571"/>
                  </a:lnTo>
                  <a:lnTo>
                    <a:pt x="298704" y="1162811"/>
                  </a:lnTo>
                  <a:lnTo>
                    <a:pt x="300227" y="1196339"/>
                  </a:lnTo>
                  <a:lnTo>
                    <a:pt x="304799" y="1171955"/>
                  </a:lnTo>
                  <a:lnTo>
                    <a:pt x="306323" y="1156715"/>
                  </a:lnTo>
                  <a:lnTo>
                    <a:pt x="307847" y="1168907"/>
                  </a:lnTo>
                  <a:lnTo>
                    <a:pt x="307847" y="1178051"/>
                  </a:lnTo>
                  <a:lnTo>
                    <a:pt x="309371" y="1202435"/>
                  </a:lnTo>
                  <a:lnTo>
                    <a:pt x="313943" y="1193291"/>
                  </a:lnTo>
                  <a:lnTo>
                    <a:pt x="315467" y="1179575"/>
                  </a:lnTo>
                  <a:lnTo>
                    <a:pt x="316991" y="1173479"/>
                  </a:lnTo>
                  <a:lnTo>
                    <a:pt x="318515" y="1159763"/>
                  </a:lnTo>
                  <a:lnTo>
                    <a:pt x="320039" y="1159763"/>
                  </a:lnTo>
                  <a:lnTo>
                    <a:pt x="324612" y="1146047"/>
                  </a:lnTo>
                  <a:lnTo>
                    <a:pt x="326136" y="1136903"/>
                  </a:lnTo>
                  <a:lnTo>
                    <a:pt x="327660" y="1138427"/>
                  </a:lnTo>
                  <a:lnTo>
                    <a:pt x="327660" y="1136903"/>
                  </a:lnTo>
                  <a:lnTo>
                    <a:pt x="329184" y="1132331"/>
                  </a:lnTo>
                  <a:lnTo>
                    <a:pt x="333756" y="1138427"/>
                  </a:lnTo>
                  <a:lnTo>
                    <a:pt x="335280" y="1136903"/>
                  </a:lnTo>
                  <a:lnTo>
                    <a:pt x="336804" y="1132331"/>
                  </a:lnTo>
                  <a:lnTo>
                    <a:pt x="338327" y="1133855"/>
                  </a:lnTo>
                  <a:lnTo>
                    <a:pt x="339851" y="1135379"/>
                  </a:lnTo>
                  <a:lnTo>
                    <a:pt x="344423" y="1110995"/>
                  </a:lnTo>
                  <a:lnTo>
                    <a:pt x="345947" y="1083563"/>
                  </a:lnTo>
                  <a:lnTo>
                    <a:pt x="347471" y="1065275"/>
                  </a:lnTo>
                  <a:lnTo>
                    <a:pt x="348995" y="1074419"/>
                  </a:lnTo>
                  <a:lnTo>
                    <a:pt x="353567" y="1051559"/>
                  </a:lnTo>
                  <a:lnTo>
                    <a:pt x="355091" y="1054607"/>
                  </a:lnTo>
                  <a:lnTo>
                    <a:pt x="356615" y="1072895"/>
                  </a:lnTo>
                  <a:lnTo>
                    <a:pt x="358139" y="1077467"/>
                  </a:lnTo>
                  <a:lnTo>
                    <a:pt x="359663" y="1078991"/>
                  </a:lnTo>
                  <a:lnTo>
                    <a:pt x="364236" y="1101851"/>
                  </a:lnTo>
                  <a:lnTo>
                    <a:pt x="365760" y="1130807"/>
                  </a:lnTo>
                  <a:lnTo>
                    <a:pt x="367284" y="1115567"/>
                  </a:lnTo>
                  <a:lnTo>
                    <a:pt x="368808" y="1086611"/>
                  </a:lnTo>
                  <a:lnTo>
                    <a:pt x="368808" y="1091183"/>
                  </a:lnTo>
                  <a:lnTo>
                    <a:pt x="373380" y="1092707"/>
                  </a:lnTo>
                  <a:lnTo>
                    <a:pt x="374904" y="1129283"/>
                  </a:lnTo>
                  <a:lnTo>
                    <a:pt x="376427" y="1126235"/>
                  </a:lnTo>
                  <a:lnTo>
                    <a:pt x="377951" y="1144523"/>
                  </a:lnTo>
                  <a:lnTo>
                    <a:pt x="379475" y="1130807"/>
                  </a:lnTo>
                  <a:lnTo>
                    <a:pt x="384047" y="1121663"/>
                  </a:lnTo>
                  <a:lnTo>
                    <a:pt x="385571" y="1121663"/>
                  </a:lnTo>
                  <a:lnTo>
                    <a:pt x="387095" y="1121663"/>
                  </a:lnTo>
                  <a:lnTo>
                    <a:pt x="388619" y="1123187"/>
                  </a:lnTo>
                  <a:lnTo>
                    <a:pt x="393191" y="1129283"/>
                  </a:lnTo>
                  <a:lnTo>
                    <a:pt x="394715" y="1153667"/>
                  </a:lnTo>
                  <a:lnTo>
                    <a:pt x="396239" y="1171955"/>
                  </a:lnTo>
                  <a:lnTo>
                    <a:pt x="397763" y="1147571"/>
                  </a:lnTo>
                  <a:lnTo>
                    <a:pt x="399288" y="1161287"/>
                  </a:lnTo>
                  <a:lnTo>
                    <a:pt x="403860" y="1165859"/>
                  </a:lnTo>
                  <a:lnTo>
                    <a:pt x="405384" y="1168907"/>
                  </a:lnTo>
                  <a:lnTo>
                    <a:pt x="406908" y="1168907"/>
                  </a:lnTo>
                  <a:lnTo>
                    <a:pt x="408432" y="1205483"/>
                  </a:lnTo>
                  <a:lnTo>
                    <a:pt x="408432" y="1210055"/>
                  </a:lnTo>
                  <a:lnTo>
                    <a:pt x="413004" y="1190243"/>
                  </a:lnTo>
                  <a:lnTo>
                    <a:pt x="414527" y="1179575"/>
                  </a:lnTo>
                  <a:lnTo>
                    <a:pt x="416051" y="1159763"/>
                  </a:lnTo>
                  <a:lnTo>
                    <a:pt x="417575" y="1153667"/>
                  </a:lnTo>
                  <a:lnTo>
                    <a:pt x="419099" y="1153667"/>
                  </a:lnTo>
                  <a:lnTo>
                    <a:pt x="423671" y="1167383"/>
                  </a:lnTo>
                  <a:lnTo>
                    <a:pt x="425195" y="1159763"/>
                  </a:lnTo>
                  <a:lnTo>
                    <a:pt x="426719" y="1136903"/>
                  </a:lnTo>
                  <a:lnTo>
                    <a:pt x="428243" y="1117091"/>
                  </a:lnTo>
                  <a:lnTo>
                    <a:pt x="429767" y="1075943"/>
                  </a:lnTo>
                  <a:lnTo>
                    <a:pt x="432815" y="1072895"/>
                  </a:lnTo>
                  <a:lnTo>
                    <a:pt x="434339" y="1072895"/>
                  </a:lnTo>
                  <a:lnTo>
                    <a:pt x="435863" y="1072895"/>
                  </a:lnTo>
                  <a:lnTo>
                    <a:pt x="437388" y="1072895"/>
                  </a:lnTo>
                  <a:lnTo>
                    <a:pt x="438912" y="1071371"/>
                  </a:lnTo>
                  <a:lnTo>
                    <a:pt x="443484" y="1069847"/>
                  </a:lnTo>
                  <a:lnTo>
                    <a:pt x="445008" y="1066799"/>
                  </a:lnTo>
                  <a:lnTo>
                    <a:pt x="446532" y="1065275"/>
                  </a:lnTo>
                  <a:lnTo>
                    <a:pt x="448056" y="1068323"/>
                  </a:lnTo>
                  <a:lnTo>
                    <a:pt x="449580" y="1059179"/>
                  </a:lnTo>
                  <a:lnTo>
                    <a:pt x="452627" y="1046987"/>
                  </a:lnTo>
                  <a:lnTo>
                    <a:pt x="454151" y="1046987"/>
                  </a:lnTo>
                  <a:lnTo>
                    <a:pt x="455675" y="1063751"/>
                  </a:lnTo>
                  <a:lnTo>
                    <a:pt x="457199" y="1056131"/>
                  </a:lnTo>
                  <a:lnTo>
                    <a:pt x="458723" y="1048511"/>
                  </a:lnTo>
                  <a:lnTo>
                    <a:pt x="463295" y="1039367"/>
                  </a:lnTo>
                  <a:lnTo>
                    <a:pt x="464819" y="1051559"/>
                  </a:lnTo>
                  <a:lnTo>
                    <a:pt x="466343" y="1025651"/>
                  </a:lnTo>
                  <a:lnTo>
                    <a:pt x="467867" y="1013459"/>
                  </a:lnTo>
                  <a:lnTo>
                    <a:pt x="469391" y="1002791"/>
                  </a:lnTo>
                  <a:lnTo>
                    <a:pt x="472439" y="1010411"/>
                  </a:lnTo>
                  <a:lnTo>
                    <a:pt x="473963" y="1018031"/>
                  </a:lnTo>
                  <a:lnTo>
                    <a:pt x="475488" y="1008887"/>
                  </a:lnTo>
                  <a:lnTo>
                    <a:pt x="477012" y="1008887"/>
                  </a:lnTo>
                  <a:lnTo>
                    <a:pt x="478536" y="1024127"/>
                  </a:lnTo>
                  <a:lnTo>
                    <a:pt x="483108" y="1054607"/>
                  </a:lnTo>
                  <a:lnTo>
                    <a:pt x="484632" y="1078991"/>
                  </a:lnTo>
                  <a:lnTo>
                    <a:pt x="486156" y="1075943"/>
                  </a:lnTo>
                  <a:lnTo>
                    <a:pt x="487680" y="1100327"/>
                  </a:lnTo>
                  <a:lnTo>
                    <a:pt x="489204" y="1117091"/>
                  </a:lnTo>
                  <a:lnTo>
                    <a:pt x="492251" y="1132331"/>
                  </a:lnTo>
                  <a:lnTo>
                    <a:pt x="493775" y="1168907"/>
                  </a:lnTo>
                  <a:lnTo>
                    <a:pt x="495299" y="1175003"/>
                  </a:lnTo>
                  <a:lnTo>
                    <a:pt x="496823" y="1141475"/>
                  </a:lnTo>
                  <a:lnTo>
                    <a:pt x="498347" y="1126235"/>
                  </a:lnTo>
                  <a:lnTo>
                    <a:pt x="502919" y="1112519"/>
                  </a:lnTo>
                  <a:lnTo>
                    <a:pt x="504443" y="1127759"/>
                  </a:lnTo>
                  <a:lnTo>
                    <a:pt x="505967" y="1152143"/>
                  </a:lnTo>
                  <a:lnTo>
                    <a:pt x="507491" y="1153667"/>
                  </a:lnTo>
                  <a:lnTo>
                    <a:pt x="509015" y="1146047"/>
                  </a:lnTo>
                  <a:lnTo>
                    <a:pt x="512063" y="1132331"/>
                  </a:lnTo>
                  <a:lnTo>
                    <a:pt x="513588" y="1129283"/>
                  </a:lnTo>
                  <a:lnTo>
                    <a:pt x="515112" y="1117091"/>
                  </a:lnTo>
                  <a:lnTo>
                    <a:pt x="516636" y="1115567"/>
                  </a:lnTo>
                  <a:lnTo>
                    <a:pt x="518160" y="1097279"/>
                  </a:lnTo>
                  <a:lnTo>
                    <a:pt x="522732" y="1107947"/>
                  </a:lnTo>
                  <a:lnTo>
                    <a:pt x="524256" y="1167383"/>
                  </a:lnTo>
                  <a:lnTo>
                    <a:pt x="525780" y="1158239"/>
                  </a:lnTo>
                  <a:lnTo>
                    <a:pt x="527304" y="1130807"/>
                  </a:lnTo>
                  <a:lnTo>
                    <a:pt x="528827" y="1098803"/>
                  </a:lnTo>
                  <a:lnTo>
                    <a:pt x="531875" y="1092707"/>
                  </a:lnTo>
                  <a:lnTo>
                    <a:pt x="533399" y="1098803"/>
                  </a:lnTo>
                  <a:lnTo>
                    <a:pt x="534923" y="1118615"/>
                  </a:lnTo>
                  <a:lnTo>
                    <a:pt x="536447" y="1082039"/>
                  </a:lnTo>
                  <a:lnTo>
                    <a:pt x="537971" y="1066799"/>
                  </a:lnTo>
                  <a:lnTo>
                    <a:pt x="542543" y="1053083"/>
                  </a:lnTo>
                  <a:lnTo>
                    <a:pt x="544067" y="1031747"/>
                  </a:lnTo>
                  <a:lnTo>
                    <a:pt x="545591" y="1021079"/>
                  </a:lnTo>
                  <a:lnTo>
                    <a:pt x="547115" y="1005839"/>
                  </a:lnTo>
                  <a:lnTo>
                    <a:pt x="548639" y="979931"/>
                  </a:lnTo>
                  <a:lnTo>
                    <a:pt x="551688" y="981455"/>
                  </a:lnTo>
                  <a:lnTo>
                    <a:pt x="553212" y="987551"/>
                  </a:lnTo>
                  <a:lnTo>
                    <a:pt x="554736" y="981455"/>
                  </a:lnTo>
                  <a:lnTo>
                    <a:pt x="556260" y="969263"/>
                  </a:lnTo>
                  <a:lnTo>
                    <a:pt x="557784" y="992123"/>
                  </a:lnTo>
                  <a:lnTo>
                    <a:pt x="562356" y="998219"/>
                  </a:lnTo>
                  <a:lnTo>
                    <a:pt x="563880" y="993647"/>
                  </a:lnTo>
                  <a:lnTo>
                    <a:pt x="565404" y="995171"/>
                  </a:lnTo>
                  <a:lnTo>
                    <a:pt x="566927" y="996695"/>
                  </a:lnTo>
                  <a:lnTo>
                    <a:pt x="568451" y="1002791"/>
                  </a:lnTo>
                  <a:lnTo>
                    <a:pt x="571499" y="1027175"/>
                  </a:lnTo>
                  <a:lnTo>
                    <a:pt x="573023" y="1021079"/>
                  </a:lnTo>
                  <a:lnTo>
                    <a:pt x="574547" y="1005839"/>
                  </a:lnTo>
                  <a:lnTo>
                    <a:pt x="576071" y="982979"/>
                  </a:lnTo>
                  <a:lnTo>
                    <a:pt x="577595" y="957071"/>
                  </a:lnTo>
                  <a:lnTo>
                    <a:pt x="582167" y="950975"/>
                  </a:lnTo>
                  <a:lnTo>
                    <a:pt x="583691" y="950975"/>
                  </a:lnTo>
                  <a:lnTo>
                    <a:pt x="585215" y="938783"/>
                  </a:lnTo>
                  <a:lnTo>
                    <a:pt x="586739" y="935735"/>
                  </a:lnTo>
                  <a:lnTo>
                    <a:pt x="588263" y="947927"/>
                  </a:lnTo>
                  <a:lnTo>
                    <a:pt x="591312" y="967739"/>
                  </a:lnTo>
                  <a:lnTo>
                    <a:pt x="592836" y="967739"/>
                  </a:lnTo>
                  <a:lnTo>
                    <a:pt x="594360" y="967739"/>
                  </a:lnTo>
                  <a:lnTo>
                    <a:pt x="595884" y="990599"/>
                  </a:lnTo>
                  <a:lnTo>
                    <a:pt x="597408" y="958595"/>
                  </a:lnTo>
                  <a:lnTo>
                    <a:pt x="601980" y="947927"/>
                  </a:lnTo>
                  <a:lnTo>
                    <a:pt x="603504" y="931163"/>
                  </a:lnTo>
                  <a:lnTo>
                    <a:pt x="605027" y="943355"/>
                  </a:lnTo>
                  <a:lnTo>
                    <a:pt x="606551" y="944879"/>
                  </a:lnTo>
                  <a:lnTo>
                    <a:pt x="608075" y="946403"/>
                  </a:lnTo>
                  <a:lnTo>
                    <a:pt x="611123" y="982979"/>
                  </a:lnTo>
                  <a:lnTo>
                    <a:pt x="612647" y="990599"/>
                  </a:lnTo>
                  <a:lnTo>
                    <a:pt x="614171" y="999743"/>
                  </a:lnTo>
                  <a:lnTo>
                    <a:pt x="615695" y="975359"/>
                  </a:lnTo>
                  <a:lnTo>
                    <a:pt x="617219" y="1004315"/>
                  </a:lnTo>
                  <a:lnTo>
                    <a:pt x="621791" y="1011935"/>
                  </a:lnTo>
                  <a:lnTo>
                    <a:pt x="623315" y="990599"/>
                  </a:lnTo>
                  <a:lnTo>
                    <a:pt x="624839" y="998219"/>
                  </a:lnTo>
                  <a:lnTo>
                    <a:pt x="626363" y="1019555"/>
                  </a:lnTo>
                  <a:lnTo>
                    <a:pt x="627888" y="1025651"/>
                  </a:lnTo>
                  <a:lnTo>
                    <a:pt x="630936" y="1034795"/>
                  </a:lnTo>
                  <a:lnTo>
                    <a:pt x="632460" y="1039367"/>
                  </a:lnTo>
                  <a:lnTo>
                    <a:pt x="633984" y="1040891"/>
                  </a:lnTo>
                  <a:lnTo>
                    <a:pt x="635508" y="1085087"/>
                  </a:lnTo>
                  <a:lnTo>
                    <a:pt x="637032" y="1088135"/>
                  </a:lnTo>
                  <a:lnTo>
                    <a:pt x="641604" y="1059179"/>
                  </a:lnTo>
                  <a:lnTo>
                    <a:pt x="643127" y="1054607"/>
                  </a:lnTo>
                  <a:lnTo>
                    <a:pt x="644651" y="1037843"/>
                  </a:lnTo>
                  <a:lnTo>
                    <a:pt x="646175" y="1039367"/>
                  </a:lnTo>
                  <a:lnTo>
                    <a:pt x="647699" y="1039367"/>
                  </a:lnTo>
                  <a:lnTo>
                    <a:pt x="650747" y="1007363"/>
                  </a:lnTo>
                  <a:lnTo>
                    <a:pt x="652271" y="998219"/>
                  </a:lnTo>
                  <a:lnTo>
                    <a:pt x="653795" y="973835"/>
                  </a:lnTo>
                  <a:lnTo>
                    <a:pt x="655319" y="967739"/>
                  </a:lnTo>
                  <a:lnTo>
                    <a:pt x="656843" y="955547"/>
                  </a:lnTo>
                  <a:lnTo>
                    <a:pt x="661415" y="940307"/>
                  </a:lnTo>
                  <a:lnTo>
                    <a:pt x="662939" y="941831"/>
                  </a:lnTo>
                  <a:lnTo>
                    <a:pt x="664463" y="964691"/>
                  </a:lnTo>
                  <a:lnTo>
                    <a:pt x="665988" y="981455"/>
                  </a:lnTo>
                  <a:lnTo>
                    <a:pt x="667512" y="1007363"/>
                  </a:lnTo>
                  <a:lnTo>
                    <a:pt x="670560" y="1045463"/>
                  </a:lnTo>
                  <a:lnTo>
                    <a:pt x="672084" y="1074419"/>
                  </a:lnTo>
                  <a:lnTo>
                    <a:pt x="673608" y="1063751"/>
                  </a:lnTo>
                  <a:lnTo>
                    <a:pt x="675132" y="1074419"/>
                  </a:lnTo>
                  <a:lnTo>
                    <a:pt x="676656" y="1101851"/>
                  </a:lnTo>
                  <a:lnTo>
                    <a:pt x="681227" y="1124711"/>
                  </a:lnTo>
                  <a:lnTo>
                    <a:pt x="682751" y="1117091"/>
                  </a:lnTo>
                  <a:lnTo>
                    <a:pt x="684275" y="1126235"/>
                  </a:lnTo>
                  <a:lnTo>
                    <a:pt x="685799" y="1142999"/>
                  </a:lnTo>
                  <a:lnTo>
                    <a:pt x="687323" y="1142999"/>
                  </a:lnTo>
                  <a:lnTo>
                    <a:pt x="691895" y="1100327"/>
                  </a:lnTo>
                  <a:lnTo>
                    <a:pt x="691895" y="1092707"/>
                  </a:lnTo>
                  <a:lnTo>
                    <a:pt x="693419" y="1147571"/>
                  </a:lnTo>
                  <a:lnTo>
                    <a:pt x="694943" y="1155191"/>
                  </a:lnTo>
                  <a:lnTo>
                    <a:pt x="696467" y="1129283"/>
                  </a:lnTo>
                  <a:lnTo>
                    <a:pt x="701039" y="1100327"/>
                  </a:lnTo>
                  <a:lnTo>
                    <a:pt x="702563" y="1144523"/>
                  </a:lnTo>
                  <a:lnTo>
                    <a:pt x="704088" y="1124711"/>
                  </a:lnTo>
                  <a:lnTo>
                    <a:pt x="705612" y="1121663"/>
                  </a:lnTo>
                  <a:lnTo>
                    <a:pt x="707136" y="1114043"/>
                  </a:lnTo>
                  <a:lnTo>
                    <a:pt x="711708" y="1086611"/>
                  </a:lnTo>
                  <a:lnTo>
                    <a:pt x="711708" y="1083563"/>
                  </a:lnTo>
                  <a:lnTo>
                    <a:pt x="713232" y="1065275"/>
                  </a:lnTo>
                  <a:lnTo>
                    <a:pt x="714756" y="1065275"/>
                  </a:lnTo>
                  <a:lnTo>
                    <a:pt x="716280" y="1054607"/>
                  </a:lnTo>
                  <a:lnTo>
                    <a:pt x="720851" y="1072895"/>
                  </a:lnTo>
                  <a:lnTo>
                    <a:pt x="722375" y="1078991"/>
                  </a:lnTo>
                  <a:lnTo>
                    <a:pt x="723899" y="1075943"/>
                  </a:lnTo>
                  <a:lnTo>
                    <a:pt x="725423" y="1072895"/>
                  </a:lnTo>
                  <a:lnTo>
                    <a:pt x="726947" y="1050035"/>
                  </a:lnTo>
                  <a:lnTo>
                    <a:pt x="731519" y="937259"/>
                  </a:lnTo>
                  <a:lnTo>
                    <a:pt x="731519" y="979931"/>
                  </a:lnTo>
                  <a:lnTo>
                    <a:pt x="733043" y="1013459"/>
                  </a:lnTo>
                  <a:lnTo>
                    <a:pt x="734567" y="1010411"/>
                  </a:lnTo>
                  <a:lnTo>
                    <a:pt x="736091" y="1010411"/>
                  </a:lnTo>
                  <a:lnTo>
                    <a:pt x="740663" y="1034795"/>
                  </a:lnTo>
                  <a:lnTo>
                    <a:pt x="742188" y="1043939"/>
                  </a:lnTo>
                  <a:lnTo>
                    <a:pt x="743712" y="1014983"/>
                  </a:lnTo>
                  <a:lnTo>
                    <a:pt x="745236" y="1053083"/>
                  </a:lnTo>
                  <a:lnTo>
                    <a:pt x="746760" y="1059179"/>
                  </a:lnTo>
                  <a:lnTo>
                    <a:pt x="751332" y="1040891"/>
                  </a:lnTo>
                  <a:lnTo>
                    <a:pt x="751332" y="1031747"/>
                  </a:lnTo>
                  <a:lnTo>
                    <a:pt x="752856" y="1005839"/>
                  </a:lnTo>
                  <a:lnTo>
                    <a:pt x="754380" y="982979"/>
                  </a:lnTo>
                  <a:lnTo>
                    <a:pt x="755904" y="972311"/>
                  </a:lnTo>
                  <a:lnTo>
                    <a:pt x="760475" y="947927"/>
                  </a:lnTo>
                  <a:lnTo>
                    <a:pt x="761999" y="949451"/>
                  </a:lnTo>
                  <a:lnTo>
                    <a:pt x="763523" y="955547"/>
                  </a:lnTo>
                  <a:lnTo>
                    <a:pt x="765047" y="952499"/>
                  </a:lnTo>
                  <a:lnTo>
                    <a:pt x="766571" y="949451"/>
                  </a:lnTo>
                  <a:lnTo>
                    <a:pt x="771143" y="972311"/>
                  </a:lnTo>
                  <a:lnTo>
                    <a:pt x="771143" y="958595"/>
                  </a:lnTo>
                  <a:lnTo>
                    <a:pt x="772667" y="938783"/>
                  </a:lnTo>
                  <a:lnTo>
                    <a:pt x="774191" y="935735"/>
                  </a:lnTo>
                  <a:lnTo>
                    <a:pt x="775715" y="932687"/>
                  </a:lnTo>
                  <a:lnTo>
                    <a:pt x="780288" y="925067"/>
                  </a:lnTo>
                  <a:lnTo>
                    <a:pt x="781812" y="920495"/>
                  </a:lnTo>
                  <a:lnTo>
                    <a:pt x="783336" y="954023"/>
                  </a:lnTo>
                  <a:lnTo>
                    <a:pt x="784860" y="963167"/>
                  </a:lnTo>
                  <a:lnTo>
                    <a:pt x="786384" y="963167"/>
                  </a:lnTo>
                  <a:lnTo>
                    <a:pt x="790956" y="938783"/>
                  </a:lnTo>
                  <a:lnTo>
                    <a:pt x="792480" y="934211"/>
                  </a:lnTo>
                  <a:lnTo>
                    <a:pt x="792480" y="915923"/>
                  </a:lnTo>
                  <a:lnTo>
                    <a:pt x="794004" y="900683"/>
                  </a:lnTo>
                  <a:lnTo>
                    <a:pt x="795527" y="891539"/>
                  </a:lnTo>
                  <a:lnTo>
                    <a:pt x="800099" y="888491"/>
                  </a:lnTo>
                  <a:lnTo>
                    <a:pt x="801623" y="897635"/>
                  </a:lnTo>
                  <a:lnTo>
                    <a:pt x="803147" y="882395"/>
                  </a:lnTo>
                  <a:lnTo>
                    <a:pt x="804671" y="894587"/>
                  </a:lnTo>
                  <a:lnTo>
                    <a:pt x="806195" y="914399"/>
                  </a:lnTo>
                  <a:lnTo>
                    <a:pt x="810767" y="949451"/>
                  </a:lnTo>
                  <a:lnTo>
                    <a:pt x="812291" y="958595"/>
                  </a:lnTo>
                  <a:lnTo>
                    <a:pt x="812291" y="946403"/>
                  </a:lnTo>
                  <a:lnTo>
                    <a:pt x="813815" y="931163"/>
                  </a:lnTo>
                  <a:lnTo>
                    <a:pt x="815339" y="897635"/>
                  </a:lnTo>
                  <a:lnTo>
                    <a:pt x="819912" y="896111"/>
                  </a:lnTo>
                  <a:lnTo>
                    <a:pt x="821436" y="899159"/>
                  </a:lnTo>
                  <a:lnTo>
                    <a:pt x="822960" y="886967"/>
                  </a:lnTo>
                  <a:lnTo>
                    <a:pt x="824484" y="883919"/>
                  </a:lnTo>
                  <a:lnTo>
                    <a:pt x="826008" y="888491"/>
                  </a:lnTo>
                  <a:lnTo>
                    <a:pt x="830580" y="891539"/>
                  </a:lnTo>
                  <a:lnTo>
                    <a:pt x="832104" y="900683"/>
                  </a:lnTo>
                  <a:lnTo>
                    <a:pt x="832104" y="915923"/>
                  </a:lnTo>
                  <a:lnTo>
                    <a:pt x="833627" y="914399"/>
                  </a:lnTo>
                  <a:lnTo>
                    <a:pt x="835151" y="871727"/>
                  </a:lnTo>
                  <a:lnTo>
                    <a:pt x="839723" y="880871"/>
                  </a:lnTo>
                  <a:lnTo>
                    <a:pt x="841247" y="876299"/>
                  </a:lnTo>
                  <a:lnTo>
                    <a:pt x="842771" y="862583"/>
                  </a:lnTo>
                  <a:lnTo>
                    <a:pt x="844295" y="896111"/>
                  </a:lnTo>
                  <a:lnTo>
                    <a:pt x="845819" y="908303"/>
                  </a:lnTo>
                  <a:lnTo>
                    <a:pt x="850391" y="1051559"/>
                  </a:lnTo>
                  <a:lnTo>
                    <a:pt x="851915" y="1024127"/>
                  </a:lnTo>
                  <a:lnTo>
                    <a:pt x="851915" y="1045463"/>
                  </a:lnTo>
                  <a:lnTo>
                    <a:pt x="853439" y="1005839"/>
                  </a:lnTo>
                  <a:lnTo>
                    <a:pt x="854963" y="987551"/>
                  </a:lnTo>
                  <a:lnTo>
                    <a:pt x="859536" y="993647"/>
                  </a:lnTo>
                  <a:lnTo>
                    <a:pt x="861060" y="1016507"/>
                  </a:lnTo>
                  <a:lnTo>
                    <a:pt x="862584" y="1027175"/>
                  </a:lnTo>
                  <a:lnTo>
                    <a:pt x="864108" y="1010411"/>
                  </a:lnTo>
                  <a:lnTo>
                    <a:pt x="865632" y="1054607"/>
                  </a:lnTo>
                  <a:lnTo>
                    <a:pt x="870204" y="1103375"/>
                  </a:lnTo>
                  <a:lnTo>
                    <a:pt x="871727" y="1083563"/>
                  </a:lnTo>
                  <a:lnTo>
                    <a:pt x="873251" y="1050035"/>
                  </a:lnTo>
                  <a:lnTo>
                    <a:pt x="873251" y="1059179"/>
                  </a:lnTo>
                  <a:lnTo>
                    <a:pt x="874775" y="1048511"/>
                  </a:lnTo>
                  <a:lnTo>
                    <a:pt x="879347" y="1028699"/>
                  </a:lnTo>
                  <a:lnTo>
                    <a:pt x="880871" y="1039367"/>
                  </a:lnTo>
                  <a:lnTo>
                    <a:pt x="882395" y="1028699"/>
                  </a:lnTo>
                  <a:lnTo>
                    <a:pt x="883919" y="1028699"/>
                  </a:lnTo>
                  <a:lnTo>
                    <a:pt x="885443" y="1014983"/>
                  </a:lnTo>
                  <a:lnTo>
                    <a:pt x="890015" y="1025651"/>
                  </a:lnTo>
                  <a:lnTo>
                    <a:pt x="891539" y="1060703"/>
                  </a:lnTo>
                  <a:lnTo>
                    <a:pt x="893063" y="1059179"/>
                  </a:lnTo>
                  <a:lnTo>
                    <a:pt x="893063" y="1050035"/>
                  </a:lnTo>
                  <a:lnTo>
                    <a:pt x="894588" y="1050035"/>
                  </a:lnTo>
                  <a:lnTo>
                    <a:pt x="899160" y="1071371"/>
                  </a:lnTo>
                  <a:lnTo>
                    <a:pt x="900684" y="1059179"/>
                  </a:lnTo>
                  <a:lnTo>
                    <a:pt x="902208" y="1019555"/>
                  </a:lnTo>
                  <a:lnTo>
                    <a:pt x="903732" y="1013459"/>
                  </a:lnTo>
                  <a:lnTo>
                    <a:pt x="905256" y="1016507"/>
                  </a:lnTo>
                  <a:lnTo>
                    <a:pt x="909827" y="964691"/>
                  </a:lnTo>
                  <a:lnTo>
                    <a:pt x="911351" y="955547"/>
                  </a:lnTo>
                  <a:lnTo>
                    <a:pt x="912875" y="954023"/>
                  </a:lnTo>
                  <a:lnTo>
                    <a:pt x="912875" y="969263"/>
                  </a:lnTo>
                  <a:lnTo>
                    <a:pt x="914399" y="950975"/>
                  </a:lnTo>
                  <a:lnTo>
                    <a:pt x="918971" y="969263"/>
                  </a:lnTo>
                  <a:lnTo>
                    <a:pt x="920495" y="975359"/>
                  </a:lnTo>
                  <a:lnTo>
                    <a:pt x="922019" y="978407"/>
                  </a:lnTo>
                  <a:lnTo>
                    <a:pt x="923543" y="966215"/>
                  </a:lnTo>
                  <a:lnTo>
                    <a:pt x="925067" y="955547"/>
                  </a:lnTo>
                  <a:lnTo>
                    <a:pt x="929639" y="922019"/>
                  </a:lnTo>
                  <a:lnTo>
                    <a:pt x="931163" y="928115"/>
                  </a:lnTo>
                  <a:lnTo>
                    <a:pt x="932688" y="928115"/>
                  </a:lnTo>
                  <a:lnTo>
                    <a:pt x="932688" y="929639"/>
                  </a:lnTo>
                  <a:lnTo>
                    <a:pt x="934212" y="922019"/>
                  </a:lnTo>
                  <a:lnTo>
                    <a:pt x="938784" y="940307"/>
                  </a:lnTo>
                  <a:lnTo>
                    <a:pt x="940308" y="946403"/>
                  </a:lnTo>
                  <a:lnTo>
                    <a:pt x="941832" y="955547"/>
                  </a:lnTo>
                  <a:lnTo>
                    <a:pt x="943356" y="967739"/>
                  </a:lnTo>
                  <a:lnTo>
                    <a:pt x="944880" y="981455"/>
                  </a:lnTo>
                  <a:lnTo>
                    <a:pt x="949451" y="984503"/>
                  </a:lnTo>
                  <a:lnTo>
                    <a:pt x="950975" y="975359"/>
                  </a:lnTo>
                  <a:lnTo>
                    <a:pt x="952499" y="982979"/>
                  </a:lnTo>
                  <a:lnTo>
                    <a:pt x="952499" y="1010411"/>
                  </a:lnTo>
                  <a:lnTo>
                    <a:pt x="954023" y="1005839"/>
                  </a:lnTo>
                  <a:lnTo>
                    <a:pt x="958595" y="1007363"/>
                  </a:lnTo>
                  <a:lnTo>
                    <a:pt x="960119" y="1048511"/>
                  </a:lnTo>
                  <a:lnTo>
                    <a:pt x="961643" y="1036319"/>
                  </a:lnTo>
                  <a:lnTo>
                    <a:pt x="963167" y="1036319"/>
                  </a:lnTo>
                  <a:lnTo>
                    <a:pt x="964691" y="1060703"/>
                  </a:lnTo>
                  <a:lnTo>
                    <a:pt x="969263" y="1062227"/>
                  </a:lnTo>
                  <a:lnTo>
                    <a:pt x="970788" y="1050035"/>
                  </a:lnTo>
                  <a:lnTo>
                    <a:pt x="972312" y="1077467"/>
                  </a:lnTo>
                  <a:lnTo>
                    <a:pt x="973836" y="1048511"/>
                  </a:lnTo>
                  <a:lnTo>
                    <a:pt x="973836" y="1037843"/>
                  </a:lnTo>
                  <a:lnTo>
                    <a:pt x="978408" y="1042415"/>
                  </a:lnTo>
                  <a:lnTo>
                    <a:pt x="979932" y="1040891"/>
                  </a:lnTo>
                  <a:lnTo>
                    <a:pt x="981456" y="1042415"/>
                  </a:lnTo>
                  <a:lnTo>
                    <a:pt x="982980" y="1028699"/>
                  </a:lnTo>
                  <a:lnTo>
                    <a:pt x="984504" y="1022603"/>
                  </a:lnTo>
                  <a:lnTo>
                    <a:pt x="989075" y="1025651"/>
                  </a:lnTo>
                  <a:lnTo>
                    <a:pt x="990599" y="1010411"/>
                  </a:lnTo>
                  <a:lnTo>
                    <a:pt x="992123" y="1011935"/>
                  </a:lnTo>
                  <a:lnTo>
                    <a:pt x="993647" y="1033271"/>
                  </a:lnTo>
                  <a:lnTo>
                    <a:pt x="993647" y="1053083"/>
                  </a:lnTo>
                  <a:lnTo>
                    <a:pt x="998219" y="1054607"/>
                  </a:lnTo>
                  <a:lnTo>
                    <a:pt x="999743" y="1072895"/>
                  </a:lnTo>
                  <a:lnTo>
                    <a:pt x="1001267" y="1103375"/>
                  </a:lnTo>
                  <a:lnTo>
                    <a:pt x="1002791" y="1082039"/>
                  </a:lnTo>
                  <a:lnTo>
                    <a:pt x="1004315" y="1094231"/>
                  </a:lnTo>
                  <a:lnTo>
                    <a:pt x="1008888" y="1080515"/>
                  </a:lnTo>
                  <a:lnTo>
                    <a:pt x="1010412" y="1065275"/>
                  </a:lnTo>
                  <a:lnTo>
                    <a:pt x="1011936" y="1054607"/>
                  </a:lnTo>
                  <a:lnTo>
                    <a:pt x="1013460" y="1025651"/>
                  </a:lnTo>
                  <a:lnTo>
                    <a:pt x="1013460" y="1048511"/>
                  </a:lnTo>
                  <a:lnTo>
                    <a:pt x="1018032" y="1034795"/>
                  </a:lnTo>
                  <a:lnTo>
                    <a:pt x="1019556" y="1046987"/>
                  </a:lnTo>
                  <a:lnTo>
                    <a:pt x="1021080" y="1024127"/>
                  </a:lnTo>
                  <a:lnTo>
                    <a:pt x="1022604" y="1025651"/>
                  </a:lnTo>
                  <a:lnTo>
                    <a:pt x="1024127" y="1025651"/>
                  </a:lnTo>
                  <a:lnTo>
                    <a:pt x="1028699" y="1013459"/>
                  </a:lnTo>
                  <a:lnTo>
                    <a:pt x="1030223" y="1011935"/>
                  </a:lnTo>
                  <a:lnTo>
                    <a:pt x="1031747" y="1019555"/>
                  </a:lnTo>
                  <a:lnTo>
                    <a:pt x="1033271" y="1001267"/>
                  </a:lnTo>
                  <a:lnTo>
                    <a:pt x="1037843" y="1042415"/>
                  </a:lnTo>
                  <a:lnTo>
                    <a:pt x="1039367" y="1042415"/>
                  </a:lnTo>
                  <a:lnTo>
                    <a:pt x="1040891" y="1051559"/>
                  </a:lnTo>
                  <a:lnTo>
                    <a:pt x="1042415" y="1101851"/>
                  </a:lnTo>
                  <a:lnTo>
                    <a:pt x="1043939" y="1086611"/>
                  </a:lnTo>
                  <a:lnTo>
                    <a:pt x="1048512" y="1089659"/>
                  </a:lnTo>
                  <a:lnTo>
                    <a:pt x="1050036" y="1097279"/>
                  </a:lnTo>
                  <a:lnTo>
                    <a:pt x="1051560" y="1082039"/>
                  </a:lnTo>
                  <a:lnTo>
                    <a:pt x="1053084" y="1082039"/>
                  </a:lnTo>
                  <a:lnTo>
                    <a:pt x="1054608" y="1114043"/>
                  </a:lnTo>
                  <a:lnTo>
                    <a:pt x="1057656" y="1141475"/>
                  </a:lnTo>
                  <a:lnTo>
                    <a:pt x="1059180" y="1117091"/>
                  </a:lnTo>
                  <a:lnTo>
                    <a:pt x="1060704" y="1156715"/>
                  </a:lnTo>
                  <a:lnTo>
                    <a:pt x="1062227" y="1168907"/>
                  </a:lnTo>
                  <a:lnTo>
                    <a:pt x="1063751" y="1129283"/>
                  </a:lnTo>
                  <a:lnTo>
                    <a:pt x="1068323" y="1127759"/>
                  </a:lnTo>
                  <a:lnTo>
                    <a:pt x="1069847" y="1127759"/>
                  </a:lnTo>
                  <a:lnTo>
                    <a:pt x="1071371" y="1120139"/>
                  </a:lnTo>
                  <a:lnTo>
                    <a:pt x="1072895" y="1115567"/>
                  </a:lnTo>
                  <a:lnTo>
                    <a:pt x="1074419" y="1062227"/>
                  </a:lnTo>
                  <a:lnTo>
                    <a:pt x="1077467" y="1054607"/>
                  </a:lnTo>
                  <a:lnTo>
                    <a:pt x="1078991" y="1082039"/>
                  </a:lnTo>
                  <a:lnTo>
                    <a:pt x="1080515" y="1098803"/>
                  </a:lnTo>
                  <a:lnTo>
                    <a:pt x="1082039" y="1089659"/>
                  </a:lnTo>
                  <a:lnTo>
                    <a:pt x="1083564" y="1062227"/>
                  </a:lnTo>
                  <a:lnTo>
                    <a:pt x="1088136" y="1092707"/>
                  </a:lnTo>
                  <a:lnTo>
                    <a:pt x="1089660" y="1123187"/>
                  </a:lnTo>
                  <a:lnTo>
                    <a:pt x="1091184" y="1142999"/>
                  </a:lnTo>
                  <a:lnTo>
                    <a:pt x="1092708" y="1191767"/>
                  </a:lnTo>
                  <a:lnTo>
                    <a:pt x="1094232" y="1171955"/>
                  </a:lnTo>
                  <a:lnTo>
                    <a:pt x="1097280" y="1127759"/>
                  </a:lnTo>
                  <a:lnTo>
                    <a:pt x="1098804" y="1159763"/>
                  </a:lnTo>
                  <a:lnTo>
                    <a:pt x="1100327" y="1136903"/>
                  </a:lnTo>
                  <a:lnTo>
                    <a:pt x="1101851" y="1123187"/>
                  </a:lnTo>
                  <a:lnTo>
                    <a:pt x="1103375" y="1118615"/>
                  </a:lnTo>
                  <a:lnTo>
                    <a:pt x="1107947" y="1110995"/>
                  </a:lnTo>
                  <a:lnTo>
                    <a:pt x="1109471" y="1138427"/>
                  </a:lnTo>
                  <a:lnTo>
                    <a:pt x="1110995" y="1164335"/>
                  </a:lnTo>
                  <a:lnTo>
                    <a:pt x="1112519" y="1167383"/>
                  </a:lnTo>
                  <a:lnTo>
                    <a:pt x="1114043" y="1156715"/>
                  </a:lnTo>
                  <a:lnTo>
                    <a:pt x="1117091" y="1158239"/>
                  </a:lnTo>
                  <a:lnTo>
                    <a:pt x="1118615" y="1089659"/>
                  </a:lnTo>
                  <a:lnTo>
                    <a:pt x="1120139" y="1057655"/>
                  </a:lnTo>
                  <a:lnTo>
                    <a:pt x="1121664" y="1027175"/>
                  </a:lnTo>
                  <a:lnTo>
                    <a:pt x="1123188" y="1027175"/>
                  </a:lnTo>
                  <a:lnTo>
                    <a:pt x="1127760" y="1030223"/>
                  </a:lnTo>
                  <a:lnTo>
                    <a:pt x="1129284" y="1024127"/>
                  </a:lnTo>
                  <a:lnTo>
                    <a:pt x="1130808" y="1018031"/>
                  </a:lnTo>
                  <a:lnTo>
                    <a:pt x="1132332" y="1030223"/>
                  </a:lnTo>
                  <a:lnTo>
                    <a:pt x="1133856" y="1019555"/>
                  </a:lnTo>
                  <a:lnTo>
                    <a:pt x="1136904" y="1019555"/>
                  </a:lnTo>
                  <a:lnTo>
                    <a:pt x="1138427" y="1051559"/>
                  </a:lnTo>
                  <a:lnTo>
                    <a:pt x="1139951" y="1045463"/>
                  </a:lnTo>
                  <a:lnTo>
                    <a:pt x="1141475" y="1042415"/>
                  </a:lnTo>
                  <a:lnTo>
                    <a:pt x="1142999" y="1016507"/>
                  </a:lnTo>
                  <a:lnTo>
                    <a:pt x="1147571" y="992123"/>
                  </a:lnTo>
                  <a:lnTo>
                    <a:pt x="1149095" y="990599"/>
                  </a:lnTo>
                  <a:lnTo>
                    <a:pt x="1150619" y="989075"/>
                  </a:lnTo>
                  <a:lnTo>
                    <a:pt x="1152143" y="990599"/>
                  </a:lnTo>
                  <a:lnTo>
                    <a:pt x="1153667" y="992123"/>
                  </a:lnTo>
                  <a:lnTo>
                    <a:pt x="1156715" y="1022603"/>
                  </a:lnTo>
                  <a:lnTo>
                    <a:pt x="1158239" y="1031747"/>
                  </a:lnTo>
                  <a:lnTo>
                    <a:pt x="1159764" y="1004315"/>
                  </a:lnTo>
                  <a:lnTo>
                    <a:pt x="1161288" y="1001267"/>
                  </a:lnTo>
                  <a:lnTo>
                    <a:pt x="1162812" y="967739"/>
                  </a:lnTo>
                  <a:lnTo>
                    <a:pt x="1167384" y="949451"/>
                  </a:lnTo>
                  <a:lnTo>
                    <a:pt x="1168908" y="993647"/>
                  </a:lnTo>
                  <a:lnTo>
                    <a:pt x="1170432" y="990599"/>
                  </a:lnTo>
                  <a:lnTo>
                    <a:pt x="1171956" y="1005839"/>
                  </a:lnTo>
                  <a:lnTo>
                    <a:pt x="1173480" y="1013459"/>
                  </a:lnTo>
                  <a:lnTo>
                    <a:pt x="1176527" y="978407"/>
                  </a:lnTo>
                  <a:lnTo>
                    <a:pt x="1178051" y="964691"/>
                  </a:lnTo>
                  <a:lnTo>
                    <a:pt x="1179575" y="934211"/>
                  </a:lnTo>
                  <a:lnTo>
                    <a:pt x="1181099" y="934211"/>
                  </a:lnTo>
                  <a:lnTo>
                    <a:pt x="1182623" y="937259"/>
                  </a:lnTo>
                  <a:lnTo>
                    <a:pt x="1187195" y="923543"/>
                  </a:lnTo>
                  <a:lnTo>
                    <a:pt x="1188719" y="926591"/>
                  </a:lnTo>
                  <a:lnTo>
                    <a:pt x="1190243" y="934211"/>
                  </a:lnTo>
                  <a:lnTo>
                    <a:pt x="1191767" y="943355"/>
                  </a:lnTo>
                  <a:lnTo>
                    <a:pt x="1193291" y="947927"/>
                  </a:lnTo>
                  <a:lnTo>
                    <a:pt x="1196339" y="960119"/>
                  </a:lnTo>
                  <a:lnTo>
                    <a:pt x="1197864" y="961643"/>
                  </a:lnTo>
                  <a:lnTo>
                    <a:pt x="1199388" y="954023"/>
                  </a:lnTo>
                  <a:lnTo>
                    <a:pt x="1200912" y="993647"/>
                  </a:lnTo>
                  <a:lnTo>
                    <a:pt x="1202436" y="1005839"/>
                  </a:lnTo>
                  <a:lnTo>
                    <a:pt x="1207008" y="1008887"/>
                  </a:lnTo>
                  <a:lnTo>
                    <a:pt x="1208532" y="1030223"/>
                  </a:lnTo>
                  <a:lnTo>
                    <a:pt x="1210056" y="1045463"/>
                  </a:lnTo>
                  <a:lnTo>
                    <a:pt x="1211580" y="1042415"/>
                  </a:lnTo>
                  <a:lnTo>
                    <a:pt x="1213104" y="1028699"/>
                  </a:lnTo>
                  <a:lnTo>
                    <a:pt x="1216151" y="1005839"/>
                  </a:lnTo>
                  <a:lnTo>
                    <a:pt x="1217675" y="999743"/>
                  </a:lnTo>
                  <a:lnTo>
                    <a:pt x="1219199" y="1008887"/>
                  </a:lnTo>
                  <a:lnTo>
                    <a:pt x="1220723" y="989075"/>
                  </a:lnTo>
                  <a:lnTo>
                    <a:pt x="1222247" y="1010411"/>
                  </a:lnTo>
                  <a:lnTo>
                    <a:pt x="1226819" y="1004315"/>
                  </a:lnTo>
                  <a:lnTo>
                    <a:pt x="1228343" y="999743"/>
                  </a:lnTo>
                  <a:lnTo>
                    <a:pt x="1229867" y="1005839"/>
                  </a:lnTo>
                  <a:lnTo>
                    <a:pt x="1231391" y="1033271"/>
                  </a:lnTo>
                  <a:lnTo>
                    <a:pt x="1232915" y="1045463"/>
                  </a:lnTo>
                  <a:lnTo>
                    <a:pt x="1235964" y="1053083"/>
                  </a:lnTo>
                  <a:lnTo>
                    <a:pt x="1237488" y="1051559"/>
                  </a:lnTo>
                  <a:lnTo>
                    <a:pt x="1239012" y="1005839"/>
                  </a:lnTo>
                  <a:lnTo>
                    <a:pt x="1240536" y="978407"/>
                  </a:lnTo>
                  <a:lnTo>
                    <a:pt x="1242060" y="949451"/>
                  </a:lnTo>
                  <a:lnTo>
                    <a:pt x="1246632" y="938783"/>
                  </a:lnTo>
                  <a:lnTo>
                    <a:pt x="1248156" y="954023"/>
                  </a:lnTo>
                  <a:lnTo>
                    <a:pt x="1249680" y="978407"/>
                  </a:lnTo>
                  <a:lnTo>
                    <a:pt x="1251204" y="970787"/>
                  </a:lnTo>
                  <a:lnTo>
                    <a:pt x="1252727" y="972311"/>
                  </a:lnTo>
                  <a:lnTo>
                    <a:pt x="1255775" y="984503"/>
                  </a:lnTo>
                  <a:lnTo>
                    <a:pt x="1257299" y="970787"/>
                  </a:lnTo>
                  <a:lnTo>
                    <a:pt x="1258823" y="970787"/>
                  </a:lnTo>
                  <a:lnTo>
                    <a:pt x="1260347" y="990599"/>
                  </a:lnTo>
                  <a:lnTo>
                    <a:pt x="1261871" y="998219"/>
                  </a:lnTo>
                  <a:lnTo>
                    <a:pt x="1266443" y="1013459"/>
                  </a:lnTo>
                  <a:lnTo>
                    <a:pt x="1267967" y="1013459"/>
                  </a:lnTo>
                  <a:lnTo>
                    <a:pt x="1269491" y="995171"/>
                  </a:lnTo>
                  <a:lnTo>
                    <a:pt x="1271015" y="1007363"/>
                  </a:lnTo>
                  <a:lnTo>
                    <a:pt x="1272539" y="1005839"/>
                  </a:lnTo>
                  <a:lnTo>
                    <a:pt x="1275588" y="984503"/>
                  </a:lnTo>
                  <a:lnTo>
                    <a:pt x="1277112" y="987551"/>
                  </a:lnTo>
                  <a:lnTo>
                    <a:pt x="1278636" y="993647"/>
                  </a:lnTo>
                  <a:lnTo>
                    <a:pt x="1280160" y="982979"/>
                  </a:lnTo>
                  <a:lnTo>
                    <a:pt x="1281684" y="1028699"/>
                  </a:lnTo>
                  <a:lnTo>
                    <a:pt x="1286256" y="1031747"/>
                  </a:lnTo>
                  <a:lnTo>
                    <a:pt x="1287780" y="1027175"/>
                  </a:lnTo>
                  <a:lnTo>
                    <a:pt x="1289304" y="984503"/>
                  </a:lnTo>
                  <a:lnTo>
                    <a:pt x="1290827" y="961643"/>
                  </a:lnTo>
                  <a:lnTo>
                    <a:pt x="1292351" y="949451"/>
                  </a:lnTo>
                  <a:lnTo>
                    <a:pt x="1295399" y="937259"/>
                  </a:lnTo>
                  <a:lnTo>
                    <a:pt x="1296923" y="944879"/>
                  </a:lnTo>
                  <a:lnTo>
                    <a:pt x="1298447" y="947927"/>
                  </a:lnTo>
                  <a:lnTo>
                    <a:pt x="1299971" y="960119"/>
                  </a:lnTo>
                  <a:lnTo>
                    <a:pt x="1301495" y="961643"/>
                  </a:lnTo>
                  <a:lnTo>
                    <a:pt x="1306067" y="932687"/>
                  </a:lnTo>
                  <a:lnTo>
                    <a:pt x="1307591" y="926591"/>
                  </a:lnTo>
                  <a:lnTo>
                    <a:pt x="1309115" y="920495"/>
                  </a:lnTo>
                  <a:lnTo>
                    <a:pt x="1310639" y="920495"/>
                  </a:lnTo>
                  <a:lnTo>
                    <a:pt x="1312164" y="937259"/>
                  </a:lnTo>
                  <a:lnTo>
                    <a:pt x="1315212" y="949451"/>
                  </a:lnTo>
                  <a:lnTo>
                    <a:pt x="1316736" y="943355"/>
                  </a:lnTo>
                  <a:lnTo>
                    <a:pt x="1318260" y="934211"/>
                  </a:lnTo>
                  <a:lnTo>
                    <a:pt x="1319784" y="947927"/>
                  </a:lnTo>
                  <a:lnTo>
                    <a:pt x="1321308" y="934211"/>
                  </a:lnTo>
                  <a:lnTo>
                    <a:pt x="1325880" y="915923"/>
                  </a:lnTo>
                  <a:lnTo>
                    <a:pt x="1327404" y="926591"/>
                  </a:lnTo>
                  <a:lnTo>
                    <a:pt x="1328927" y="908303"/>
                  </a:lnTo>
                  <a:lnTo>
                    <a:pt x="1330451" y="897635"/>
                  </a:lnTo>
                  <a:lnTo>
                    <a:pt x="1331975" y="900683"/>
                  </a:lnTo>
                  <a:lnTo>
                    <a:pt x="1336547" y="897635"/>
                  </a:lnTo>
                  <a:lnTo>
                    <a:pt x="1336547" y="905255"/>
                  </a:lnTo>
                  <a:lnTo>
                    <a:pt x="1338071" y="920495"/>
                  </a:lnTo>
                  <a:lnTo>
                    <a:pt x="1339595" y="915923"/>
                  </a:lnTo>
                  <a:lnTo>
                    <a:pt x="1341119" y="886967"/>
                  </a:lnTo>
                  <a:lnTo>
                    <a:pt x="1345691" y="882395"/>
                  </a:lnTo>
                  <a:lnTo>
                    <a:pt x="1347215" y="886967"/>
                  </a:lnTo>
                  <a:lnTo>
                    <a:pt x="1348739" y="912875"/>
                  </a:lnTo>
                  <a:lnTo>
                    <a:pt x="1350264" y="909827"/>
                  </a:lnTo>
                  <a:lnTo>
                    <a:pt x="1351788" y="894587"/>
                  </a:lnTo>
                  <a:lnTo>
                    <a:pt x="1356360" y="896111"/>
                  </a:lnTo>
                  <a:lnTo>
                    <a:pt x="1356360" y="903731"/>
                  </a:lnTo>
                  <a:lnTo>
                    <a:pt x="1357884" y="912875"/>
                  </a:lnTo>
                  <a:lnTo>
                    <a:pt x="1359408" y="909827"/>
                  </a:lnTo>
                  <a:lnTo>
                    <a:pt x="1360932" y="911351"/>
                  </a:lnTo>
                  <a:lnTo>
                    <a:pt x="1365504" y="928115"/>
                  </a:lnTo>
                  <a:lnTo>
                    <a:pt x="1367027" y="925067"/>
                  </a:lnTo>
                  <a:lnTo>
                    <a:pt x="1368551" y="917447"/>
                  </a:lnTo>
                  <a:lnTo>
                    <a:pt x="1370075" y="935735"/>
                  </a:lnTo>
                  <a:lnTo>
                    <a:pt x="1371599" y="944879"/>
                  </a:lnTo>
                  <a:lnTo>
                    <a:pt x="1376171" y="934211"/>
                  </a:lnTo>
                  <a:lnTo>
                    <a:pt x="1376171" y="915923"/>
                  </a:lnTo>
                  <a:lnTo>
                    <a:pt x="1377695" y="923543"/>
                  </a:lnTo>
                  <a:lnTo>
                    <a:pt x="1379219" y="964691"/>
                  </a:lnTo>
                  <a:lnTo>
                    <a:pt x="1380743" y="955547"/>
                  </a:lnTo>
                  <a:lnTo>
                    <a:pt x="1385315" y="958595"/>
                  </a:lnTo>
                  <a:lnTo>
                    <a:pt x="1386839" y="925067"/>
                  </a:lnTo>
                  <a:lnTo>
                    <a:pt x="1388364" y="935735"/>
                  </a:lnTo>
                  <a:lnTo>
                    <a:pt x="1389888" y="929639"/>
                  </a:lnTo>
                  <a:lnTo>
                    <a:pt x="1391412" y="949451"/>
                  </a:lnTo>
                  <a:lnTo>
                    <a:pt x="1395984" y="992123"/>
                  </a:lnTo>
                  <a:lnTo>
                    <a:pt x="1395984" y="995171"/>
                  </a:lnTo>
                  <a:lnTo>
                    <a:pt x="1397508" y="984503"/>
                  </a:lnTo>
                  <a:lnTo>
                    <a:pt x="1399032" y="986027"/>
                  </a:lnTo>
                  <a:lnTo>
                    <a:pt x="1400556" y="970787"/>
                  </a:lnTo>
                  <a:lnTo>
                    <a:pt x="1405127" y="967739"/>
                  </a:lnTo>
                  <a:lnTo>
                    <a:pt x="1406651" y="978407"/>
                  </a:lnTo>
                  <a:lnTo>
                    <a:pt x="1408175" y="973835"/>
                  </a:lnTo>
                  <a:lnTo>
                    <a:pt x="1409699" y="958595"/>
                  </a:lnTo>
                  <a:lnTo>
                    <a:pt x="1411223" y="969263"/>
                  </a:lnTo>
                  <a:lnTo>
                    <a:pt x="1415795" y="993647"/>
                  </a:lnTo>
                  <a:lnTo>
                    <a:pt x="1417319" y="996695"/>
                  </a:lnTo>
                  <a:lnTo>
                    <a:pt x="1417319" y="986027"/>
                  </a:lnTo>
                  <a:lnTo>
                    <a:pt x="1418843" y="1027175"/>
                  </a:lnTo>
                  <a:lnTo>
                    <a:pt x="1420367" y="1013459"/>
                  </a:lnTo>
                  <a:lnTo>
                    <a:pt x="1424939" y="981455"/>
                  </a:lnTo>
                  <a:lnTo>
                    <a:pt x="1426464" y="970787"/>
                  </a:lnTo>
                  <a:lnTo>
                    <a:pt x="1427988" y="975359"/>
                  </a:lnTo>
                  <a:lnTo>
                    <a:pt x="1429512" y="981455"/>
                  </a:lnTo>
                  <a:lnTo>
                    <a:pt x="1431036" y="984503"/>
                  </a:lnTo>
                  <a:lnTo>
                    <a:pt x="1435608" y="982979"/>
                  </a:lnTo>
                  <a:lnTo>
                    <a:pt x="1437132" y="982979"/>
                  </a:lnTo>
                  <a:lnTo>
                    <a:pt x="1437132" y="984503"/>
                  </a:lnTo>
                  <a:lnTo>
                    <a:pt x="1438656" y="1014983"/>
                  </a:lnTo>
                  <a:lnTo>
                    <a:pt x="1440180" y="1008887"/>
                  </a:lnTo>
                  <a:lnTo>
                    <a:pt x="1444751" y="1025651"/>
                  </a:lnTo>
                  <a:lnTo>
                    <a:pt x="1446275" y="990599"/>
                  </a:lnTo>
                  <a:lnTo>
                    <a:pt x="1447799" y="992123"/>
                  </a:lnTo>
                  <a:lnTo>
                    <a:pt x="1449323" y="986027"/>
                  </a:lnTo>
                  <a:lnTo>
                    <a:pt x="1450847" y="984503"/>
                  </a:lnTo>
                  <a:lnTo>
                    <a:pt x="1455419" y="992123"/>
                  </a:lnTo>
                  <a:lnTo>
                    <a:pt x="1456943" y="938783"/>
                  </a:lnTo>
                  <a:lnTo>
                    <a:pt x="1456943" y="967739"/>
                  </a:lnTo>
                  <a:lnTo>
                    <a:pt x="1458467" y="969263"/>
                  </a:lnTo>
                  <a:lnTo>
                    <a:pt x="1459991" y="969263"/>
                  </a:lnTo>
                  <a:lnTo>
                    <a:pt x="1464564" y="972311"/>
                  </a:lnTo>
                  <a:lnTo>
                    <a:pt x="1466088" y="976883"/>
                  </a:lnTo>
                  <a:lnTo>
                    <a:pt x="1467612" y="1007363"/>
                  </a:lnTo>
                  <a:lnTo>
                    <a:pt x="1469136" y="1024127"/>
                  </a:lnTo>
                  <a:lnTo>
                    <a:pt x="1470660" y="1042415"/>
                  </a:lnTo>
                  <a:lnTo>
                    <a:pt x="1475232" y="1034795"/>
                  </a:lnTo>
                  <a:lnTo>
                    <a:pt x="1476756" y="1033271"/>
                  </a:lnTo>
                  <a:lnTo>
                    <a:pt x="1476756" y="1069847"/>
                  </a:lnTo>
                  <a:lnTo>
                    <a:pt x="1478280" y="1057655"/>
                  </a:lnTo>
                  <a:lnTo>
                    <a:pt x="1479804" y="1129283"/>
                  </a:lnTo>
                  <a:lnTo>
                    <a:pt x="1484375" y="1126235"/>
                  </a:lnTo>
                  <a:lnTo>
                    <a:pt x="1485899" y="1175003"/>
                  </a:lnTo>
                  <a:lnTo>
                    <a:pt x="1487423" y="1165859"/>
                  </a:lnTo>
                  <a:lnTo>
                    <a:pt x="1488947" y="1173479"/>
                  </a:lnTo>
                  <a:lnTo>
                    <a:pt x="1490471" y="1173479"/>
                  </a:lnTo>
                  <a:lnTo>
                    <a:pt x="1495043" y="1208531"/>
                  </a:lnTo>
                  <a:lnTo>
                    <a:pt x="1496567" y="1185671"/>
                  </a:lnTo>
                  <a:lnTo>
                    <a:pt x="1498091" y="1168907"/>
                  </a:lnTo>
                  <a:lnTo>
                    <a:pt x="1498091" y="1182623"/>
                  </a:lnTo>
                  <a:lnTo>
                    <a:pt x="1499615" y="1144523"/>
                  </a:lnTo>
                  <a:lnTo>
                    <a:pt x="1504188" y="1136903"/>
                  </a:lnTo>
                  <a:lnTo>
                    <a:pt x="1505712" y="1132331"/>
                  </a:lnTo>
                  <a:lnTo>
                    <a:pt x="1507236" y="1118615"/>
                  </a:lnTo>
                  <a:lnTo>
                    <a:pt x="1508760" y="1135379"/>
                  </a:lnTo>
                  <a:lnTo>
                    <a:pt x="1510284" y="1165859"/>
                  </a:lnTo>
                  <a:lnTo>
                    <a:pt x="1514856" y="1158239"/>
                  </a:lnTo>
                  <a:lnTo>
                    <a:pt x="1516380" y="1153667"/>
                  </a:lnTo>
                  <a:lnTo>
                    <a:pt x="1517904" y="1159763"/>
                  </a:lnTo>
                  <a:lnTo>
                    <a:pt x="1517904" y="1123187"/>
                  </a:lnTo>
                  <a:lnTo>
                    <a:pt x="1519427" y="1124711"/>
                  </a:lnTo>
                  <a:lnTo>
                    <a:pt x="1523999" y="1147571"/>
                  </a:lnTo>
                  <a:lnTo>
                    <a:pt x="1525523" y="1136903"/>
                  </a:lnTo>
                  <a:lnTo>
                    <a:pt x="1527047" y="1141475"/>
                  </a:lnTo>
                  <a:lnTo>
                    <a:pt x="1528571" y="1150619"/>
                  </a:lnTo>
                  <a:lnTo>
                    <a:pt x="1530095" y="1152143"/>
                  </a:lnTo>
                  <a:lnTo>
                    <a:pt x="1534667" y="1165859"/>
                  </a:lnTo>
                  <a:lnTo>
                    <a:pt x="1536191" y="1173479"/>
                  </a:lnTo>
                  <a:lnTo>
                    <a:pt x="1537715" y="1181099"/>
                  </a:lnTo>
                  <a:lnTo>
                    <a:pt x="1537715" y="1208531"/>
                  </a:lnTo>
                  <a:lnTo>
                    <a:pt x="1539239" y="1211579"/>
                  </a:lnTo>
                  <a:lnTo>
                    <a:pt x="1543812" y="1237487"/>
                  </a:lnTo>
                  <a:lnTo>
                    <a:pt x="1545336" y="1203959"/>
                  </a:lnTo>
                  <a:lnTo>
                    <a:pt x="1546860" y="1200911"/>
                  </a:lnTo>
                  <a:lnTo>
                    <a:pt x="1548384" y="1184147"/>
                  </a:lnTo>
                  <a:lnTo>
                    <a:pt x="1549908" y="1162811"/>
                  </a:lnTo>
                  <a:lnTo>
                    <a:pt x="1554480" y="1161287"/>
                  </a:lnTo>
                  <a:lnTo>
                    <a:pt x="1556004" y="1142999"/>
                  </a:lnTo>
                  <a:lnTo>
                    <a:pt x="1557527" y="1141475"/>
                  </a:lnTo>
                  <a:lnTo>
                    <a:pt x="1557527" y="1121663"/>
                  </a:lnTo>
                  <a:lnTo>
                    <a:pt x="1559051" y="1135379"/>
                  </a:lnTo>
                  <a:lnTo>
                    <a:pt x="1563623" y="1139951"/>
                  </a:lnTo>
                  <a:lnTo>
                    <a:pt x="1565147" y="1130807"/>
                  </a:lnTo>
                  <a:lnTo>
                    <a:pt x="1566671" y="1112519"/>
                  </a:lnTo>
                  <a:lnTo>
                    <a:pt x="1568195" y="1107947"/>
                  </a:lnTo>
                  <a:lnTo>
                    <a:pt x="1569719" y="1110995"/>
                  </a:lnTo>
                  <a:lnTo>
                    <a:pt x="1574291" y="1110995"/>
                  </a:lnTo>
                  <a:lnTo>
                    <a:pt x="1575815" y="1097279"/>
                  </a:lnTo>
                  <a:lnTo>
                    <a:pt x="1577339" y="1097279"/>
                  </a:lnTo>
                  <a:lnTo>
                    <a:pt x="1577339" y="1092707"/>
                  </a:lnTo>
                  <a:lnTo>
                    <a:pt x="1578864" y="1120139"/>
                  </a:lnTo>
                  <a:lnTo>
                    <a:pt x="1583436" y="1109471"/>
                  </a:lnTo>
                  <a:lnTo>
                    <a:pt x="1584960" y="1091183"/>
                  </a:lnTo>
                  <a:lnTo>
                    <a:pt x="1586484" y="1065275"/>
                  </a:lnTo>
                  <a:lnTo>
                    <a:pt x="1588008" y="1066799"/>
                  </a:lnTo>
                  <a:lnTo>
                    <a:pt x="1589532" y="1054607"/>
                  </a:lnTo>
                  <a:lnTo>
                    <a:pt x="1594104" y="1057655"/>
                  </a:lnTo>
                  <a:lnTo>
                    <a:pt x="1595627" y="1088135"/>
                  </a:lnTo>
                  <a:lnTo>
                    <a:pt x="1597151" y="1062227"/>
                  </a:lnTo>
                  <a:lnTo>
                    <a:pt x="1598675" y="1054607"/>
                  </a:lnTo>
                  <a:lnTo>
                    <a:pt x="1603247" y="1039367"/>
                  </a:lnTo>
                  <a:lnTo>
                    <a:pt x="1604771" y="1051559"/>
                  </a:lnTo>
                  <a:lnTo>
                    <a:pt x="1606295" y="1048511"/>
                  </a:lnTo>
                  <a:lnTo>
                    <a:pt x="1607819" y="1043939"/>
                  </a:lnTo>
                  <a:lnTo>
                    <a:pt x="1609343" y="1036319"/>
                  </a:lnTo>
                  <a:lnTo>
                    <a:pt x="1613915" y="1033271"/>
                  </a:lnTo>
                  <a:lnTo>
                    <a:pt x="1615439" y="1031747"/>
                  </a:lnTo>
                  <a:lnTo>
                    <a:pt x="1616964" y="1033271"/>
                  </a:lnTo>
                  <a:lnTo>
                    <a:pt x="1618488" y="1007363"/>
                  </a:lnTo>
                  <a:lnTo>
                    <a:pt x="1618488" y="1004315"/>
                  </a:lnTo>
                  <a:lnTo>
                    <a:pt x="1623060" y="990599"/>
                  </a:lnTo>
                  <a:lnTo>
                    <a:pt x="1624584" y="984503"/>
                  </a:lnTo>
                  <a:lnTo>
                    <a:pt x="1626108" y="976883"/>
                  </a:lnTo>
                  <a:lnTo>
                    <a:pt x="1627632" y="972311"/>
                  </a:lnTo>
                  <a:lnTo>
                    <a:pt x="1629156" y="973835"/>
                  </a:lnTo>
                  <a:lnTo>
                    <a:pt x="1633727" y="992123"/>
                  </a:lnTo>
                  <a:lnTo>
                    <a:pt x="1635251" y="993647"/>
                  </a:lnTo>
                  <a:lnTo>
                    <a:pt x="1636775" y="986027"/>
                  </a:lnTo>
                  <a:lnTo>
                    <a:pt x="1638299" y="1001267"/>
                  </a:lnTo>
                  <a:lnTo>
                    <a:pt x="1638299" y="996695"/>
                  </a:lnTo>
                  <a:lnTo>
                    <a:pt x="1642871" y="984503"/>
                  </a:lnTo>
                  <a:lnTo>
                    <a:pt x="1644395" y="992123"/>
                  </a:lnTo>
                  <a:lnTo>
                    <a:pt x="1645919" y="999743"/>
                  </a:lnTo>
                  <a:lnTo>
                    <a:pt x="1647443" y="1010411"/>
                  </a:lnTo>
                  <a:lnTo>
                    <a:pt x="1648967" y="1011935"/>
                  </a:lnTo>
                  <a:lnTo>
                    <a:pt x="1653539" y="1014983"/>
                  </a:lnTo>
                  <a:lnTo>
                    <a:pt x="1655064" y="987551"/>
                  </a:lnTo>
                  <a:lnTo>
                    <a:pt x="1656588" y="987551"/>
                  </a:lnTo>
                  <a:lnTo>
                    <a:pt x="1658112" y="967739"/>
                  </a:lnTo>
                  <a:lnTo>
                    <a:pt x="1662684" y="981455"/>
                  </a:lnTo>
                  <a:lnTo>
                    <a:pt x="1664208" y="989075"/>
                  </a:lnTo>
                  <a:lnTo>
                    <a:pt x="1665732" y="1008887"/>
                  </a:lnTo>
                  <a:lnTo>
                    <a:pt x="1667256" y="993647"/>
                  </a:lnTo>
                  <a:lnTo>
                    <a:pt x="1668780" y="995171"/>
                  </a:lnTo>
                  <a:lnTo>
                    <a:pt x="1673351" y="1016507"/>
                  </a:lnTo>
                  <a:lnTo>
                    <a:pt x="1674875" y="1002791"/>
                  </a:lnTo>
                  <a:lnTo>
                    <a:pt x="1676399" y="995171"/>
                  </a:lnTo>
                  <a:lnTo>
                    <a:pt x="1677923" y="984503"/>
                  </a:lnTo>
                  <a:lnTo>
                    <a:pt x="1679447" y="976883"/>
                  </a:lnTo>
                  <a:lnTo>
                    <a:pt x="1682495" y="967739"/>
                  </a:lnTo>
                  <a:lnTo>
                    <a:pt x="1684019" y="967739"/>
                  </a:lnTo>
                  <a:lnTo>
                    <a:pt x="1685543" y="952499"/>
                  </a:lnTo>
                  <a:lnTo>
                    <a:pt x="1687067" y="949451"/>
                  </a:lnTo>
                  <a:lnTo>
                    <a:pt x="1688591" y="966215"/>
                  </a:lnTo>
                  <a:lnTo>
                    <a:pt x="1693164" y="970787"/>
                  </a:lnTo>
                  <a:lnTo>
                    <a:pt x="1694688" y="960119"/>
                  </a:lnTo>
                  <a:lnTo>
                    <a:pt x="1696212" y="970787"/>
                  </a:lnTo>
                  <a:lnTo>
                    <a:pt x="1697736" y="987551"/>
                  </a:lnTo>
                  <a:lnTo>
                    <a:pt x="1699260" y="987551"/>
                  </a:lnTo>
                  <a:lnTo>
                    <a:pt x="1702308" y="996695"/>
                  </a:lnTo>
                  <a:lnTo>
                    <a:pt x="1703832" y="1011935"/>
                  </a:lnTo>
                  <a:lnTo>
                    <a:pt x="1705356" y="1007363"/>
                  </a:lnTo>
                  <a:lnTo>
                    <a:pt x="1706880" y="999743"/>
                  </a:lnTo>
                  <a:lnTo>
                    <a:pt x="1708404" y="1005839"/>
                  </a:lnTo>
                  <a:lnTo>
                    <a:pt x="1712975" y="990599"/>
                  </a:lnTo>
                  <a:lnTo>
                    <a:pt x="1714499" y="967739"/>
                  </a:lnTo>
                  <a:lnTo>
                    <a:pt x="1716023" y="944879"/>
                  </a:lnTo>
                  <a:lnTo>
                    <a:pt x="1717547" y="941831"/>
                  </a:lnTo>
                  <a:lnTo>
                    <a:pt x="1719071" y="943355"/>
                  </a:lnTo>
                  <a:lnTo>
                    <a:pt x="1722119" y="946403"/>
                  </a:lnTo>
                  <a:lnTo>
                    <a:pt x="1723643" y="947927"/>
                  </a:lnTo>
                  <a:lnTo>
                    <a:pt x="1725167" y="944879"/>
                  </a:lnTo>
                  <a:lnTo>
                    <a:pt x="1726691" y="937259"/>
                  </a:lnTo>
                  <a:lnTo>
                    <a:pt x="1728215" y="961643"/>
                  </a:lnTo>
                  <a:lnTo>
                    <a:pt x="1732788" y="955547"/>
                  </a:lnTo>
                  <a:lnTo>
                    <a:pt x="1734312" y="952499"/>
                  </a:lnTo>
                  <a:lnTo>
                    <a:pt x="1735836" y="932687"/>
                  </a:lnTo>
                  <a:lnTo>
                    <a:pt x="1737360" y="915923"/>
                  </a:lnTo>
                  <a:lnTo>
                    <a:pt x="1738884" y="918971"/>
                  </a:lnTo>
                  <a:lnTo>
                    <a:pt x="1741932" y="912875"/>
                  </a:lnTo>
                  <a:lnTo>
                    <a:pt x="1743456" y="903731"/>
                  </a:lnTo>
                  <a:lnTo>
                    <a:pt x="1744980" y="900683"/>
                  </a:lnTo>
                  <a:lnTo>
                    <a:pt x="1746504" y="931163"/>
                  </a:lnTo>
                  <a:lnTo>
                    <a:pt x="1748027" y="926591"/>
                  </a:lnTo>
                  <a:lnTo>
                    <a:pt x="1752599" y="929639"/>
                  </a:lnTo>
                  <a:lnTo>
                    <a:pt x="1754123" y="947927"/>
                  </a:lnTo>
                  <a:lnTo>
                    <a:pt x="1755647" y="958595"/>
                  </a:lnTo>
                  <a:lnTo>
                    <a:pt x="1757171" y="929639"/>
                  </a:lnTo>
                  <a:lnTo>
                    <a:pt x="1758695" y="903731"/>
                  </a:lnTo>
                  <a:lnTo>
                    <a:pt x="1761743" y="905255"/>
                  </a:lnTo>
                  <a:lnTo>
                    <a:pt x="1763267" y="888491"/>
                  </a:lnTo>
                  <a:lnTo>
                    <a:pt x="1764791" y="888491"/>
                  </a:lnTo>
                  <a:lnTo>
                    <a:pt x="1766315" y="893063"/>
                  </a:lnTo>
                  <a:lnTo>
                    <a:pt x="1767839" y="886967"/>
                  </a:lnTo>
                  <a:lnTo>
                    <a:pt x="1772412" y="880871"/>
                  </a:lnTo>
                  <a:lnTo>
                    <a:pt x="1773936" y="891539"/>
                  </a:lnTo>
                  <a:lnTo>
                    <a:pt x="1775460" y="886967"/>
                  </a:lnTo>
                  <a:lnTo>
                    <a:pt x="1776984" y="897635"/>
                  </a:lnTo>
                  <a:lnTo>
                    <a:pt x="1778508" y="897635"/>
                  </a:lnTo>
                  <a:lnTo>
                    <a:pt x="1781556" y="909827"/>
                  </a:lnTo>
                  <a:lnTo>
                    <a:pt x="1783080" y="918971"/>
                  </a:lnTo>
                  <a:lnTo>
                    <a:pt x="1784604" y="914399"/>
                  </a:lnTo>
                  <a:lnTo>
                    <a:pt x="1786127" y="925067"/>
                  </a:lnTo>
                  <a:lnTo>
                    <a:pt x="1787651" y="926591"/>
                  </a:lnTo>
                  <a:lnTo>
                    <a:pt x="1792223" y="920495"/>
                  </a:lnTo>
                  <a:lnTo>
                    <a:pt x="1793747" y="914399"/>
                  </a:lnTo>
                  <a:lnTo>
                    <a:pt x="1795271" y="923543"/>
                  </a:lnTo>
                  <a:lnTo>
                    <a:pt x="1796795" y="928115"/>
                  </a:lnTo>
                  <a:lnTo>
                    <a:pt x="1798319" y="944879"/>
                  </a:lnTo>
                  <a:lnTo>
                    <a:pt x="1801367" y="949451"/>
                  </a:lnTo>
                  <a:lnTo>
                    <a:pt x="1802891" y="963167"/>
                  </a:lnTo>
                  <a:lnTo>
                    <a:pt x="1804415" y="964691"/>
                  </a:lnTo>
                  <a:lnTo>
                    <a:pt x="1805939" y="960119"/>
                  </a:lnTo>
                  <a:lnTo>
                    <a:pt x="1807464" y="950975"/>
                  </a:lnTo>
                  <a:lnTo>
                    <a:pt x="1812036" y="929639"/>
                  </a:lnTo>
                  <a:lnTo>
                    <a:pt x="1813560" y="932687"/>
                  </a:lnTo>
                  <a:lnTo>
                    <a:pt x="1815084" y="920495"/>
                  </a:lnTo>
                  <a:lnTo>
                    <a:pt x="1816608" y="915923"/>
                  </a:lnTo>
                  <a:lnTo>
                    <a:pt x="1818132" y="917447"/>
                  </a:lnTo>
                  <a:lnTo>
                    <a:pt x="1821180" y="891539"/>
                  </a:lnTo>
                  <a:lnTo>
                    <a:pt x="1822704" y="890015"/>
                  </a:lnTo>
                  <a:lnTo>
                    <a:pt x="1824227" y="880871"/>
                  </a:lnTo>
                  <a:lnTo>
                    <a:pt x="1825751" y="862583"/>
                  </a:lnTo>
                  <a:lnTo>
                    <a:pt x="1827275" y="864107"/>
                  </a:lnTo>
                  <a:lnTo>
                    <a:pt x="1831847" y="853439"/>
                  </a:lnTo>
                  <a:lnTo>
                    <a:pt x="1833371" y="871727"/>
                  </a:lnTo>
                  <a:lnTo>
                    <a:pt x="1834895" y="851915"/>
                  </a:lnTo>
                  <a:lnTo>
                    <a:pt x="1836419" y="870203"/>
                  </a:lnTo>
                  <a:lnTo>
                    <a:pt x="1837943" y="853439"/>
                  </a:lnTo>
                  <a:lnTo>
                    <a:pt x="1840991" y="851915"/>
                  </a:lnTo>
                  <a:lnTo>
                    <a:pt x="1842515" y="838199"/>
                  </a:lnTo>
                  <a:lnTo>
                    <a:pt x="1844039" y="829055"/>
                  </a:lnTo>
                  <a:lnTo>
                    <a:pt x="1845564" y="847343"/>
                  </a:lnTo>
                  <a:lnTo>
                    <a:pt x="1847088" y="850391"/>
                  </a:lnTo>
                  <a:lnTo>
                    <a:pt x="1851660" y="838199"/>
                  </a:lnTo>
                  <a:lnTo>
                    <a:pt x="1853184" y="830579"/>
                  </a:lnTo>
                  <a:lnTo>
                    <a:pt x="1854708" y="842771"/>
                  </a:lnTo>
                  <a:lnTo>
                    <a:pt x="1856232" y="847343"/>
                  </a:lnTo>
                  <a:lnTo>
                    <a:pt x="1857756" y="827531"/>
                  </a:lnTo>
                  <a:lnTo>
                    <a:pt x="1860804" y="835151"/>
                  </a:lnTo>
                  <a:lnTo>
                    <a:pt x="1862327" y="856487"/>
                  </a:lnTo>
                  <a:lnTo>
                    <a:pt x="1863851" y="877823"/>
                  </a:lnTo>
                  <a:lnTo>
                    <a:pt x="1865375" y="893063"/>
                  </a:lnTo>
                  <a:lnTo>
                    <a:pt x="1866899" y="912875"/>
                  </a:lnTo>
                  <a:lnTo>
                    <a:pt x="1871471" y="873251"/>
                  </a:lnTo>
                  <a:lnTo>
                    <a:pt x="1872995" y="876299"/>
                  </a:lnTo>
                  <a:lnTo>
                    <a:pt x="1874519" y="858011"/>
                  </a:lnTo>
                  <a:lnTo>
                    <a:pt x="1876043" y="853439"/>
                  </a:lnTo>
                  <a:lnTo>
                    <a:pt x="1877567" y="871727"/>
                  </a:lnTo>
                  <a:lnTo>
                    <a:pt x="1880615" y="902207"/>
                  </a:lnTo>
                  <a:lnTo>
                    <a:pt x="1882139" y="902207"/>
                  </a:lnTo>
                  <a:lnTo>
                    <a:pt x="1883664" y="883919"/>
                  </a:lnTo>
                  <a:lnTo>
                    <a:pt x="1885188" y="876299"/>
                  </a:lnTo>
                  <a:lnTo>
                    <a:pt x="1886712" y="877823"/>
                  </a:lnTo>
                  <a:lnTo>
                    <a:pt x="1891284" y="862583"/>
                  </a:lnTo>
                  <a:lnTo>
                    <a:pt x="1892808" y="890015"/>
                  </a:lnTo>
                  <a:lnTo>
                    <a:pt x="1894332" y="870203"/>
                  </a:lnTo>
                  <a:lnTo>
                    <a:pt x="1895856" y="862583"/>
                  </a:lnTo>
                  <a:lnTo>
                    <a:pt x="1897380" y="847343"/>
                  </a:lnTo>
                  <a:lnTo>
                    <a:pt x="1900427" y="867155"/>
                  </a:lnTo>
                  <a:lnTo>
                    <a:pt x="1901951" y="858011"/>
                  </a:lnTo>
                  <a:lnTo>
                    <a:pt x="1903475" y="868679"/>
                  </a:lnTo>
                  <a:lnTo>
                    <a:pt x="1904999" y="870203"/>
                  </a:lnTo>
                  <a:lnTo>
                    <a:pt x="1906523" y="877823"/>
                  </a:lnTo>
                  <a:lnTo>
                    <a:pt x="1911095" y="873251"/>
                  </a:lnTo>
                  <a:lnTo>
                    <a:pt x="1912619" y="850391"/>
                  </a:lnTo>
                  <a:lnTo>
                    <a:pt x="1914143" y="853439"/>
                  </a:lnTo>
                  <a:lnTo>
                    <a:pt x="1915667" y="847343"/>
                  </a:lnTo>
                  <a:lnTo>
                    <a:pt x="1917191" y="847343"/>
                  </a:lnTo>
                  <a:lnTo>
                    <a:pt x="1920239" y="836675"/>
                  </a:lnTo>
                  <a:lnTo>
                    <a:pt x="1921764" y="838199"/>
                  </a:lnTo>
                  <a:lnTo>
                    <a:pt x="1923288" y="838199"/>
                  </a:lnTo>
                  <a:lnTo>
                    <a:pt x="1924812" y="848867"/>
                  </a:lnTo>
                  <a:lnTo>
                    <a:pt x="1926336" y="893063"/>
                  </a:lnTo>
                  <a:lnTo>
                    <a:pt x="1930908" y="920495"/>
                  </a:lnTo>
                  <a:lnTo>
                    <a:pt x="1932432" y="922019"/>
                  </a:lnTo>
                  <a:lnTo>
                    <a:pt x="1933956" y="954023"/>
                  </a:lnTo>
                  <a:lnTo>
                    <a:pt x="1935480" y="952499"/>
                  </a:lnTo>
                  <a:lnTo>
                    <a:pt x="1937004" y="946403"/>
                  </a:lnTo>
                  <a:lnTo>
                    <a:pt x="1940051" y="944879"/>
                  </a:lnTo>
                  <a:lnTo>
                    <a:pt x="1941575" y="923543"/>
                  </a:lnTo>
                  <a:lnTo>
                    <a:pt x="1943099" y="909827"/>
                  </a:lnTo>
                  <a:lnTo>
                    <a:pt x="1944623" y="912875"/>
                  </a:lnTo>
                  <a:lnTo>
                    <a:pt x="1946147" y="886967"/>
                  </a:lnTo>
                  <a:lnTo>
                    <a:pt x="1950719" y="885443"/>
                  </a:lnTo>
                  <a:lnTo>
                    <a:pt x="1952243" y="880871"/>
                  </a:lnTo>
                  <a:lnTo>
                    <a:pt x="1953767" y="888491"/>
                  </a:lnTo>
                  <a:lnTo>
                    <a:pt x="1955291" y="862583"/>
                  </a:lnTo>
                  <a:lnTo>
                    <a:pt x="1956815" y="853439"/>
                  </a:lnTo>
                  <a:lnTo>
                    <a:pt x="1961388" y="861059"/>
                  </a:lnTo>
                  <a:lnTo>
                    <a:pt x="1961388" y="819911"/>
                  </a:lnTo>
                  <a:lnTo>
                    <a:pt x="1962912" y="833627"/>
                  </a:lnTo>
                  <a:lnTo>
                    <a:pt x="1964436" y="845819"/>
                  </a:lnTo>
                  <a:lnTo>
                    <a:pt x="1965960" y="845819"/>
                  </a:lnTo>
                  <a:lnTo>
                    <a:pt x="1970532" y="833627"/>
                  </a:lnTo>
                  <a:lnTo>
                    <a:pt x="1972056" y="832103"/>
                  </a:lnTo>
                  <a:lnTo>
                    <a:pt x="1973580" y="804671"/>
                  </a:lnTo>
                  <a:lnTo>
                    <a:pt x="1975104" y="794003"/>
                  </a:lnTo>
                  <a:lnTo>
                    <a:pt x="1976627" y="801623"/>
                  </a:lnTo>
                  <a:lnTo>
                    <a:pt x="1981199" y="787907"/>
                  </a:lnTo>
                  <a:lnTo>
                    <a:pt x="1981199" y="792479"/>
                  </a:lnTo>
                  <a:lnTo>
                    <a:pt x="1982723" y="777239"/>
                  </a:lnTo>
                  <a:lnTo>
                    <a:pt x="1984247" y="775715"/>
                  </a:lnTo>
                  <a:lnTo>
                    <a:pt x="1985771" y="775715"/>
                  </a:lnTo>
                  <a:lnTo>
                    <a:pt x="1990343" y="775715"/>
                  </a:lnTo>
                  <a:lnTo>
                    <a:pt x="1991867" y="800099"/>
                  </a:lnTo>
                  <a:lnTo>
                    <a:pt x="1993391" y="812291"/>
                  </a:lnTo>
                  <a:lnTo>
                    <a:pt x="1994915" y="812291"/>
                  </a:lnTo>
                  <a:lnTo>
                    <a:pt x="1996439" y="816863"/>
                  </a:lnTo>
                  <a:lnTo>
                    <a:pt x="2001012" y="851915"/>
                  </a:lnTo>
                  <a:lnTo>
                    <a:pt x="2001012" y="859535"/>
                  </a:lnTo>
                  <a:lnTo>
                    <a:pt x="2002536" y="880871"/>
                  </a:lnTo>
                  <a:lnTo>
                    <a:pt x="2004060" y="858011"/>
                  </a:lnTo>
                  <a:lnTo>
                    <a:pt x="2005584" y="851915"/>
                  </a:lnTo>
                  <a:lnTo>
                    <a:pt x="2010156" y="848867"/>
                  </a:lnTo>
                  <a:lnTo>
                    <a:pt x="2011680" y="841247"/>
                  </a:lnTo>
                  <a:lnTo>
                    <a:pt x="2013204" y="841247"/>
                  </a:lnTo>
                  <a:lnTo>
                    <a:pt x="2014727" y="839723"/>
                  </a:lnTo>
                  <a:lnTo>
                    <a:pt x="2016251" y="829055"/>
                  </a:lnTo>
                  <a:lnTo>
                    <a:pt x="2020823" y="829055"/>
                  </a:lnTo>
                  <a:lnTo>
                    <a:pt x="2020823" y="838199"/>
                  </a:lnTo>
                  <a:lnTo>
                    <a:pt x="2022347" y="839723"/>
                  </a:lnTo>
                  <a:lnTo>
                    <a:pt x="2023871" y="870203"/>
                  </a:lnTo>
                  <a:lnTo>
                    <a:pt x="2025395" y="871727"/>
                  </a:lnTo>
                  <a:lnTo>
                    <a:pt x="2029967" y="871727"/>
                  </a:lnTo>
                  <a:lnTo>
                    <a:pt x="2031491" y="873251"/>
                  </a:lnTo>
                  <a:lnTo>
                    <a:pt x="2033015" y="885443"/>
                  </a:lnTo>
                  <a:lnTo>
                    <a:pt x="2034539" y="851915"/>
                  </a:lnTo>
                  <a:lnTo>
                    <a:pt x="2036064" y="835151"/>
                  </a:lnTo>
                  <a:lnTo>
                    <a:pt x="2040636" y="826007"/>
                  </a:lnTo>
                  <a:lnTo>
                    <a:pt x="2042160" y="845819"/>
                  </a:lnTo>
                  <a:lnTo>
                    <a:pt x="2042160" y="858011"/>
                  </a:lnTo>
                  <a:lnTo>
                    <a:pt x="2043684" y="847343"/>
                  </a:lnTo>
                  <a:lnTo>
                    <a:pt x="2045208" y="830579"/>
                  </a:lnTo>
                  <a:lnTo>
                    <a:pt x="2049780" y="816863"/>
                  </a:lnTo>
                  <a:lnTo>
                    <a:pt x="2051304" y="797051"/>
                  </a:lnTo>
                  <a:lnTo>
                    <a:pt x="2052827" y="801623"/>
                  </a:lnTo>
                  <a:lnTo>
                    <a:pt x="2054351" y="790955"/>
                  </a:lnTo>
                  <a:lnTo>
                    <a:pt x="2055875" y="792479"/>
                  </a:lnTo>
                  <a:lnTo>
                    <a:pt x="2060447" y="792479"/>
                  </a:lnTo>
                  <a:lnTo>
                    <a:pt x="2061971" y="783335"/>
                  </a:lnTo>
                  <a:lnTo>
                    <a:pt x="2061971" y="789431"/>
                  </a:lnTo>
                  <a:lnTo>
                    <a:pt x="2063495" y="784859"/>
                  </a:lnTo>
                  <a:lnTo>
                    <a:pt x="2065019" y="766571"/>
                  </a:lnTo>
                  <a:lnTo>
                    <a:pt x="2069591" y="790955"/>
                  </a:lnTo>
                  <a:lnTo>
                    <a:pt x="2071115" y="787907"/>
                  </a:lnTo>
                  <a:lnTo>
                    <a:pt x="2072639" y="780287"/>
                  </a:lnTo>
                  <a:lnTo>
                    <a:pt x="2074164" y="768095"/>
                  </a:lnTo>
                  <a:lnTo>
                    <a:pt x="2075688" y="748283"/>
                  </a:lnTo>
                  <a:lnTo>
                    <a:pt x="2080260" y="734567"/>
                  </a:lnTo>
                  <a:lnTo>
                    <a:pt x="2081784" y="736091"/>
                  </a:lnTo>
                  <a:lnTo>
                    <a:pt x="2081784" y="734567"/>
                  </a:lnTo>
                  <a:lnTo>
                    <a:pt x="2083308" y="726947"/>
                  </a:lnTo>
                  <a:lnTo>
                    <a:pt x="2084832" y="725423"/>
                  </a:lnTo>
                  <a:lnTo>
                    <a:pt x="2089404" y="729995"/>
                  </a:lnTo>
                  <a:lnTo>
                    <a:pt x="2090927" y="746759"/>
                  </a:lnTo>
                  <a:lnTo>
                    <a:pt x="2092451" y="722375"/>
                  </a:lnTo>
                  <a:lnTo>
                    <a:pt x="2093975" y="729995"/>
                  </a:lnTo>
                  <a:lnTo>
                    <a:pt x="2095499" y="716279"/>
                  </a:lnTo>
                  <a:lnTo>
                    <a:pt x="2100071" y="711707"/>
                  </a:lnTo>
                  <a:lnTo>
                    <a:pt x="2101595" y="691895"/>
                  </a:lnTo>
                  <a:lnTo>
                    <a:pt x="2101595" y="699515"/>
                  </a:lnTo>
                  <a:lnTo>
                    <a:pt x="2103119" y="711707"/>
                  </a:lnTo>
                  <a:lnTo>
                    <a:pt x="2104643" y="716279"/>
                  </a:lnTo>
                  <a:lnTo>
                    <a:pt x="2109216" y="722375"/>
                  </a:lnTo>
                  <a:lnTo>
                    <a:pt x="2110740" y="748283"/>
                  </a:lnTo>
                  <a:lnTo>
                    <a:pt x="2112264" y="763523"/>
                  </a:lnTo>
                  <a:lnTo>
                    <a:pt x="2113788" y="769619"/>
                  </a:lnTo>
                  <a:lnTo>
                    <a:pt x="2115312" y="833627"/>
                  </a:lnTo>
                  <a:lnTo>
                    <a:pt x="2119884" y="848867"/>
                  </a:lnTo>
                  <a:lnTo>
                    <a:pt x="2121408" y="888491"/>
                  </a:lnTo>
                  <a:lnTo>
                    <a:pt x="2122932" y="859535"/>
                  </a:lnTo>
                  <a:lnTo>
                    <a:pt x="2124456" y="882395"/>
                  </a:lnTo>
                  <a:lnTo>
                    <a:pt x="2129027" y="865631"/>
                  </a:lnTo>
                  <a:lnTo>
                    <a:pt x="2130551" y="867155"/>
                  </a:lnTo>
                  <a:lnTo>
                    <a:pt x="2132075" y="865631"/>
                  </a:lnTo>
                  <a:lnTo>
                    <a:pt x="2133599" y="858011"/>
                  </a:lnTo>
                  <a:lnTo>
                    <a:pt x="2135123" y="880871"/>
                  </a:lnTo>
                  <a:lnTo>
                    <a:pt x="2139695" y="899159"/>
                  </a:lnTo>
                  <a:lnTo>
                    <a:pt x="2141219" y="899159"/>
                  </a:lnTo>
                  <a:lnTo>
                    <a:pt x="2142743" y="893063"/>
                  </a:lnTo>
                  <a:lnTo>
                    <a:pt x="2142743" y="900683"/>
                  </a:lnTo>
                  <a:lnTo>
                    <a:pt x="2144267" y="879347"/>
                  </a:lnTo>
                  <a:lnTo>
                    <a:pt x="2148840" y="865631"/>
                  </a:lnTo>
                  <a:lnTo>
                    <a:pt x="2150364" y="862583"/>
                  </a:lnTo>
                  <a:lnTo>
                    <a:pt x="2151888" y="874775"/>
                  </a:lnTo>
                  <a:lnTo>
                    <a:pt x="2153412" y="853439"/>
                  </a:lnTo>
                  <a:lnTo>
                    <a:pt x="2154936" y="854963"/>
                  </a:lnTo>
                  <a:lnTo>
                    <a:pt x="2159508" y="883919"/>
                  </a:lnTo>
                  <a:lnTo>
                    <a:pt x="2161032" y="905255"/>
                  </a:lnTo>
                  <a:lnTo>
                    <a:pt x="2162556" y="931163"/>
                  </a:lnTo>
                  <a:lnTo>
                    <a:pt x="2162556" y="917447"/>
                  </a:lnTo>
                  <a:lnTo>
                    <a:pt x="2164080" y="920495"/>
                  </a:lnTo>
                  <a:lnTo>
                    <a:pt x="2168651" y="883919"/>
                  </a:lnTo>
                  <a:lnTo>
                    <a:pt x="2170175" y="877823"/>
                  </a:lnTo>
                  <a:lnTo>
                    <a:pt x="2171699" y="882395"/>
                  </a:lnTo>
                  <a:lnTo>
                    <a:pt x="2173223" y="894587"/>
                  </a:lnTo>
                  <a:lnTo>
                    <a:pt x="2174747" y="929639"/>
                  </a:lnTo>
                  <a:lnTo>
                    <a:pt x="2179319" y="950975"/>
                  </a:lnTo>
                  <a:lnTo>
                    <a:pt x="2180843" y="940307"/>
                  </a:lnTo>
                  <a:lnTo>
                    <a:pt x="2182367" y="932687"/>
                  </a:lnTo>
                  <a:lnTo>
                    <a:pt x="2182367" y="934211"/>
                  </a:lnTo>
                  <a:lnTo>
                    <a:pt x="2183891" y="964691"/>
                  </a:lnTo>
                  <a:lnTo>
                    <a:pt x="2188464" y="944879"/>
                  </a:lnTo>
                  <a:lnTo>
                    <a:pt x="2189988" y="935735"/>
                  </a:lnTo>
                  <a:lnTo>
                    <a:pt x="2191512" y="957071"/>
                  </a:lnTo>
                  <a:lnTo>
                    <a:pt x="2193036" y="957071"/>
                  </a:lnTo>
                  <a:lnTo>
                    <a:pt x="2194560" y="958595"/>
                  </a:lnTo>
                  <a:lnTo>
                    <a:pt x="2199132" y="935735"/>
                  </a:lnTo>
                  <a:lnTo>
                    <a:pt x="2200656" y="928115"/>
                  </a:lnTo>
                  <a:lnTo>
                    <a:pt x="2202180" y="957071"/>
                  </a:lnTo>
                  <a:lnTo>
                    <a:pt x="2202180" y="915923"/>
                  </a:lnTo>
                  <a:lnTo>
                    <a:pt x="2203704" y="917447"/>
                  </a:lnTo>
                  <a:lnTo>
                    <a:pt x="2208275" y="911351"/>
                  </a:lnTo>
                  <a:lnTo>
                    <a:pt x="2209799" y="906779"/>
                  </a:lnTo>
                  <a:lnTo>
                    <a:pt x="2211323" y="902207"/>
                  </a:lnTo>
                  <a:lnTo>
                    <a:pt x="2212847" y="891539"/>
                  </a:lnTo>
                  <a:lnTo>
                    <a:pt x="2214371" y="886967"/>
                  </a:lnTo>
                  <a:lnTo>
                    <a:pt x="2218943" y="876299"/>
                  </a:lnTo>
                  <a:lnTo>
                    <a:pt x="2220467" y="868679"/>
                  </a:lnTo>
                  <a:lnTo>
                    <a:pt x="2221991" y="871727"/>
                  </a:lnTo>
                  <a:lnTo>
                    <a:pt x="2223516" y="861059"/>
                  </a:lnTo>
                  <a:lnTo>
                    <a:pt x="2223516" y="847343"/>
                  </a:lnTo>
                  <a:lnTo>
                    <a:pt x="2228088" y="841247"/>
                  </a:lnTo>
                  <a:lnTo>
                    <a:pt x="2229612" y="839723"/>
                  </a:lnTo>
                  <a:lnTo>
                    <a:pt x="2231136" y="844295"/>
                  </a:lnTo>
                  <a:lnTo>
                    <a:pt x="2232660" y="827531"/>
                  </a:lnTo>
                  <a:lnTo>
                    <a:pt x="2234184" y="812291"/>
                  </a:lnTo>
                  <a:lnTo>
                    <a:pt x="2238756" y="806195"/>
                  </a:lnTo>
                  <a:lnTo>
                    <a:pt x="2240280" y="807719"/>
                  </a:lnTo>
                  <a:lnTo>
                    <a:pt x="2241804" y="813815"/>
                  </a:lnTo>
                  <a:lnTo>
                    <a:pt x="2243327" y="854963"/>
                  </a:lnTo>
                  <a:lnTo>
                    <a:pt x="2243327" y="873251"/>
                  </a:lnTo>
                  <a:lnTo>
                    <a:pt x="2247899" y="854963"/>
                  </a:lnTo>
                  <a:lnTo>
                    <a:pt x="2249423" y="862583"/>
                  </a:lnTo>
                  <a:lnTo>
                    <a:pt x="2250947" y="861059"/>
                  </a:lnTo>
                  <a:lnTo>
                    <a:pt x="2252471" y="873251"/>
                  </a:lnTo>
                  <a:lnTo>
                    <a:pt x="2253995" y="858011"/>
                  </a:lnTo>
                  <a:lnTo>
                    <a:pt x="2258567" y="867155"/>
                  </a:lnTo>
                  <a:lnTo>
                    <a:pt x="2260091" y="871727"/>
                  </a:lnTo>
                  <a:lnTo>
                    <a:pt x="2261616" y="888491"/>
                  </a:lnTo>
                  <a:lnTo>
                    <a:pt x="2263140" y="903731"/>
                  </a:lnTo>
                  <a:lnTo>
                    <a:pt x="2263140" y="925067"/>
                  </a:lnTo>
                  <a:lnTo>
                    <a:pt x="2267712" y="947927"/>
                  </a:lnTo>
                  <a:lnTo>
                    <a:pt x="2269236" y="918971"/>
                  </a:lnTo>
                  <a:lnTo>
                    <a:pt x="2270760" y="929639"/>
                  </a:lnTo>
                  <a:lnTo>
                    <a:pt x="2272284" y="903731"/>
                  </a:lnTo>
                  <a:lnTo>
                    <a:pt x="2273808" y="879347"/>
                  </a:lnTo>
                  <a:lnTo>
                    <a:pt x="2278380" y="870203"/>
                  </a:lnTo>
                  <a:lnTo>
                    <a:pt x="2279904" y="879347"/>
                  </a:lnTo>
                  <a:lnTo>
                    <a:pt x="2281427" y="885443"/>
                  </a:lnTo>
                  <a:lnTo>
                    <a:pt x="2282951" y="877823"/>
                  </a:lnTo>
                  <a:lnTo>
                    <a:pt x="2282951" y="873251"/>
                  </a:lnTo>
                  <a:lnTo>
                    <a:pt x="2287523" y="882395"/>
                  </a:lnTo>
                  <a:lnTo>
                    <a:pt x="2289047" y="896111"/>
                  </a:lnTo>
                  <a:lnTo>
                    <a:pt x="2290571" y="864107"/>
                  </a:lnTo>
                  <a:lnTo>
                    <a:pt x="2292095" y="836675"/>
                  </a:lnTo>
                  <a:lnTo>
                    <a:pt x="2293619" y="829055"/>
                  </a:lnTo>
                  <a:lnTo>
                    <a:pt x="2298191" y="826007"/>
                  </a:lnTo>
                  <a:lnTo>
                    <a:pt x="2299716" y="813815"/>
                  </a:lnTo>
                  <a:lnTo>
                    <a:pt x="2301240" y="806195"/>
                  </a:lnTo>
                  <a:lnTo>
                    <a:pt x="2302764" y="819911"/>
                  </a:lnTo>
                  <a:lnTo>
                    <a:pt x="2304288" y="815339"/>
                  </a:lnTo>
                  <a:lnTo>
                    <a:pt x="2307336" y="824483"/>
                  </a:lnTo>
                  <a:lnTo>
                    <a:pt x="2308860" y="851915"/>
                  </a:lnTo>
                  <a:lnTo>
                    <a:pt x="2310384" y="844295"/>
                  </a:lnTo>
                  <a:lnTo>
                    <a:pt x="2311908" y="853439"/>
                  </a:lnTo>
                  <a:lnTo>
                    <a:pt x="2313432" y="842771"/>
                  </a:lnTo>
                  <a:lnTo>
                    <a:pt x="2318004" y="859535"/>
                  </a:lnTo>
                  <a:lnTo>
                    <a:pt x="2319527" y="861059"/>
                  </a:lnTo>
                  <a:lnTo>
                    <a:pt x="2321051" y="886967"/>
                  </a:lnTo>
                  <a:lnTo>
                    <a:pt x="2322575" y="909827"/>
                  </a:lnTo>
                  <a:lnTo>
                    <a:pt x="2324099" y="877823"/>
                  </a:lnTo>
                  <a:lnTo>
                    <a:pt x="2327147" y="893063"/>
                  </a:lnTo>
                  <a:lnTo>
                    <a:pt x="2328671" y="864107"/>
                  </a:lnTo>
                  <a:lnTo>
                    <a:pt x="2330195" y="859535"/>
                  </a:lnTo>
                  <a:lnTo>
                    <a:pt x="2331719" y="879347"/>
                  </a:lnTo>
                  <a:lnTo>
                    <a:pt x="2333243" y="868679"/>
                  </a:lnTo>
                  <a:lnTo>
                    <a:pt x="2337816" y="853439"/>
                  </a:lnTo>
                  <a:lnTo>
                    <a:pt x="2339340" y="847343"/>
                  </a:lnTo>
                  <a:lnTo>
                    <a:pt x="2340864" y="844295"/>
                  </a:lnTo>
                  <a:lnTo>
                    <a:pt x="2342388" y="838199"/>
                  </a:lnTo>
                  <a:lnTo>
                    <a:pt x="2343912" y="839723"/>
                  </a:lnTo>
                  <a:lnTo>
                    <a:pt x="2346960" y="874775"/>
                  </a:lnTo>
                  <a:lnTo>
                    <a:pt x="2348484" y="856487"/>
                  </a:lnTo>
                  <a:lnTo>
                    <a:pt x="2350008" y="868679"/>
                  </a:lnTo>
                  <a:lnTo>
                    <a:pt x="2351532" y="871727"/>
                  </a:lnTo>
                  <a:lnTo>
                    <a:pt x="2353056" y="856487"/>
                  </a:lnTo>
                  <a:lnTo>
                    <a:pt x="2357627" y="838199"/>
                  </a:lnTo>
                  <a:lnTo>
                    <a:pt x="2359151" y="818387"/>
                  </a:lnTo>
                  <a:lnTo>
                    <a:pt x="2360675" y="829055"/>
                  </a:lnTo>
                  <a:lnTo>
                    <a:pt x="2362199" y="829055"/>
                  </a:lnTo>
                  <a:lnTo>
                    <a:pt x="2363723" y="807719"/>
                  </a:lnTo>
                  <a:lnTo>
                    <a:pt x="2366771" y="804671"/>
                  </a:lnTo>
                  <a:lnTo>
                    <a:pt x="2368295" y="783335"/>
                  </a:lnTo>
                  <a:lnTo>
                    <a:pt x="2369819" y="772667"/>
                  </a:lnTo>
                  <a:lnTo>
                    <a:pt x="2371343" y="783335"/>
                  </a:lnTo>
                  <a:lnTo>
                    <a:pt x="2372867" y="761999"/>
                  </a:lnTo>
                  <a:lnTo>
                    <a:pt x="2377440" y="758951"/>
                  </a:lnTo>
                  <a:lnTo>
                    <a:pt x="2378964" y="761999"/>
                  </a:lnTo>
                  <a:lnTo>
                    <a:pt x="2380488" y="749807"/>
                  </a:lnTo>
                  <a:lnTo>
                    <a:pt x="2382012" y="746759"/>
                  </a:lnTo>
                  <a:lnTo>
                    <a:pt x="2383536" y="755903"/>
                  </a:lnTo>
                  <a:lnTo>
                    <a:pt x="2386584" y="771143"/>
                  </a:lnTo>
                  <a:lnTo>
                    <a:pt x="2388108" y="749807"/>
                  </a:lnTo>
                  <a:lnTo>
                    <a:pt x="2389632" y="749807"/>
                  </a:lnTo>
                  <a:lnTo>
                    <a:pt x="2391156" y="754379"/>
                  </a:lnTo>
                  <a:lnTo>
                    <a:pt x="2392680" y="733043"/>
                  </a:lnTo>
                  <a:lnTo>
                    <a:pt x="2397251" y="722375"/>
                  </a:lnTo>
                  <a:lnTo>
                    <a:pt x="2398775" y="713231"/>
                  </a:lnTo>
                  <a:lnTo>
                    <a:pt x="2400299" y="714755"/>
                  </a:lnTo>
                  <a:lnTo>
                    <a:pt x="2401823" y="702563"/>
                  </a:lnTo>
                  <a:lnTo>
                    <a:pt x="2403347" y="707135"/>
                  </a:lnTo>
                  <a:lnTo>
                    <a:pt x="2406395" y="681227"/>
                  </a:lnTo>
                  <a:lnTo>
                    <a:pt x="2407919" y="672083"/>
                  </a:lnTo>
                  <a:lnTo>
                    <a:pt x="2409443" y="682751"/>
                  </a:lnTo>
                  <a:lnTo>
                    <a:pt x="2410967" y="684275"/>
                  </a:lnTo>
                  <a:lnTo>
                    <a:pt x="2412491" y="687323"/>
                  </a:lnTo>
                  <a:lnTo>
                    <a:pt x="2417064" y="701039"/>
                  </a:lnTo>
                  <a:lnTo>
                    <a:pt x="2418588" y="719327"/>
                  </a:lnTo>
                  <a:lnTo>
                    <a:pt x="2420112" y="729995"/>
                  </a:lnTo>
                  <a:lnTo>
                    <a:pt x="2421636" y="720851"/>
                  </a:lnTo>
                  <a:lnTo>
                    <a:pt x="2423160" y="701039"/>
                  </a:lnTo>
                  <a:lnTo>
                    <a:pt x="2426208" y="742187"/>
                  </a:lnTo>
                  <a:lnTo>
                    <a:pt x="2427732" y="775715"/>
                  </a:lnTo>
                  <a:lnTo>
                    <a:pt x="2429256" y="758951"/>
                  </a:lnTo>
                  <a:lnTo>
                    <a:pt x="2430780" y="758951"/>
                  </a:lnTo>
                  <a:lnTo>
                    <a:pt x="2432304" y="729995"/>
                  </a:lnTo>
                  <a:lnTo>
                    <a:pt x="2436875" y="758951"/>
                  </a:lnTo>
                  <a:lnTo>
                    <a:pt x="2438399" y="778763"/>
                  </a:lnTo>
                  <a:lnTo>
                    <a:pt x="2439923" y="781811"/>
                  </a:lnTo>
                  <a:lnTo>
                    <a:pt x="2441447" y="783335"/>
                  </a:lnTo>
                  <a:lnTo>
                    <a:pt x="2442971" y="815339"/>
                  </a:lnTo>
                  <a:lnTo>
                    <a:pt x="2446019" y="844295"/>
                  </a:lnTo>
                  <a:lnTo>
                    <a:pt x="2447543" y="832103"/>
                  </a:lnTo>
                  <a:lnTo>
                    <a:pt x="2449067" y="835151"/>
                  </a:lnTo>
                  <a:lnTo>
                    <a:pt x="2450591" y="851915"/>
                  </a:lnTo>
                  <a:lnTo>
                    <a:pt x="2452116" y="873251"/>
                  </a:lnTo>
                  <a:lnTo>
                    <a:pt x="2456688" y="865631"/>
                  </a:lnTo>
                  <a:lnTo>
                    <a:pt x="2458212" y="865631"/>
                  </a:lnTo>
                  <a:lnTo>
                    <a:pt x="2459736" y="914399"/>
                  </a:lnTo>
                  <a:lnTo>
                    <a:pt x="2461260" y="972311"/>
                  </a:lnTo>
                  <a:lnTo>
                    <a:pt x="2462784" y="1028699"/>
                  </a:lnTo>
                  <a:lnTo>
                    <a:pt x="2465832" y="1022603"/>
                  </a:lnTo>
                  <a:lnTo>
                    <a:pt x="2467356" y="1033271"/>
                  </a:lnTo>
                  <a:lnTo>
                    <a:pt x="2468880" y="996695"/>
                  </a:lnTo>
                  <a:lnTo>
                    <a:pt x="2470404" y="1043939"/>
                  </a:lnTo>
                  <a:lnTo>
                    <a:pt x="2471927" y="1001267"/>
                  </a:lnTo>
                  <a:lnTo>
                    <a:pt x="2476499" y="993647"/>
                  </a:lnTo>
                  <a:lnTo>
                    <a:pt x="2478023" y="970787"/>
                  </a:lnTo>
                  <a:lnTo>
                    <a:pt x="2479547" y="1002791"/>
                  </a:lnTo>
                  <a:lnTo>
                    <a:pt x="2481071" y="1004315"/>
                  </a:lnTo>
                  <a:lnTo>
                    <a:pt x="2482595" y="1037843"/>
                  </a:lnTo>
                  <a:lnTo>
                    <a:pt x="2485643" y="1033271"/>
                  </a:lnTo>
                  <a:lnTo>
                    <a:pt x="2487167" y="1059179"/>
                  </a:lnTo>
                  <a:lnTo>
                    <a:pt x="2488691" y="1040891"/>
                  </a:lnTo>
                  <a:lnTo>
                    <a:pt x="2490216" y="1068323"/>
                  </a:lnTo>
                  <a:lnTo>
                    <a:pt x="2491740" y="1080515"/>
                  </a:lnTo>
                  <a:lnTo>
                    <a:pt x="2496312" y="1030223"/>
                  </a:lnTo>
                  <a:lnTo>
                    <a:pt x="2497836" y="1033271"/>
                  </a:lnTo>
                  <a:lnTo>
                    <a:pt x="2499360" y="975359"/>
                  </a:lnTo>
                  <a:lnTo>
                    <a:pt x="2500884" y="964691"/>
                  </a:lnTo>
                  <a:lnTo>
                    <a:pt x="2502408" y="922019"/>
                  </a:lnTo>
                  <a:lnTo>
                    <a:pt x="2505456" y="922019"/>
                  </a:lnTo>
                  <a:lnTo>
                    <a:pt x="2506980" y="922019"/>
                  </a:lnTo>
                  <a:lnTo>
                    <a:pt x="2508504" y="909827"/>
                  </a:lnTo>
                  <a:lnTo>
                    <a:pt x="2510027" y="909827"/>
                  </a:lnTo>
                  <a:lnTo>
                    <a:pt x="2511551" y="911351"/>
                  </a:lnTo>
                  <a:lnTo>
                    <a:pt x="2516123" y="937259"/>
                  </a:lnTo>
                  <a:lnTo>
                    <a:pt x="2517647" y="917447"/>
                  </a:lnTo>
                  <a:lnTo>
                    <a:pt x="2519171" y="915923"/>
                  </a:lnTo>
                  <a:lnTo>
                    <a:pt x="2520695" y="906779"/>
                  </a:lnTo>
                  <a:lnTo>
                    <a:pt x="2522219" y="888491"/>
                  </a:lnTo>
                  <a:lnTo>
                    <a:pt x="2525267" y="867155"/>
                  </a:lnTo>
                  <a:lnTo>
                    <a:pt x="2526791" y="897635"/>
                  </a:lnTo>
                  <a:lnTo>
                    <a:pt x="2528316" y="908303"/>
                  </a:lnTo>
                  <a:lnTo>
                    <a:pt x="2529840" y="920495"/>
                  </a:lnTo>
                  <a:lnTo>
                    <a:pt x="2531364" y="918971"/>
                  </a:lnTo>
                  <a:lnTo>
                    <a:pt x="2535936" y="902207"/>
                  </a:lnTo>
                  <a:lnTo>
                    <a:pt x="2537460" y="890015"/>
                  </a:lnTo>
                  <a:lnTo>
                    <a:pt x="2538984" y="880871"/>
                  </a:lnTo>
                  <a:lnTo>
                    <a:pt x="2540508" y="856487"/>
                  </a:lnTo>
                  <a:lnTo>
                    <a:pt x="2542032" y="845819"/>
                  </a:lnTo>
                  <a:lnTo>
                    <a:pt x="2545080" y="836675"/>
                  </a:lnTo>
                  <a:lnTo>
                    <a:pt x="2546604" y="836675"/>
                  </a:lnTo>
                  <a:lnTo>
                    <a:pt x="2548127" y="856487"/>
                  </a:lnTo>
                  <a:lnTo>
                    <a:pt x="2549651" y="903731"/>
                  </a:lnTo>
                  <a:lnTo>
                    <a:pt x="2551175" y="890015"/>
                  </a:lnTo>
                  <a:lnTo>
                    <a:pt x="2555747" y="935735"/>
                  </a:lnTo>
                  <a:lnTo>
                    <a:pt x="2557271" y="914399"/>
                  </a:lnTo>
                  <a:lnTo>
                    <a:pt x="2558795" y="871727"/>
                  </a:lnTo>
                  <a:lnTo>
                    <a:pt x="2560319" y="861059"/>
                  </a:lnTo>
                  <a:lnTo>
                    <a:pt x="2561843" y="858011"/>
                  </a:lnTo>
                  <a:lnTo>
                    <a:pt x="2564891" y="842771"/>
                  </a:lnTo>
                  <a:lnTo>
                    <a:pt x="2566416" y="841247"/>
                  </a:lnTo>
                  <a:lnTo>
                    <a:pt x="2567940" y="822959"/>
                  </a:lnTo>
                  <a:lnTo>
                    <a:pt x="2569464" y="830579"/>
                  </a:lnTo>
                  <a:lnTo>
                    <a:pt x="2570988" y="876299"/>
                  </a:lnTo>
                  <a:lnTo>
                    <a:pt x="2575560" y="900683"/>
                  </a:lnTo>
                  <a:lnTo>
                    <a:pt x="2577084" y="902207"/>
                  </a:lnTo>
                  <a:lnTo>
                    <a:pt x="2578608" y="891539"/>
                  </a:lnTo>
                  <a:lnTo>
                    <a:pt x="2580132" y="874775"/>
                  </a:lnTo>
                  <a:lnTo>
                    <a:pt x="2581656" y="858011"/>
                  </a:lnTo>
                  <a:lnTo>
                    <a:pt x="2586227" y="854963"/>
                  </a:lnTo>
                  <a:lnTo>
                    <a:pt x="2586227" y="850391"/>
                  </a:lnTo>
                  <a:lnTo>
                    <a:pt x="2587751" y="874775"/>
                  </a:lnTo>
                  <a:lnTo>
                    <a:pt x="2589275" y="903731"/>
                  </a:lnTo>
                  <a:lnTo>
                    <a:pt x="2590799" y="868679"/>
                  </a:lnTo>
                  <a:lnTo>
                    <a:pt x="2595371" y="851915"/>
                  </a:lnTo>
                  <a:lnTo>
                    <a:pt x="2596895" y="845819"/>
                  </a:lnTo>
                  <a:lnTo>
                    <a:pt x="2598419" y="833627"/>
                  </a:lnTo>
                  <a:lnTo>
                    <a:pt x="2599943" y="838199"/>
                  </a:lnTo>
                  <a:lnTo>
                    <a:pt x="2601467" y="845819"/>
                  </a:lnTo>
                  <a:lnTo>
                    <a:pt x="2606040" y="854963"/>
                  </a:lnTo>
                  <a:lnTo>
                    <a:pt x="2606040" y="813815"/>
                  </a:lnTo>
                  <a:lnTo>
                    <a:pt x="2607564" y="812291"/>
                  </a:lnTo>
                  <a:lnTo>
                    <a:pt x="2609088" y="810767"/>
                  </a:lnTo>
                  <a:lnTo>
                    <a:pt x="2610612" y="801623"/>
                  </a:lnTo>
                  <a:lnTo>
                    <a:pt x="2615184" y="794003"/>
                  </a:lnTo>
                  <a:lnTo>
                    <a:pt x="2616708" y="797051"/>
                  </a:lnTo>
                  <a:lnTo>
                    <a:pt x="2618232" y="809243"/>
                  </a:lnTo>
                  <a:lnTo>
                    <a:pt x="2619756" y="797051"/>
                  </a:lnTo>
                  <a:lnTo>
                    <a:pt x="2621280" y="810767"/>
                  </a:lnTo>
                  <a:lnTo>
                    <a:pt x="2625851" y="841247"/>
                  </a:lnTo>
                  <a:lnTo>
                    <a:pt x="2627375" y="844295"/>
                  </a:lnTo>
                  <a:lnTo>
                    <a:pt x="2628899" y="800099"/>
                  </a:lnTo>
                  <a:lnTo>
                    <a:pt x="2630423" y="775715"/>
                  </a:lnTo>
                  <a:lnTo>
                    <a:pt x="2634995" y="771143"/>
                  </a:lnTo>
                  <a:lnTo>
                    <a:pt x="2636519" y="768095"/>
                  </a:lnTo>
                  <a:lnTo>
                    <a:pt x="2638043" y="736091"/>
                  </a:lnTo>
                  <a:lnTo>
                    <a:pt x="2639567" y="720851"/>
                  </a:lnTo>
                  <a:lnTo>
                    <a:pt x="2641091" y="749807"/>
                  </a:lnTo>
                  <a:lnTo>
                    <a:pt x="2645664" y="765047"/>
                  </a:lnTo>
                  <a:lnTo>
                    <a:pt x="2645664" y="775715"/>
                  </a:lnTo>
                  <a:lnTo>
                    <a:pt x="2647188" y="786383"/>
                  </a:lnTo>
                  <a:lnTo>
                    <a:pt x="2648712" y="807719"/>
                  </a:lnTo>
                  <a:lnTo>
                    <a:pt x="2650236" y="818387"/>
                  </a:lnTo>
                  <a:lnTo>
                    <a:pt x="2654808" y="844295"/>
                  </a:lnTo>
                  <a:lnTo>
                    <a:pt x="2656332" y="858011"/>
                  </a:lnTo>
                  <a:lnTo>
                    <a:pt x="2657856" y="827531"/>
                  </a:lnTo>
                  <a:lnTo>
                    <a:pt x="2659380" y="813815"/>
                  </a:lnTo>
                  <a:lnTo>
                    <a:pt x="2660904" y="804671"/>
                  </a:lnTo>
                  <a:lnTo>
                    <a:pt x="2665475" y="787907"/>
                  </a:lnTo>
                  <a:lnTo>
                    <a:pt x="2666999" y="794003"/>
                  </a:lnTo>
                  <a:lnTo>
                    <a:pt x="2666999" y="798575"/>
                  </a:lnTo>
                  <a:lnTo>
                    <a:pt x="2668523" y="807719"/>
                  </a:lnTo>
                  <a:lnTo>
                    <a:pt x="2670047" y="848867"/>
                  </a:lnTo>
                  <a:lnTo>
                    <a:pt x="2674619" y="851915"/>
                  </a:lnTo>
                  <a:lnTo>
                    <a:pt x="2676143" y="829055"/>
                  </a:lnTo>
                  <a:lnTo>
                    <a:pt x="2677667" y="813815"/>
                  </a:lnTo>
                  <a:lnTo>
                    <a:pt x="2679191" y="821435"/>
                  </a:lnTo>
                  <a:lnTo>
                    <a:pt x="2680716" y="829055"/>
                  </a:lnTo>
                  <a:lnTo>
                    <a:pt x="2685288" y="794003"/>
                  </a:lnTo>
                  <a:lnTo>
                    <a:pt x="2686812" y="774191"/>
                  </a:lnTo>
                  <a:lnTo>
                    <a:pt x="2686812" y="775715"/>
                  </a:lnTo>
                  <a:lnTo>
                    <a:pt x="2688336" y="778763"/>
                  </a:lnTo>
                  <a:lnTo>
                    <a:pt x="2689860" y="772667"/>
                  </a:lnTo>
                  <a:lnTo>
                    <a:pt x="2694432" y="772667"/>
                  </a:lnTo>
                  <a:lnTo>
                    <a:pt x="2695956" y="758951"/>
                  </a:lnTo>
                  <a:lnTo>
                    <a:pt x="2697480" y="763523"/>
                  </a:lnTo>
                  <a:lnTo>
                    <a:pt x="2699004" y="765047"/>
                  </a:lnTo>
                  <a:lnTo>
                    <a:pt x="2700527" y="780287"/>
                  </a:lnTo>
                  <a:lnTo>
                    <a:pt x="2705099" y="806195"/>
                  </a:lnTo>
                  <a:lnTo>
                    <a:pt x="2706623" y="784859"/>
                  </a:lnTo>
                  <a:lnTo>
                    <a:pt x="2706623" y="800099"/>
                  </a:lnTo>
                  <a:lnTo>
                    <a:pt x="2708147" y="774191"/>
                  </a:lnTo>
                  <a:lnTo>
                    <a:pt x="2709671" y="693419"/>
                  </a:lnTo>
                  <a:lnTo>
                    <a:pt x="2714243" y="745235"/>
                  </a:lnTo>
                  <a:lnTo>
                    <a:pt x="2715767" y="734567"/>
                  </a:lnTo>
                  <a:lnTo>
                    <a:pt x="2717291" y="749807"/>
                  </a:lnTo>
                  <a:lnTo>
                    <a:pt x="2718816" y="739139"/>
                  </a:lnTo>
                  <a:lnTo>
                    <a:pt x="2720340" y="723899"/>
                  </a:lnTo>
                  <a:lnTo>
                    <a:pt x="2724912" y="729995"/>
                  </a:lnTo>
                  <a:lnTo>
                    <a:pt x="2726436" y="719327"/>
                  </a:lnTo>
                  <a:lnTo>
                    <a:pt x="2726436" y="733043"/>
                  </a:lnTo>
                  <a:lnTo>
                    <a:pt x="2727960" y="731519"/>
                  </a:lnTo>
                  <a:lnTo>
                    <a:pt x="2729484" y="726947"/>
                  </a:lnTo>
                  <a:lnTo>
                    <a:pt x="2734056" y="720851"/>
                  </a:lnTo>
                  <a:lnTo>
                    <a:pt x="2735580" y="707135"/>
                  </a:lnTo>
                  <a:lnTo>
                    <a:pt x="2737104" y="720851"/>
                  </a:lnTo>
                  <a:lnTo>
                    <a:pt x="2738627" y="725423"/>
                  </a:lnTo>
                  <a:lnTo>
                    <a:pt x="2740151" y="726947"/>
                  </a:lnTo>
                  <a:lnTo>
                    <a:pt x="2744723" y="766571"/>
                  </a:lnTo>
                  <a:lnTo>
                    <a:pt x="2746247" y="763523"/>
                  </a:lnTo>
                  <a:lnTo>
                    <a:pt x="2746247" y="734567"/>
                  </a:lnTo>
                  <a:lnTo>
                    <a:pt x="2747771" y="748283"/>
                  </a:lnTo>
                  <a:lnTo>
                    <a:pt x="2749295" y="758951"/>
                  </a:lnTo>
                  <a:lnTo>
                    <a:pt x="2753867" y="763523"/>
                  </a:lnTo>
                  <a:lnTo>
                    <a:pt x="2755391" y="760475"/>
                  </a:lnTo>
                  <a:lnTo>
                    <a:pt x="2756916" y="761999"/>
                  </a:lnTo>
                  <a:lnTo>
                    <a:pt x="2758440" y="777239"/>
                  </a:lnTo>
                  <a:lnTo>
                    <a:pt x="2759964" y="787907"/>
                  </a:lnTo>
                  <a:lnTo>
                    <a:pt x="2764536" y="815339"/>
                  </a:lnTo>
                  <a:lnTo>
                    <a:pt x="2766060" y="819911"/>
                  </a:lnTo>
                  <a:lnTo>
                    <a:pt x="2767584" y="856487"/>
                  </a:lnTo>
                  <a:lnTo>
                    <a:pt x="2767584" y="868679"/>
                  </a:lnTo>
                  <a:lnTo>
                    <a:pt x="2769108" y="873251"/>
                  </a:lnTo>
                  <a:lnTo>
                    <a:pt x="2773680" y="894587"/>
                  </a:lnTo>
                  <a:lnTo>
                    <a:pt x="2775204" y="880871"/>
                  </a:lnTo>
                  <a:lnTo>
                    <a:pt x="2776727" y="897635"/>
                  </a:lnTo>
                  <a:lnTo>
                    <a:pt x="2778251" y="883919"/>
                  </a:lnTo>
                  <a:lnTo>
                    <a:pt x="2779775" y="861059"/>
                  </a:lnTo>
                  <a:lnTo>
                    <a:pt x="2784347" y="786383"/>
                  </a:lnTo>
                  <a:lnTo>
                    <a:pt x="2785871" y="810767"/>
                  </a:lnTo>
                  <a:lnTo>
                    <a:pt x="2787395" y="807719"/>
                  </a:lnTo>
                  <a:lnTo>
                    <a:pt x="2787395" y="822959"/>
                  </a:lnTo>
                  <a:lnTo>
                    <a:pt x="2788919" y="792479"/>
                  </a:lnTo>
                  <a:lnTo>
                    <a:pt x="2793491" y="784859"/>
                  </a:lnTo>
                  <a:lnTo>
                    <a:pt x="2795016" y="775715"/>
                  </a:lnTo>
                  <a:lnTo>
                    <a:pt x="2796540" y="787907"/>
                  </a:lnTo>
                  <a:lnTo>
                    <a:pt x="2798064" y="771143"/>
                  </a:lnTo>
                  <a:lnTo>
                    <a:pt x="2799588" y="766571"/>
                  </a:lnTo>
                  <a:lnTo>
                    <a:pt x="2804160" y="736091"/>
                  </a:lnTo>
                  <a:lnTo>
                    <a:pt x="2805684" y="755903"/>
                  </a:lnTo>
                  <a:lnTo>
                    <a:pt x="2807208" y="755903"/>
                  </a:lnTo>
                  <a:lnTo>
                    <a:pt x="2807208" y="790955"/>
                  </a:lnTo>
                  <a:lnTo>
                    <a:pt x="2808732" y="790955"/>
                  </a:lnTo>
                  <a:lnTo>
                    <a:pt x="2813304" y="758951"/>
                  </a:lnTo>
                  <a:lnTo>
                    <a:pt x="2814827" y="752855"/>
                  </a:lnTo>
                  <a:lnTo>
                    <a:pt x="2816351" y="763523"/>
                  </a:lnTo>
                  <a:lnTo>
                    <a:pt x="2817875" y="765047"/>
                  </a:lnTo>
                  <a:lnTo>
                    <a:pt x="2819399" y="784859"/>
                  </a:lnTo>
                  <a:lnTo>
                    <a:pt x="2823971" y="822959"/>
                  </a:lnTo>
                  <a:lnTo>
                    <a:pt x="2825495" y="819911"/>
                  </a:lnTo>
                  <a:lnTo>
                    <a:pt x="2827019" y="824483"/>
                  </a:lnTo>
                  <a:lnTo>
                    <a:pt x="2827019" y="797051"/>
                  </a:lnTo>
                  <a:lnTo>
                    <a:pt x="2828543" y="819911"/>
                  </a:lnTo>
                  <a:lnTo>
                    <a:pt x="2833116" y="826007"/>
                  </a:lnTo>
                  <a:lnTo>
                    <a:pt x="2834640" y="804671"/>
                  </a:lnTo>
                  <a:lnTo>
                    <a:pt x="2836164" y="797051"/>
                  </a:lnTo>
                  <a:lnTo>
                    <a:pt x="2837688" y="794003"/>
                  </a:lnTo>
                  <a:lnTo>
                    <a:pt x="2839212" y="804671"/>
                  </a:lnTo>
                  <a:lnTo>
                    <a:pt x="2843784" y="783335"/>
                  </a:lnTo>
                  <a:lnTo>
                    <a:pt x="2845308" y="769619"/>
                  </a:lnTo>
                  <a:lnTo>
                    <a:pt x="2846832" y="804671"/>
                  </a:lnTo>
                  <a:lnTo>
                    <a:pt x="2848356" y="800099"/>
                  </a:lnTo>
                  <a:lnTo>
                    <a:pt x="2848356" y="826007"/>
                  </a:lnTo>
                  <a:lnTo>
                    <a:pt x="2852927" y="871727"/>
                  </a:lnTo>
                  <a:lnTo>
                    <a:pt x="2854451" y="865631"/>
                  </a:lnTo>
                  <a:lnTo>
                    <a:pt x="2855975" y="880871"/>
                  </a:lnTo>
                  <a:lnTo>
                    <a:pt x="2857499" y="865631"/>
                  </a:lnTo>
                  <a:lnTo>
                    <a:pt x="2859023" y="871727"/>
                  </a:lnTo>
                  <a:lnTo>
                    <a:pt x="2863595" y="858011"/>
                  </a:lnTo>
                  <a:lnTo>
                    <a:pt x="2865119" y="838199"/>
                  </a:lnTo>
                  <a:lnTo>
                    <a:pt x="2866643" y="836675"/>
                  </a:lnTo>
                  <a:lnTo>
                    <a:pt x="2868167" y="847343"/>
                  </a:lnTo>
                  <a:lnTo>
                    <a:pt x="2868167" y="880871"/>
                  </a:lnTo>
                  <a:lnTo>
                    <a:pt x="2872740" y="880871"/>
                  </a:lnTo>
                  <a:lnTo>
                    <a:pt x="2874264" y="886967"/>
                  </a:lnTo>
                  <a:lnTo>
                    <a:pt x="2875788" y="903731"/>
                  </a:lnTo>
                  <a:lnTo>
                    <a:pt x="2877312" y="902207"/>
                  </a:lnTo>
                  <a:lnTo>
                    <a:pt x="2878836" y="896111"/>
                  </a:lnTo>
                  <a:lnTo>
                    <a:pt x="2883408" y="914399"/>
                  </a:lnTo>
                  <a:lnTo>
                    <a:pt x="2884932" y="935735"/>
                  </a:lnTo>
                  <a:lnTo>
                    <a:pt x="2886456" y="928115"/>
                  </a:lnTo>
                  <a:lnTo>
                    <a:pt x="2887980" y="957071"/>
                  </a:lnTo>
                  <a:lnTo>
                    <a:pt x="2887980" y="925067"/>
                  </a:lnTo>
                  <a:lnTo>
                    <a:pt x="2892551" y="938783"/>
                  </a:lnTo>
                  <a:lnTo>
                    <a:pt x="2894075" y="923543"/>
                  </a:lnTo>
                  <a:lnTo>
                    <a:pt x="2895599" y="937259"/>
                  </a:lnTo>
                  <a:lnTo>
                    <a:pt x="2897123" y="897635"/>
                  </a:lnTo>
                  <a:lnTo>
                    <a:pt x="2898647" y="883919"/>
                  </a:lnTo>
                  <a:lnTo>
                    <a:pt x="2903219" y="890015"/>
                  </a:lnTo>
                  <a:lnTo>
                    <a:pt x="2904743" y="917447"/>
                  </a:lnTo>
                  <a:lnTo>
                    <a:pt x="2906267" y="880871"/>
                  </a:lnTo>
                  <a:lnTo>
                    <a:pt x="2907791" y="882395"/>
                  </a:lnTo>
                  <a:lnTo>
                    <a:pt x="2907791" y="883919"/>
                  </a:lnTo>
                  <a:lnTo>
                    <a:pt x="2912364" y="877823"/>
                  </a:lnTo>
                  <a:lnTo>
                    <a:pt x="2913888" y="890015"/>
                  </a:lnTo>
                  <a:lnTo>
                    <a:pt x="2915412" y="911351"/>
                  </a:lnTo>
                  <a:lnTo>
                    <a:pt x="2916936" y="943355"/>
                  </a:lnTo>
                  <a:lnTo>
                    <a:pt x="2918460" y="915923"/>
                  </a:lnTo>
                  <a:lnTo>
                    <a:pt x="2923032" y="880871"/>
                  </a:lnTo>
                  <a:lnTo>
                    <a:pt x="2924556" y="873251"/>
                  </a:lnTo>
                  <a:lnTo>
                    <a:pt x="2926080" y="861059"/>
                  </a:lnTo>
                  <a:lnTo>
                    <a:pt x="2927604" y="856487"/>
                  </a:lnTo>
                  <a:lnTo>
                    <a:pt x="2929127" y="835151"/>
                  </a:lnTo>
                  <a:lnTo>
                    <a:pt x="2932175" y="832103"/>
                  </a:lnTo>
                  <a:lnTo>
                    <a:pt x="2933699" y="885443"/>
                  </a:lnTo>
                  <a:lnTo>
                    <a:pt x="2935223" y="882395"/>
                  </a:lnTo>
                  <a:lnTo>
                    <a:pt x="2936747" y="874775"/>
                  </a:lnTo>
                  <a:lnTo>
                    <a:pt x="2938271" y="858011"/>
                  </a:lnTo>
                  <a:lnTo>
                    <a:pt x="2942843" y="850391"/>
                  </a:lnTo>
                  <a:lnTo>
                    <a:pt x="2944367" y="848867"/>
                  </a:lnTo>
                  <a:lnTo>
                    <a:pt x="2945891" y="841247"/>
                  </a:lnTo>
                  <a:lnTo>
                    <a:pt x="2947416" y="854963"/>
                  </a:lnTo>
                  <a:lnTo>
                    <a:pt x="2948940" y="835151"/>
                  </a:lnTo>
                  <a:lnTo>
                    <a:pt x="2951988" y="847343"/>
                  </a:lnTo>
                  <a:lnTo>
                    <a:pt x="2953512" y="882395"/>
                  </a:lnTo>
                  <a:lnTo>
                    <a:pt x="2955036" y="874775"/>
                  </a:lnTo>
                  <a:lnTo>
                    <a:pt x="2956560" y="905255"/>
                  </a:lnTo>
                  <a:lnTo>
                    <a:pt x="2958084" y="806195"/>
                  </a:lnTo>
                  <a:lnTo>
                    <a:pt x="2962656" y="775715"/>
                  </a:lnTo>
                  <a:lnTo>
                    <a:pt x="2964180" y="771143"/>
                  </a:lnTo>
                  <a:lnTo>
                    <a:pt x="2965704" y="801623"/>
                  </a:lnTo>
                  <a:lnTo>
                    <a:pt x="2967227" y="777239"/>
                  </a:lnTo>
                  <a:lnTo>
                    <a:pt x="2968751" y="794003"/>
                  </a:lnTo>
                  <a:lnTo>
                    <a:pt x="2971799" y="797051"/>
                  </a:lnTo>
                  <a:lnTo>
                    <a:pt x="2973323" y="822959"/>
                  </a:lnTo>
                  <a:lnTo>
                    <a:pt x="2974847" y="816863"/>
                  </a:lnTo>
                  <a:lnTo>
                    <a:pt x="2976371" y="829055"/>
                  </a:lnTo>
                  <a:lnTo>
                    <a:pt x="2977895" y="848867"/>
                  </a:lnTo>
                  <a:lnTo>
                    <a:pt x="2982467" y="864107"/>
                  </a:lnTo>
                  <a:lnTo>
                    <a:pt x="2983991" y="859535"/>
                  </a:lnTo>
                  <a:lnTo>
                    <a:pt x="2985516" y="836675"/>
                  </a:lnTo>
                  <a:lnTo>
                    <a:pt x="2987040" y="838199"/>
                  </a:lnTo>
                  <a:lnTo>
                    <a:pt x="2988564" y="818387"/>
                  </a:lnTo>
                  <a:lnTo>
                    <a:pt x="2991612" y="809243"/>
                  </a:lnTo>
                  <a:lnTo>
                    <a:pt x="2993136" y="797051"/>
                  </a:lnTo>
                  <a:lnTo>
                    <a:pt x="2994660" y="783335"/>
                  </a:lnTo>
                  <a:lnTo>
                    <a:pt x="2996184" y="755903"/>
                  </a:lnTo>
                  <a:lnTo>
                    <a:pt x="2997708" y="743711"/>
                  </a:lnTo>
                  <a:lnTo>
                    <a:pt x="3002280" y="752855"/>
                  </a:lnTo>
                  <a:lnTo>
                    <a:pt x="3003804" y="784859"/>
                  </a:lnTo>
                  <a:lnTo>
                    <a:pt x="3005327" y="783335"/>
                  </a:lnTo>
                  <a:lnTo>
                    <a:pt x="3006851" y="780287"/>
                  </a:lnTo>
                  <a:lnTo>
                    <a:pt x="3008375" y="783335"/>
                  </a:lnTo>
                  <a:lnTo>
                    <a:pt x="3011423" y="789431"/>
                  </a:lnTo>
                  <a:lnTo>
                    <a:pt x="3012947" y="734567"/>
                  </a:lnTo>
                  <a:lnTo>
                    <a:pt x="3014471" y="729995"/>
                  </a:lnTo>
                  <a:lnTo>
                    <a:pt x="3015995" y="717803"/>
                  </a:lnTo>
                  <a:lnTo>
                    <a:pt x="3017519" y="719327"/>
                  </a:lnTo>
                  <a:lnTo>
                    <a:pt x="3022091" y="745235"/>
                  </a:lnTo>
                  <a:lnTo>
                    <a:pt x="3023616" y="754379"/>
                  </a:lnTo>
                  <a:lnTo>
                    <a:pt x="3025140" y="751331"/>
                  </a:lnTo>
                  <a:lnTo>
                    <a:pt x="3026664" y="739139"/>
                  </a:lnTo>
                  <a:lnTo>
                    <a:pt x="3028188" y="768095"/>
                  </a:lnTo>
                  <a:lnTo>
                    <a:pt x="3031236" y="775715"/>
                  </a:lnTo>
                  <a:lnTo>
                    <a:pt x="3032760" y="777239"/>
                  </a:lnTo>
                  <a:lnTo>
                    <a:pt x="3034284" y="789431"/>
                  </a:lnTo>
                  <a:lnTo>
                    <a:pt x="3035808" y="755903"/>
                  </a:lnTo>
                  <a:lnTo>
                    <a:pt x="3037332" y="746759"/>
                  </a:lnTo>
                  <a:lnTo>
                    <a:pt x="3041904" y="749807"/>
                  </a:lnTo>
                  <a:lnTo>
                    <a:pt x="3043427" y="742187"/>
                  </a:lnTo>
                  <a:lnTo>
                    <a:pt x="3044951" y="722375"/>
                  </a:lnTo>
                  <a:lnTo>
                    <a:pt x="3046475" y="734567"/>
                  </a:lnTo>
                  <a:lnTo>
                    <a:pt x="3047999" y="740663"/>
                  </a:lnTo>
                  <a:lnTo>
                    <a:pt x="3051047" y="704087"/>
                  </a:lnTo>
                  <a:lnTo>
                    <a:pt x="3052571" y="725423"/>
                  </a:lnTo>
                  <a:lnTo>
                    <a:pt x="3054095" y="711707"/>
                  </a:lnTo>
                  <a:lnTo>
                    <a:pt x="3055619" y="702563"/>
                  </a:lnTo>
                  <a:lnTo>
                    <a:pt x="3057143" y="728471"/>
                  </a:lnTo>
                  <a:lnTo>
                    <a:pt x="3061716" y="734567"/>
                  </a:lnTo>
                  <a:lnTo>
                    <a:pt x="3063240" y="745235"/>
                  </a:lnTo>
                  <a:lnTo>
                    <a:pt x="3064764" y="742187"/>
                  </a:lnTo>
                  <a:lnTo>
                    <a:pt x="3066288" y="752855"/>
                  </a:lnTo>
                  <a:lnTo>
                    <a:pt x="3067812" y="778763"/>
                  </a:lnTo>
                  <a:lnTo>
                    <a:pt x="3070860" y="777239"/>
                  </a:lnTo>
                  <a:lnTo>
                    <a:pt x="3072384" y="801623"/>
                  </a:lnTo>
                  <a:lnTo>
                    <a:pt x="3073908" y="792479"/>
                  </a:lnTo>
                  <a:lnTo>
                    <a:pt x="3075432" y="787907"/>
                  </a:lnTo>
                  <a:lnTo>
                    <a:pt x="3076956" y="760475"/>
                  </a:lnTo>
                  <a:lnTo>
                    <a:pt x="3081527" y="769619"/>
                  </a:lnTo>
                  <a:lnTo>
                    <a:pt x="3083051" y="748283"/>
                  </a:lnTo>
                  <a:lnTo>
                    <a:pt x="3084575" y="740663"/>
                  </a:lnTo>
                  <a:lnTo>
                    <a:pt x="3086099" y="729995"/>
                  </a:lnTo>
                  <a:lnTo>
                    <a:pt x="3087623" y="726947"/>
                  </a:lnTo>
                  <a:lnTo>
                    <a:pt x="3090671" y="731519"/>
                  </a:lnTo>
                  <a:lnTo>
                    <a:pt x="3092195" y="743711"/>
                  </a:lnTo>
                  <a:lnTo>
                    <a:pt x="3093719" y="743711"/>
                  </a:lnTo>
                  <a:lnTo>
                    <a:pt x="3095243" y="757427"/>
                  </a:lnTo>
                  <a:lnTo>
                    <a:pt x="3096767" y="733043"/>
                  </a:lnTo>
                  <a:lnTo>
                    <a:pt x="3101340" y="736091"/>
                  </a:lnTo>
                  <a:lnTo>
                    <a:pt x="3102864" y="755903"/>
                  </a:lnTo>
                  <a:lnTo>
                    <a:pt x="3104388" y="754379"/>
                  </a:lnTo>
                  <a:lnTo>
                    <a:pt x="3105912" y="736091"/>
                  </a:lnTo>
                  <a:lnTo>
                    <a:pt x="3107436" y="745235"/>
                  </a:lnTo>
                  <a:lnTo>
                    <a:pt x="3110484" y="795527"/>
                  </a:lnTo>
                  <a:lnTo>
                    <a:pt x="3112008" y="781811"/>
                  </a:lnTo>
                  <a:lnTo>
                    <a:pt x="3113532" y="789431"/>
                  </a:lnTo>
                  <a:lnTo>
                    <a:pt x="3115056" y="755903"/>
                  </a:lnTo>
                  <a:lnTo>
                    <a:pt x="3116580" y="749807"/>
                  </a:lnTo>
                  <a:lnTo>
                    <a:pt x="3121151" y="736091"/>
                  </a:lnTo>
                  <a:lnTo>
                    <a:pt x="3122675" y="728471"/>
                  </a:lnTo>
                  <a:lnTo>
                    <a:pt x="3124199" y="726947"/>
                  </a:lnTo>
                  <a:lnTo>
                    <a:pt x="3125723" y="723899"/>
                  </a:lnTo>
                  <a:lnTo>
                    <a:pt x="3127247" y="716279"/>
                  </a:lnTo>
                  <a:lnTo>
                    <a:pt x="3130295" y="736091"/>
                  </a:lnTo>
                  <a:lnTo>
                    <a:pt x="3131819" y="748283"/>
                  </a:lnTo>
                  <a:lnTo>
                    <a:pt x="3133343" y="746759"/>
                  </a:lnTo>
                  <a:lnTo>
                    <a:pt x="3134867" y="731519"/>
                  </a:lnTo>
                  <a:lnTo>
                    <a:pt x="3136391" y="717803"/>
                  </a:lnTo>
                  <a:lnTo>
                    <a:pt x="3140964" y="761999"/>
                  </a:lnTo>
                  <a:lnTo>
                    <a:pt x="3142488" y="778763"/>
                  </a:lnTo>
                  <a:lnTo>
                    <a:pt x="3144012" y="761999"/>
                  </a:lnTo>
                  <a:lnTo>
                    <a:pt x="3145536" y="787907"/>
                  </a:lnTo>
                  <a:lnTo>
                    <a:pt x="3147060" y="803147"/>
                  </a:lnTo>
                  <a:lnTo>
                    <a:pt x="3150108" y="833627"/>
                  </a:lnTo>
                  <a:lnTo>
                    <a:pt x="3151632" y="781811"/>
                  </a:lnTo>
                  <a:lnTo>
                    <a:pt x="3153156" y="763523"/>
                  </a:lnTo>
                  <a:lnTo>
                    <a:pt x="3154680" y="754379"/>
                  </a:lnTo>
                  <a:lnTo>
                    <a:pt x="3156204" y="755903"/>
                  </a:lnTo>
                  <a:lnTo>
                    <a:pt x="3160775" y="765047"/>
                  </a:lnTo>
                  <a:lnTo>
                    <a:pt x="3162299" y="755903"/>
                  </a:lnTo>
                  <a:lnTo>
                    <a:pt x="3163823" y="765047"/>
                  </a:lnTo>
                  <a:lnTo>
                    <a:pt x="3165347" y="761999"/>
                  </a:lnTo>
                  <a:lnTo>
                    <a:pt x="3166871" y="763523"/>
                  </a:lnTo>
                  <a:lnTo>
                    <a:pt x="3169919" y="777239"/>
                  </a:lnTo>
                  <a:lnTo>
                    <a:pt x="3171443" y="789431"/>
                  </a:lnTo>
                  <a:lnTo>
                    <a:pt x="3172967" y="765047"/>
                  </a:lnTo>
                  <a:lnTo>
                    <a:pt x="3174491" y="775715"/>
                  </a:lnTo>
                  <a:lnTo>
                    <a:pt x="3176016" y="777239"/>
                  </a:lnTo>
                  <a:lnTo>
                    <a:pt x="3180588" y="836675"/>
                  </a:lnTo>
                  <a:lnTo>
                    <a:pt x="3182112" y="844295"/>
                  </a:lnTo>
                  <a:lnTo>
                    <a:pt x="3183636" y="871727"/>
                  </a:lnTo>
                  <a:lnTo>
                    <a:pt x="3185160" y="880871"/>
                  </a:lnTo>
                  <a:lnTo>
                    <a:pt x="3186684" y="967739"/>
                  </a:lnTo>
                  <a:lnTo>
                    <a:pt x="3189732" y="970787"/>
                  </a:lnTo>
                  <a:lnTo>
                    <a:pt x="3191256" y="932687"/>
                  </a:lnTo>
                  <a:lnTo>
                    <a:pt x="3192780" y="931163"/>
                  </a:lnTo>
                  <a:lnTo>
                    <a:pt x="3194304" y="928115"/>
                  </a:lnTo>
                  <a:lnTo>
                    <a:pt x="3195827" y="979931"/>
                  </a:lnTo>
                  <a:lnTo>
                    <a:pt x="3200399" y="1091183"/>
                  </a:lnTo>
                  <a:lnTo>
                    <a:pt x="3201923" y="1091183"/>
                  </a:lnTo>
                  <a:lnTo>
                    <a:pt x="3203447" y="1097279"/>
                  </a:lnTo>
                  <a:lnTo>
                    <a:pt x="3204971" y="1263395"/>
                  </a:lnTo>
                  <a:lnTo>
                    <a:pt x="3206495" y="1193291"/>
                  </a:lnTo>
                  <a:lnTo>
                    <a:pt x="3211067" y="1325879"/>
                  </a:lnTo>
                  <a:lnTo>
                    <a:pt x="3211067" y="1357883"/>
                  </a:lnTo>
                  <a:lnTo>
                    <a:pt x="3212591" y="1443227"/>
                  </a:lnTo>
                  <a:lnTo>
                    <a:pt x="3214116" y="1495043"/>
                  </a:lnTo>
                  <a:lnTo>
                    <a:pt x="3215640" y="1373123"/>
                  </a:lnTo>
                  <a:lnTo>
                    <a:pt x="3220212" y="1586483"/>
                  </a:lnTo>
                  <a:lnTo>
                    <a:pt x="3221736" y="1534667"/>
                  </a:lnTo>
                  <a:lnTo>
                    <a:pt x="3223260" y="1464563"/>
                  </a:lnTo>
                  <a:lnTo>
                    <a:pt x="3224784" y="1400555"/>
                  </a:lnTo>
                  <a:lnTo>
                    <a:pt x="3226308" y="1403603"/>
                  </a:lnTo>
                  <a:lnTo>
                    <a:pt x="3230880" y="1461515"/>
                  </a:lnTo>
                  <a:lnTo>
                    <a:pt x="3230880" y="1374647"/>
                  </a:lnTo>
                  <a:lnTo>
                    <a:pt x="3232404" y="1427987"/>
                  </a:lnTo>
                  <a:lnTo>
                    <a:pt x="3233927" y="1423415"/>
                  </a:lnTo>
                  <a:lnTo>
                    <a:pt x="3235451" y="1452371"/>
                  </a:lnTo>
                  <a:lnTo>
                    <a:pt x="3240023" y="1446275"/>
                  </a:lnTo>
                  <a:lnTo>
                    <a:pt x="3241547" y="1281683"/>
                  </a:lnTo>
                  <a:lnTo>
                    <a:pt x="3243071" y="1274063"/>
                  </a:lnTo>
                  <a:lnTo>
                    <a:pt x="3244595" y="1200911"/>
                  </a:lnTo>
                  <a:lnTo>
                    <a:pt x="3246119" y="1200911"/>
                  </a:lnTo>
                  <a:lnTo>
                    <a:pt x="3250691" y="1200911"/>
                  </a:lnTo>
                  <a:lnTo>
                    <a:pt x="3250691" y="1199387"/>
                  </a:lnTo>
                  <a:lnTo>
                    <a:pt x="3252216" y="1185671"/>
                  </a:lnTo>
                  <a:lnTo>
                    <a:pt x="3253740" y="1152143"/>
                  </a:lnTo>
                  <a:lnTo>
                    <a:pt x="3255264" y="1103375"/>
                  </a:lnTo>
                  <a:lnTo>
                    <a:pt x="3259836" y="1082039"/>
                  </a:lnTo>
                  <a:lnTo>
                    <a:pt x="3261360" y="1129283"/>
                  </a:lnTo>
                  <a:lnTo>
                    <a:pt x="3262884" y="1066799"/>
                  </a:lnTo>
                  <a:lnTo>
                    <a:pt x="3264408" y="1048511"/>
                  </a:lnTo>
                  <a:lnTo>
                    <a:pt x="3265932" y="1082039"/>
                  </a:lnTo>
                  <a:lnTo>
                    <a:pt x="3270504" y="1050035"/>
                  </a:lnTo>
                  <a:lnTo>
                    <a:pt x="3270504" y="1010411"/>
                  </a:lnTo>
                  <a:lnTo>
                    <a:pt x="3272027" y="976883"/>
                  </a:lnTo>
                  <a:lnTo>
                    <a:pt x="3273551" y="896111"/>
                  </a:lnTo>
                  <a:lnTo>
                    <a:pt x="3275075" y="893063"/>
                  </a:lnTo>
                  <a:lnTo>
                    <a:pt x="3279647" y="995171"/>
                  </a:lnTo>
                  <a:lnTo>
                    <a:pt x="3281171" y="1005839"/>
                  </a:lnTo>
                  <a:lnTo>
                    <a:pt x="3282695" y="990599"/>
                  </a:lnTo>
                  <a:lnTo>
                    <a:pt x="3284219" y="987551"/>
                  </a:lnTo>
                  <a:lnTo>
                    <a:pt x="3285743" y="975359"/>
                  </a:lnTo>
                  <a:lnTo>
                    <a:pt x="3290316" y="954023"/>
                  </a:lnTo>
                  <a:lnTo>
                    <a:pt x="3291840" y="954023"/>
                  </a:lnTo>
                  <a:lnTo>
                    <a:pt x="3291840" y="922019"/>
                  </a:lnTo>
                  <a:lnTo>
                    <a:pt x="3293364" y="967739"/>
                  </a:lnTo>
                  <a:lnTo>
                    <a:pt x="3294888" y="967739"/>
                  </a:lnTo>
                  <a:lnTo>
                    <a:pt x="3299460" y="1002791"/>
                  </a:lnTo>
                  <a:lnTo>
                    <a:pt x="3300984" y="986027"/>
                  </a:lnTo>
                  <a:lnTo>
                    <a:pt x="3302508" y="932687"/>
                  </a:lnTo>
                  <a:lnTo>
                    <a:pt x="3304032" y="917447"/>
                  </a:lnTo>
                  <a:lnTo>
                    <a:pt x="3305556" y="928115"/>
                  </a:lnTo>
                  <a:lnTo>
                    <a:pt x="3310127" y="922019"/>
                  </a:lnTo>
                  <a:lnTo>
                    <a:pt x="3311651" y="932687"/>
                  </a:lnTo>
                  <a:lnTo>
                    <a:pt x="3311651" y="882395"/>
                  </a:lnTo>
                  <a:lnTo>
                    <a:pt x="3313175" y="844295"/>
                  </a:lnTo>
                  <a:lnTo>
                    <a:pt x="3314699" y="819911"/>
                  </a:lnTo>
                  <a:lnTo>
                    <a:pt x="3319271" y="713231"/>
                  </a:lnTo>
                  <a:lnTo>
                    <a:pt x="3320795" y="682751"/>
                  </a:lnTo>
                  <a:lnTo>
                    <a:pt x="3322319" y="669035"/>
                  </a:lnTo>
                  <a:lnTo>
                    <a:pt x="3323843" y="658367"/>
                  </a:lnTo>
                  <a:lnTo>
                    <a:pt x="3325367" y="644651"/>
                  </a:lnTo>
                  <a:lnTo>
                    <a:pt x="3329940" y="629411"/>
                  </a:lnTo>
                  <a:lnTo>
                    <a:pt x="3331464" y="649223"/>
                  </a:lnTo>
                  <a:lnTo>
                    <a:pt x="3331464" y="633983"/>
                  </a:lnTo>
                  <a:lnTo>
                    <a:pt x="3332988" y="684275"/>
                  </a:lnTo>
                  <a:lnTo>
                    <a:pt x="3334512" y="664463"/>
                  </a:lnTo>
                  <a:lnTo>
                    <a:pt x="3339084" y="684275"/>
                  </a:lnTo>
                  <a:lnTo>
                    <a:pt x="3340608" y="653795"/>
                  </a:lnTo>
                  <a:lnTo>
                    <a:pt x="3342132" y="638555"/>
                  </a:lnTo>
                  <a:lnTo>
                    <a:pt x="3343656" y="605027"/>
                  </a:lnTo>
                  <a:lnTo>
                    <a:pt x="3345180" y="568451"/>
                  </a:lnTo>
                  <a:lnTo>
                    <a:pt x="3349751" y="560831"/>
                  </a:lnTo>
                  <a:lnTo>
                    <a:pt x="3351275" y="522731"/>
                  </a:lnTo>
                  <a:lnTo>
                    <a:pt x="3351275" y="553211"/>
                  </a:lnTo>
                  <a:lnTo>
                    <a:pt x="3352799" y="560831"/>
                  </a:lnTo>
                  <a:lnTo>
                    <a:pt x="3354323" y="534923"/>
                  </a:lnTo>
                  <a:lnTo>
                    <a:pt x="3358895" y="537971"/>
                  </a:lnTo>
                  <a:lnTo>
                    <a:pt x="3360419" y="533399"/>
                  </a:lnTo>
                  <a:lnTo>
                    <a:pt x="3361943" y="504443"/>
                  </a:lnTo>
                  <a:lnTo>
                    <a:pt x="3363467" y="470915"/>
                  </a:lnTo>
                  <a:lnTo>
                    <a:pt x="3364991" y="446531"/>
                  </a:lnTo>
                  <a:lnTo>
                    <a:pt x="3369564" y="416051"/>
                  </a:lnTo>
                  <a:lnTo>
                    <a:pt x="3371088" y="408431"/>
                  </a:lnTo>
                  <a:lnTo>
                    <a:pt x="3371088" y="437387"/>
                  </a:lnTo>
                  <a:lnTo>
                    <a:pt x="3372612" y="414527"/>
                  </a:lnTo>
                  <a:lnTo>
                    <a:pt x="3374136" y="414527"/>
                  </a:lnTo>
                  <a:lnTo>
                    <a:pt x="3378708" y="416051"/>
                  </a:lnTo>
                  <a:lnTo>
                    <a:pt x="3380232" y="458723"/>
                  </a:lnTo>
                  <a:lnTo>
                    <a:pt x="3381756" y="472439"/>
                  </a:lnTo>
                  <a:lnTo>
                    <a:pt x="3383280" y="446531"/>
                  </a:lnTo>
                  <a:lnTo>
                    <a:pt x="3384804" y="422147"/>
                  </a:lnTo>
                  <a:lnTo>
                    <a:pt x="3389375" y="416051"/>
                  </a:lnTo>
                  <a:lnTo>
                    <a:pt x="3390899" y="367283"/>
                  </a:lnTo>
                  <a:lnTo>
                    <a:pt x="3392423" y="376427"/>
                  </a:lnTo>
                  <a:lnTo>
                    <a:pt x="3392423" y="367283"/>
                  </a:lnTo>
                  <a:lnTo>
                    <a:pt x="3393947" y="365759"/>
                  </a:lnTo>
                  <a:lnTo>
                    <a:pt x="3398519" y="365759"/>
                  </a:lnTo>
                  <a:lnTo>
                    <a:pt x="3400043" y="326135"/>
                  </a:lnTo>
                  <a:lnTo>
                    <a:pt x="3401567" y="329183"/>
                  </a:lnTo>
                  <a:lnTo>
                    <a:pt x="3403091" y="329183"/>
                  </a:lnTo>
                  <a:lnTo>
                    <a:pt x="3404616" y="323087"/>
                  </a:lnTo>
                  <a:lnTo>
                    <a:pt x="3409188" y="371855"/>
                  </a:lnTo>
                  <a:lnTo>
                    <a:pt x="3410712" y="326135"/>
                  </a:lnTo>
                  <a:lnTo>
                    <a:pt x="3412236" y="326135"/>
                  </a:lnTo>
                  <a:lnTo>
                    <a:pt x="3412236" y="301751"/>
                  </a:lnTo>
                  <a:lnTo>
                    <a:pt x="3413760" y="303275"/>
                  </a:lnTo>
                  <a:lnTo>
                    <a:pt x="3418332" y="295655"/>
                  </a:lnTo>
                  <a:lnTo>
                    <a:pt x="3419856" y="297179"/>
                  </a:lnTo>
                  <a:lnTo>
                    <a:pt x="3421380" y="307847"/>
                  </a:lnTo>
                  <a:lnTo>
                    <a:pt x="3422904" y="312419"/>
                  </a:lnTo>
                  <a:lnTo>
                    <a:pt x="3424427" y="338327"/>
                  </a:lnTo>
                  <a:lnTo>
                    <a:pt x="3428999" y="327659"/>
                  </a:lnTo>
                  <a:lnTo>
                    <a:pt x="3430523" y="301751"/>
                  </a:lnTo>
                  <a:lnTo>
                    <a:pt x="3432047" y="301751"/>
                  </a:lnTo>
                  <a:lnTo>
                    <a:pt x="3432047" y="327659"/>
                  </a:lnTo>
                  <a:lnTo>
                    <a:pt x="3433571" y="324611"/>
                  </a:lnTo>
                  <a:lnTo>
                    <a:pt x="3438143" y="324611"/>
                  </a:lnTo>
                  <a:lnTo>
                    <a:pt x="3439667" y="330707"/>
                  </a:lnTo>
                  <a:lnTo>
                    <a:pt x="3441191" y="315467"/>
                  </a:lnTo>
                  <a:lnTo>
                    <a:pt x="3442716" y="310895"/>
                  </a:lnTo>
                  <a:lnTo>
                    <a:pt x="3444240" y="304799"/>
                  </a:lnTo>
                  <a:lnTo>
                    <a:pt x="3448812" y="382523"/>
                  </a:lnTo>
                  <a:lnTo>
                    <a:pt x="3450336" y="387095"/>
                  </a:lnTo>
                  <a:lnTo>
                    <a:pt x="3451860" y="373379"/>
                  </a:lnTo>
                  <a:lnTo>
                    <a:pt x="3451860" y="368807"/>
                  </a:lnTo>
                  <a:lnTo>
                    <a:pt x="3453384" y="416051"/>
                  </a:lnTo>
                  <a:lnTo>
                    <a:pt x="3457956" y="414527"/>
                  </a:lnTo>
                  <a:lnTo>
                    <a:pt x="3459480" y="422147"/>
                  </a:lnTo>
                  <a:lnTo>
                    <a:pt x="3461004" y="423671"/>
                  </a:lnTo>
                  <a:lnTo>
                    <a:pt x="3462527" y="371855"/>
                  </a:lnTo>
                  <a:lnTo>
                    <a:pt x="3464051" y="362711"/>
                  </a:lnTo>
                  <a:lnTo>
                    <a:pt x="3468623" y="361187"/>
                  </a:lnTo>
                  <a:lnTo>
                    <a:pt x="3470147" y="347471"/>
                  </a:lnTo>
                  <a:lnTo>
                    <a:pt x="3471671" y="330707"/>
                  </a:lnTo>
                  <a:lnTo>
                    <a:pt x="3473195" y="350519"/>
                  </a:lnTo>
                  <a:lnTo>
                    <a:pt x="3473195" y="347471"/>
                  </a:lnTo>
                  <a:lnTo>
                    <a:pt x="3477767" y="422147"/>
                  </a:lnTo>
                  <a:lnTo>
                    <a:pt x="3479291" y="454151"/>
                  </a:lnTo>
                  <a:lnTo>
                    <a:pt x="3480816" y="496823"/>
                  </a:lnTo>
                  <a:lnTo>
                    <a:pt x="3482340" y="574547"/>
                  </a:lnTo>
                  <a:lnTo>
                    <a:pt x="3483864" y="516635"/>
                  </a:lnTo>
                  <a:lnTo>
                    <a:pt x="3488436" y="481583"/>
                  </a:lnTo>
                  <a:lnTo>
                    <a:pt x="3489960" y="480059"/>
                  </a:lnTo>
                  <a:lnTo>
                    <a:pt x="3491484" y="473963"/>
                  </a:lnTo>
                  <a:lnTo>
                    <a:pt x="3493008" y="448055"/>
                  </a:lnTo>
                  <a:lnTo>
                    <a:pt x="3493008" y="449579"/>
                  </a:lnTo>
                  <a:lnTo>
                    <a:pt x="3497580" y="445007"/>
                  </a:lnTo>
                  <a:lnTo>
                    <a:pt x="3499104" y="416051"/>
                  </a:lnTo>
                  <a:lnTo>
                    <a:pt x="3500627" y="399287"/>
                  </a:lnTo>
                  <a:lnTo>
                    <a:pt x="3502151" y="333755"/>
                  </a:lnTo>
                  <a:lnTo>
                    <a:pt x="3503675" y="327659"/>
                  </a:lnTo>
                  <a:lnTo>
                    <a:pt x="3508247" y="330707"/>
                  </a:lnTo>
                  <a:lnTo>
                    <a:pt x="3509771" y="329183"/>
                  </a:lnTo>
                  <a:lnTo>
                    <a:pt x="3511295" y="338327"/>
                  </a:lnTo>
                  <a:lnTo>
                    <a:pt x="3512819" y="409955"/>
                  </a:lnTo>
                  <a:lnTo>
                    <a:pt x="3512819" y="402335"/>
                  </a:lnTo>
                  <a:lnTo>
                    <a:pt x="3517391" y="393191"/>
                  </a:lnTo>
                  <a:lnTo>
                    <a:pt x="3518916" y="390143"/>
                  </a:lnTo>
                  <a:lnTo>
                    <a:pt x="3520440" y="397763"/>
                  </a:lnTo>
                  <a:lnTo>
                    <a:pt x="3521964" y="408431"/>
                  </a:lnTo>
                  <a:lnTo>
                    <a:pt x="3523488" y="406907"/>
                  </a:lnTo>
                  <a:lnTo>
                    <a:pt x="3528060" y="455675"/>
                  </a:lnTo>
                  <a:lnTo>
                    <a:pt x="3529584" y="454151"/>
                  </a:lnTo>
                  <a:lnTo>
                    <a:pt x="3531108" y="443483"/>
                  </a:lnTo>
                  <a:lnTo>
                    <a:pt x="3532632" y="455675"/>
                  </a:lnTo>
                  <a:lnTo>
                    <a:pt x="3532632" y="458723"/>
                  </a:lnTo>
                  <a:lnTo>
                    <a:pt x="3537204" y="445007"/>
                  </a:lnTo>
                  <a:lnTo>
                    <a:pt x="3538727" y="422147"/>
                  </a:lnTo>
                  <a:lnTo>
                    <a:pt x="3540251" y="403859"/>
                  </a:lnTo>
                  <a:lnTo>
                    <a:pt x="3541775" y="353567"/>
                  </a:lnTo>
                  <a:lnTo>
                    <a:pt x="3543299" y="333755"/>
                  </a:lnTo>
                  <a:lnTo>
                    <a:pt x="3547871" y="313943"/>
                  </a:lnTo>
                  <a:lnTo>
                    <a:pt x="3549395" y="313943"/>
                  </a:lnTo>
                  <a:lnTo>
                    <a:pt x="3550919" y="294131"/>
                  </a:lnTo>
                  <a:lnTo>
                    <a:pt x="3552443" y="298703"/>
                  </a:lnTo>
                  <a:lnTo>
                    <a:pt x="3552443" y="306323"/>
                  </a:lnTo>
                  <a:lnTo>
                    <a:pt x="3557016" y="326135"/>
                  </a:lnTo>
                  <a:lnTo>
                    <a:pt x="3558540" y="294131"/>
                  </a:lnTo>
                  <a:lnTo>
                    <a:pt x="3560064" y="306323"/>
                  </a:lnTo>
                  <a:lnTo>
                    <a:pt x="3561588" y="336803"/>
                  </a:lnTo>
                  <a:lnTo>
                    <a:pt x="3563112" y="330707"/>
                  </a:lnTo>
                  <a:lnTo>
                    <a:pt x="3567684" y="310895"/>
                  </a:lnTo>
                  <a:lnTo>
                    <a:pt x="3569208" y="301751"/>
                  </a:lnTo>
                  <a:lnTo>
                    <a:pt x="3570732" y="339851"/>
                  </a:lnTo>
                  <a:lnTo>
                    <a:pt x="3572256" y="326135"/>
                  </a:lnTo>
                  <a:lnTo>
                    <a:pt x="3573780" y="338327"/>
                  </a:lnTo>
                  <a:lnTo>
                    <a:pt x="3576827" y="342899"/>
                  </a:lnTo>
                  <a:lnTo>
                    <a:pt x="3578351" y="259079"/>
                  </a:lnTo>
                  <a:lnTo>
                    <a:pt x="3579875" y="248411"/>
                  </a:lnTo>
                  <a:lnTo>
                    <a:pt x="3581399" y="237743"/>
                  </a:lnTo>
                  <a:lnTo>
                    <a:pt x="3582923" y="224027"/>
                  </a:lnTo>
                  <a:lnTo>
                    <a:pt x="3587495" y="205739"/>
                  </a:lnTo>
                  <a:lnTo>
                    <a:pt x="3589019" y="196595"/>
                  </a:lnTo>
                  <a:lnTo>
                    <a:pt x="3590543" y="176783"/>
                  </a:lnTo>
                  <a:lnTo>
                    <a:pt x="3592067" y="187451"/>
                  </a:lnTo>
                  <a:lnTo>
                    <a:pt x="3593591" y="187451"/>
                  </a:lnTo>
                  <a:lnTo>
                    <a:pt x="3596640" y="188975"/>
                  </a:lnTo>
                  <a:lnTo>
                    <a:pt x="3598164" y="184403"/>
                  </a:lnTo>
                  <a:lnTo>
                    <a:pt x="3599688" y="158495"/>
                  </a:lnTo>
                  <a:lnTo>
                    <a:pt x="3601212" y="156971"/>
                  </a:lnTo>
                  <a:lnTo>
                    <a:pt x="3602736" y="147827"/>
                  </a:lnTo>
                  <a:lnTo>
                    <a:pt x="3607308" y="245363"/>
                  </a:lnTo>
                  <a:lnTo>
                    <a:pt x="3608832" y="211835"/>
                  </a:lnTo>
                  <a:lnTo>
                    <a:pt x="3610356" y="181355"/>
                  </a:lnTo>
                  <a:lnTo>
                    <a:pt x="3611880" y="158495"/>
                  </a:lnTo>
                  <a:lnTo>
                    <a:pt x="3613404" y="160019"/>
                  </a:lnTo>
                  <a:lnTo>
                    <a:pt x="3616451" y="143255"/>
                  </a:lnTo>
                  <a:lnTo>
                    <a:pt x="3617975" y="141731"/>
                  </a:lnTo>
                  <a:lnTo>
                    <a:pt x="3619499" y="128015"/>
                  </a:lnTo>
                  <a:lnTo>
                    <a:pt x="3621023" y="128015"/>
                  </a:lnTo>
                  <a:lnTo>
                    <a:pt x="3622547" y="114299"/>
                  </a:lnTo>
                  <a:lnTo>
                    <a:pt x="3627119" y="88391"/>
                  </a:lnTo>
                  <a:lnTo>
                    <a:pt x="3628643" y="152399"/>
                  </a:lnTo>
                  <a:lnTo>
                    <a:pt x="3630167" y="172211"/>
                  </a:lnTo>
                  <a:lnTo>
                    <a:pt x="3631691" y="176783"/>
                  </a:lnTo>
                  <a:lnTo>
                    <a:pt x="3633216" y="132587"/>
                  </a:lnTo>
                  <a:lnTo>
                    <a:pt x="3636264" y="97535"/>
                  </a:lnTo>
                  <a:lnTo>
                    <a:pt x="3637788" y="94487"/>
                  </a:lnTo>
                  <a:lnTo>
                    <a:pt x="3639312" y="117347"/>
                  </a:lnTo>
                  <a:lnTo>
                    <a:pt x="3640836" y="120395"/>
                  </a:lnTo>
                  <a:lnTo>
                    <a:pt x="3642360" y="161543"/>
                  </a:lnTo>
                  <a:lnTo>
                    <a:pt x="3646932" y="251459"/>
                  </a:lnTo>
                  <a:lnTo>
                    <a:pt x="3648456" y="204215"/>
                  </a:lnTo>
                  <a:lnTo>
                    <a:pt x="3649980" y="172211"/>
                  </a:lnTo>
                  <a:lnTo>
                    <a:pt x="3651504" y="185927"/>
                  </a:lnTo>
                  <a:lnTo>
                    <a:pt x="3653027" y="230123"/>
                  </a:lnTo>
                  <a:lnTo>
                    <a:pt x="3656075" y="274319"/>
                  </a:lnTo>
                  <a:lnTo>
                    <a:pt x="3657599" y="277367"/>
                  </a:lnTo>
                  <a:lnTo>
                    <a:pt x="3659123" y="323087"/>
                  </a:lnTo>
                  <a:lnTo>
                    <a:pt x="3660647" y="348995"/>
                  </a:lnTo>
                  <a:lnTo>
                    <a:pt x="3662171" y="411479"/>
                  </a:lnTo>
                  <a:lnTo>
                    <a:pt x="3666743" y="345947"/>
                  </a:lnTo>
                  <a:lnTo>
                    <a:pt x="3668267" y="304799"/>
                  </a:lnTo>
                  <a:lnTo>
                    <a:pt x="3669791" y="324611"/>
                  </a:lnTo>
                  <a:lnTo>
                    <a:pt x="3671316" y="313943"/>
                  </a:lnTo>
                  <a:lnTo>
                    <a:pt x="3672840" y="329183"/>
                  </a:lnTo>
                  <a:lnTo>
                    <a:pt x="3675888" y="298703"/>
                  </a:lnTo>
                  <a:lnTo>
                    <a:pt x="3677412" y="309371"/>
                  </a:lnTo>
                  <a:lnTo>
                    <a:pt x="3678936" y="312419"/>
                  </a:lnTo>
                  <a:lnTo>
                    <a:pt x="3680460" y="309371"/>
                  </a:lnTo>
                  <a:lnTo>
                    <a:pt x="3681984" y="318515"/>
                  </a:lnTo>
                  <a:lnTo>
                    <a:pt x="3686556" y="291083"/>
                  </a:lnTo>
                  <a:lnTo>
                    <a:pt x="3688080" y="289559"/>
                  </a:lnTo>
                  <a:lnTo>
                    <a:pt x="3689604" y="301751"/>
                  </a:lnTo>
                  <a:lnTo>
                    <a:pt x="3691127" y="315467"/>
                  </a:lnTo>
                  <a:lnTo>
                    <a:pt x="3692651" y="339851"/>
                  </a:lnTo>
                  <a:lnTo>
                    <a:pt x="3695699" y="413003"/>
                  </a:lnTo>
                  <a:lnTo>
                    <a:pt x="3697223" y="402335"/>
                  </a:lnTo>
                  <a:lnTo>
                    <a:pt x="3698747" y="368807"/>
                  </a:lnTo>
                  <a:lnTo>
                    <a:pt x="3700271" y="339851"/>
                  </a:lnTo>
                  <a:lnTo>
                    <a:pt x="3701795" y="432815"/>
                  </a:lnTo>
                  <a:lnTo>
                    <a:pt x="3706367" y="376427"/>
                  </a:lnTo>
                  <a:lnTo>
                    <a:pt x="3707891" y="339851"/>
                  </a:lnTo>
                  <a:lnTo>
                    <a:pt x="3709416" y="280415"/>
                  </a:lnTo>
                  <a:lnTo>
                    <a:pt x="3710940" y="306323"/>
                  </a:lnTo>
                  <a:lnTo>
                    <a:pt x="3712464" y="332231"/>
                  </a:lnTo>
                  <a:lnTo>
                    <a:pt x="3715512" y="342899"/>
                  </a:lnTo>
                  <a:lnTo>
                    <a:pt x="3717036" y="335279"/>
                  </a:lnTo>
                  <a:lnTo>
                    <a:pt x="3718560" y="313943"/>
                  </a:lnTo>
                  <a:lnTo>
                    <a:pt x="3720084" y="315467"/>
                  </a:lnTo>
                  <a:lnTo>
                    <a:pt x="3721608" y="344423"/>
                  </a:lnTo>
                  <a:lnTo>
                    <a:pt x="3726180" y="364235"/>
                  </a:lnTo>
                  <a:lnTo>
                    <a:pt x="3727704" y="359663"/>
                  </a:lnTo>
                  <a:lnTo>
                    <a:pt x="3729227" y="400811"/>
                  </a:lnTo>
                  <a:lnTo>
                    <a:pt x="3730751" y="448055"/>
                  </a:lnTo>
                  <a:lnTo>
                    <a:pt x="3732275" y="411479"/>
                  </a:lnTo>
                  <a:lnTo>
                    <a:pt x="3735323" y="403859"/>
                  </a:lnTo>
                  <a:lnTo>
                    <a:pt x="3736847" y="394715"/>
                  </a:lnTo>
                  <a:lnTo>
                    <a:pt x="3738371" y="441959"/>
                  </a:lnTo>
                  <a:lnTo>
                    <a:pt x="3739895" y="493775"/>
                  </a:lnTo>
                  <a:lnTo>
                    <a:pt x="3741419" y="460247"/>
                  </a:lnTo>
                  <a:lnTo>
                    <a:pt x="3745991" y="466343"/>
                  </a:lnTo>
                  <a:lnTo>
                    <a:pt x="3747516" y="414527"/>
                  </a:lnTo>
                  <a:lnTo>
                    <a:pt x="3749040" y="426719"/>
                  </a:lnTo>
                  <a:lnTo>
                    <a:pt x="3750564" y="394715"/>
                  </a:lnTo>
                  <a:lnTo>
                    <a:pt x="3752088" y="396239"/>
                  </a:lnTo>
                  <a:lnTo>
                    <a:pt x="3755136" y="434339"/>
                  </a:lnTo>
                  <a:lnTo>
                    <a:pt x="3756660" y="420623"/>
                  </a:lnTo>
                  <a:lnTo>
                    <a:pt x="3758184" y="399287"/>
                  </a:lnTo>
                  <a:lnTo>
                    <a:pt x="3759708" y="382523"/>
                  </a:lnTo>
                  <a:lnTo>
                    <a:pt x="3761232" y="388619"/>
                  </a:lnTo>
                  <a:lnTo>
                    <a:pt x="3765804" y="547115"/>
                  </a:lnTo>
                  <a:lnTo>
                    <a:pt x="3767327" y="521207"/>
                  </a:lnTo>
                  <a:lnTo>
                    <a:pt x="3768851" y="525779"/>
                  </a:lnTo>
                  <a:lnTo>
                    <a:pt x="3770375" y="516635"/>
                  </a:lnTo>
                  <a:lnTo>
                    <a:pt x="3771899" y="504443"/>
                  </a:lnTo>
                  <a:lnTo>
                    <a:pt x="3774947" y="557783"/>
                  </a:lnTo>
                  <a:lnTo>
                    <a:pt x="3776471" y="565403"/>
                  </a:lnTo>
                  <a:lnTo>
                    <a:pt x="3777995" y="566927"/>
                  </a:lnTo>
                  <a:lnTo>
                    <a:pt x="3779519" y="560831"/>
                  </a:lnTo>
                  <a:lnTo>
                    <a:pt x="3781043" y="569975"/>
                  </a:lnTo>
                  <a:lnTo>
                    <a:pt x="3785616" y="547115"/>
                  </a:lnTo>
                  <a:lnTo>
                    <a:pt x="3787140" y="522731"/>
                  </a:lnTo>
                  <a:lnTo>
                    <a:pt x="3788664" y="495299"/>
                  </a:lnTo>
                  <a:lnTo>
                    <a:pt x="3790188" y="489203"/>
                  </a:lnTo>
                  <a:lnTo>
                    <a:pt x="3791712" y="524255"/>
                  </a:lnTo>
                  <a:lnTo>
                    <a:pt x="3794760" y="512063"/>
                  </a:lnTo>
                  <a:lnTo>
                    <a:pt x="3796284" y="536447"/>
                  </a:lnTo>
                  <a:lnTo>
                    <a:pt x="3797808" y="509015"/>
                  </a:lnTo>
                  <a:lnTo>
                    <a:pt x="3799332" y="498347"/>
                  </a:lnTo>
                  <a:lnTo>
                    <a:pt x="3800856" y="428243"/>
                  </a:lnTo>
                  <a:lnTo>
                    <a:pt x="3805427" y="419099"/>
                  </a:lnTo>
                  <a:lnTo>
                    <a:pt x="3806951" y="432815"/>
                  </a:lnTo>
                  <a:lnTo>
                    <a:pt x="3808475" y="457199"/>
                  </a:lnTo>
                  <a:lnTo>
                    <a:pt x="3809999" y="464819"/>
                  </a:lnTo>
                  <a:lnTo>
                    <a:pt x="3811523" y="478535"/>
                  </a:lnTo>
                  <a:lnTo>
                    <a:pt x="3814571" y="437387"/>
                  </a:lnTo>
                  <a:lnTo>
                    <a:pt x="3816095" y="405383"/>
                  </a:lnTo>
                  <a:lnTo>
                    <a:pt x="3817619" y="417575"/>
                  </a:lnTo>
                  <a:lnTo>
                    <a:pt x="3819143" y="437387"/>
                  </a:lnTo>
                  <a:lnTo>
                    <a:pt x="3820667" y="408431"/>
                  </a:lnTo>
                  <a:lnTo>
                    <a:pt x="3825240" y="413003"/>
                  </a:lnTo>
                  <a:lnTo>
                    <a:pt x="3826764" y="419099"/>
                  </a:lnTo>
                  <a:lnTo>
                    <a:pt x="3828288" y="402335"/>
                  </a:lnTo>
                  <a:lnTo>
                    <a:pt x="3829812" y="403859"/>
                  </a:lnTo>
                  <a:lnTo>
                    <a:pt x="3831336" y="350519"/>
                  </a:lnTo>
                  <a:lnTo>
                    <a:pt x="3835908" y="329183"/>
                  </a:lnTo>
                  <a:lnTo>
                    <a:pt x="3835908" y="327659"/>
                  </a:lnTo>
                  <a:lnTo>
                    <a:pt x="3837432" y="316991"/>
                  </a:lnTo>
                  <a:lnTo>
                    <a:pt x="3838956" y="298703"/>
                  </a:lnTo>
                  <a:lnTo>
                    <a:pt x="3840480" y="298703"/>
                  </a:lnTo>
                  <a:lnTo>
                    <a:pt x="3845051" y="286511"/>
                  </a:lnTo>
                  <a:lnTo>
                    <a:pt x="3846575" y="281939"/>
                  </a:lnTo>
                  <a:lnTo>
                    <a:pt x="3848099" y="301751"/>
                  </a:lnTo>
                  <a:lnTo>
                    <a:pt x="3849623" y="280415"/>
                  </a:lnTo>
                  <a:lnTo>
                    <a:pt x="3851147" y="268223"/>
                  </a:lnTo>
                  <a:lnTo>
                    <a:pt x="3855719" y="271271"/>
                  </a:lnTo>
                  <a:lnTo>
                    <a:pt x="3855719" y="263651"/>
                  </a:lnTo>
                  <a:lnTo>
                    <a:pt x="3857243" y="286511"/>
                  </a:lnTo>
                  <a:lnTo>
                    <a:pt x="3858767" y="300227"/>
                  </a:lnTo>
                  <a:lnTo>
                    <a:pt x="3860291" y="307847"/>
                  </a:lnTo>
                  <a:lnTo>
                    <a:pt x="3864864" y="301751"/>
                  </a:lnTo>
                  <a:lnTo>
                    <a:pt x="3866388" y="295655"/>
                  </a:lnTo>
                  <a:lnTo>
                    <a:pt x="3867912" y="316991"/>
                  </a:lnTo>
                  <a:lnTo>
                    <a:pt x="3869436" y="309371"/>
                  </a:lnTo>
                  <a:lnTo>
                    <a:pt x="3870960" y="301751"/>
                  </a:lnTo>
                  <a:lnTo>
                    <a:pt x="3875532" y="315467"/>
                  </a:lnTo>
                  <a:lnTo>
                    <a:pt x="3875532" y="323087"/>
                  </a:lnTo>
                  <a:lnTo>
                    <a:pt x="3877056" y="329183"/>
                  </a:lnTo>
                  <a:lnTo>
                    <a:pt x="3878580" y="333755"/>
                  </a:lnTo>
                  <a:lnTo>
                    <a:pt x="3880104" y="327659"/>
                  </a:lnTo>
                  <a:lnTo>
                    <a:pt x="3884675" y="315467"/>
                  </a:lnTo>
                  <a:lnTo>
                    <a:pt x="3886199" y="329183"/>
                  </a:lnTo>
                  <a:lnTo>
                    <a:pt x="3887723" y="324611"/>
                  </a:lnTo>
                  <a:lnTo>
                    <a:pt x="3889247" y="347471"/>
                  </a:lnTo>
                  <a:lnTo>
                    <a:pt x="3890771" y="358139"/>
                  </a:lnTo>
                  <a:lnTo>
                    <a:pt x="3895343" y="358139"/>
                  </a:lnTo>
                  <a:lnTo>
                    <a:pt x="3895343" y="342899"/>
                  </a:lnTo>
                  <a:lnTo>
                    <a:pt x="3896867" y="335279"/>
                  </a:lnTo>
                  <a:lnTo>
                    <a:pt x="3898391" y="327659"/>
                  </a:lnTo>
                  <a:lnTo>
                    <a:pt x="3899916" y="321563"/>
                  </a:lnTo>
                  <a:lnTo>
                    <a:pt x="3904488" y="352043"/>
                  </a:lnTo>
                  <a:lnTo>
                    <a:pt x="3906012" y="370331"/>
                  </a:lnTo>
                  <a:lnTo>
                    <a:pt x="3907536" y="371855"/>
                  </a:lnTo>
                  <a:lnTo>
                    <a:pt x="3909060" y="321563"/>
                  </a:lnTo>
                  <a:lnTo>
                    <a:pt x="3910584" y="315467"/>
                  </a:lnTo>
                  <a:lnTo>
                    <a:pt x="3915156" y="324611"/>
                  </a:lnTo>
                  <a:lnTo>
                    <a:pt x="3916680" y="344423"/>
                  </a:lnTo>
                  <a:lnTo>
                    <a:pt x="3916680" y="342899"/>
                  </a:lnTo>
                  <a:lnTo>
                    <a:pt x="3918204" y="333755"/>
                  </a:lnTo>
                  <a:lnTo>
                    <a:pt x="3919727" y="338327"/>
                  </a:lnTo>
                  <a:lnTo>
                    <a:pt x="3924299" y="309371"/>
                  </a:lnTo>
                  <a:lnTo>
                    <a:pt x="3925823" y="268223"/>
                  </a:lnTo>
                  <a:lnTo>
                    <a:pt x="3927347" y="259079"/>
                  </a:lnTo>
                  <a:lnTo>
                    <a:pt x="3928871" y="259079"/>
                  </a:lnTo>
                  <a:lnTo>
                    <a:pt x="3930395" y="272795"/>
                  </a:lnTo>
                  <a:lnTo>
                    <a:pt x="3934967" y="281939"/>
                  </a:lnTo>
                  <a:lnTo>
                    <a:pt x="3936491" y="280415"/>
                  </a:lnTo>
                  <a:lnTo>
                    <a:pt x="3936491" y="278891"/>
                  </a:lnTo>
                  <a:lnTo>
                    <a:pt x="3938016" y="263651"/>
                  </a:lnTo>
                  <a:lnTo>
                    <a:pt x="3939540" y="249935"/>
                  </a:lnTo>
                  <a:lnTo>
                    <a:pt x="3944112" y="259079"/>
                  </a:lnTo>
                  <a:lnTo>
                    <a:pt x="3945636" y="246887"/>
                  </a:lnTo>
                  <a:lnTo>
                    <a:pt x="3947160" y="225551"/>
                  </a:lnTo>
                  <a:lnTo>
                    <a:pt x="3948684" y="227075"/>
                  </a:lnTo>
                  <a:lnTo>
                    <a:pt x="3950208" y="252983"/>
                  </a:lnTo>
                  <a:lnTo>
                    <a:pt x="3954780" y="254507"/>
                  </a:lnTo>
                  <a:lnTo>
                    <a:pt x="3956304" y="237743"/>
                  </a:lnTo>
                  <a:lnTo>
                    <a:pt x="3956304" y="233171"/>
                  </a:lnTo>
                  <a:lnTo>
                    <a:pt x="3957827" y="231647"/>
                  </a:lnTo>
                  <a:lnTo>
                    <a:pt x="3959351" y="214883"/>
                  </a:lnTo>
                  <a:lnTo>
                    <a:pt x="3963923" y="175259"/>
                  </a:lnTo>
                  <a:lnTo>
                    <a:pt x="3965447" y="135635"/>
                  </a:lnTo>
                  <a:lnTo>
                    <a:pt x="3966971" y="153923"/>
                  </a:lnTo>
                  <a:lnTo>
                    <a:pt x="3968495" y="124967"/>
                  </a:lnTo>
                  <a:lnTo>
                    <a:pt x="3970019" y="105155"/>
                  </a:lnTo>
                  <a:lnTo>
                    <a:pt x="3974591" y="100583"/>
                  </a:lnTo>
                  <a:lnTo>
                    <a:pt x="3976116" y="106679"/>
                  </a:lnTo>
                  <a:lnTo>
                    <a:pt x="3976116" y="109727"/>
                  </a:lnTo>
                  <a:lnTo>
                    <a:pt x="3977640" y="105155"/>
                  </a:lnTo>
                  <a:lnTo>
                    <a:pt x="3979164" y="106679"/>
                  </a:lnTo>
                  <a:lnTo>
                    <a:pt x="3983736" y="108203"/>
                  </a:lnTo>
                  <a:lnTo>
                    <a:pt x="3985260" y="103631"/>
                  </a:lnTo>
                  <a:lnTo>
                    <a:pt x="3986784" y="80771"/>
                  </a:lnTo>
                  <a:lnTo>
                    <a:pt x="3988308" y="67055"/>
                  </a:lnTo>
                  <a:lnTo>
                    <a:pt x="3989832" y="85343"/>
                  </a:lnTo>
                  <a:lnTo>
                    <a:pt x="3994404" y="124967"/>
                  </a:lnTo>
                  <a:lnTo>
                    <a:pt x="3995927" y="97535"/>
                  </a:lnTo>
                  <a:lnTo>
                    <a:pt x="3997451" y="56387"/>
                  </a:lnTo>
                  <a:lnTo>
                    <a:pt x="3998975" y="62483"/>
                  </a:lnTo>
                  <a:lnTo>
                    <a:pt x="4003547" y="74675"/>
                  </a:lnTo>
                  <a:lnTo>
                    <a:pt x="4005071" y="99059"/>
                  </a:lnTo>
                  <a:lnTo>
                    <a:pt x="4006595" y="105155"/>
                  </a:lnTo>
                  <a:lnTo>
                    <a:pt x="4008119" y="120395"/>
                  </a:lnTo>
                  <a:lnTo>
                    <a:pt x="4009643" y="124967"/>
                  </a:lnTo>
                  <a:lnTo>
                    <a:pt x="4014216" y="92963"/>
                  </a:lnTo>
                  <a:lnTo>
                    <a:pt x="4015740" y="74675"/>
                  </a:lnTo>
                  <a:lnTo>
                    <a:pt x="4017264" y="112775"/>
                  </a:lnTo>
                  <a:lnTo>
                    <a:pt x="4017264" y="79247"/>
                  </a:lnTo>
                  <a:lnTo>
                    <a:pt x="4018788" y="60959"/>
                  </a:lnTo>
                  <a:lnTo>
                    <a:pt x="4023360" y="65531"/>
                  </a:lnTo>
                  <a:lnTo>
                    <a:pt x="4024884" y="57911"/>
                  </a:lnTo>
                  <a:lnTo>
                    <a:pt x="4026408" y="30479"/>
                  </a:lnTo>
                  <a:lnTo>
                    <a:pt x="4027932" y="12191"/>
                  </a:lnTo>
                  <a:lnTo>
                    <a:pt x="4029456" y="13715"/>
                  </a:lnTo>
                  <a:lnTo>
                    <a:pt x="4034027" y="0"/>
                  </a:lnTo>
                  <a:lnTo>
                    <a:pt x="4035551" y="18287"/>
                  </a:lnTo>
                  <a:lnTo>
                    <a:pt x="4037075" y="51815"/>
                  </a:lnTo>
                  <a:lnTo>
                    <a:pt x="4037075" y="76199"/>
                  </a:lnTo>
                  <a:lnTo>
                    <a:pt x="4038599" y="96011"/>
                  </a:lnTo>
                  <a:lnTo>
                    <a:pt x="4043171" y="108203"/>
                  </a:lnTo>
                  <a:lnTo>
                    <a:pt x="4044695" y="80771"/>
                  </a:lnTo>
                  <a:lnTo>
                    <a:pt x="4046219" y="86867"/>
                  </a:lnTo>
                  <a:lnTo>
                    <a:pt x="4047743" y="143255"/>
                  </a:lnTo>
                  <a:lnTo>
                    <a:pt x="4049267" y="170687"/>
                  </a:lnTo>
                  <a:lnTo>
                    <a:pt x="4053840" y="131063"/>
                  </a:lnTo>
                  <a:lnTo>
                    <a:pt x="4055364" y="123443"/>
                  </a:lnTo>
                  <a:lnTo>
                    <a:pt x="4056888" y="128015"/>
                  </a:lnTo>
                  <a:lnTo>
                    <a:pt x="4056888" y="117347"/>
                  </a:lnTo>
                  <a:lnTo>
                    <a:pt x="4058412" y="118871"/>
                  </a:lnTo>
                  <a:lnTo>
                    <a:pt x="4062984" y="99059"/>
                  </a:lnTo>
                  <a:lnTo>
                    <a:pt x="4064508" y="97535"/>
                  </a:lnTo>
                  <a:lnTo>
                    <a:pt x="4066032" y="96011"/>
                  </a:lnTo>
                  <a:lnTo>
                    <a:pt x="4067556" y="121919"/>
                  </a:lnTo>
                  <a:lnTo>
                    <a:pt x="4069080" y="76199"/>
                  </a:lnTo>
                  <a:lnTo>
                    <a:pt x="4073651" y="96011"/>
                  </a:lnTo>
                  <a:lnTo>
                    <a:pt x="4075175" y="112775"/>
                  </a:lnTo>
                  <a:lnTo>
                    <a:pt x="4076699" y="129539"/>
                  </a:lnTo>
                  <a:lnTo>
                    <a:pt x="4076699" y="161543"/>
                  </a:lnTo>
                  <a:lnTo>
                    <a:pt x="4078223" y="163067"/>
                  </a:lnTo>
                  <a:lnTo>
                    <a:pt x="4082795" y="225551"/>
                  </a:lnTo>
                  <a:lnTo>
                    <a:pt x="4084319" y="208787"/>
                  </a:lnTo>
                  <a:lnTo>
                    <a:pt x="4085843" y="228599"/>
                  </a:lnTo>
                  <a:lnTo>
                    <a:pt x="4087367" y="207263"/>
                  </a:lnTo>
                  <a:lnTo>
                    <a:pt x="4088891" y="297179"/>
                  </a:lnTo>
                  <a:lnTo>
                    <a:pt x="4093464" y="306323"/>
                  </a:lnTo>
                  <a:lnTo>
                    <a:pt x="4094988" y="315467"/>
                  </a:lnTo>
                  <a:lnTo>
                    <a:pt x="4096512" y="249935"/>
                  </a:lnTo>
                  <a:lnTo>
                    <a:pt x="4098036" y="211835"/>
                  </a:lnTo>
                  <a:lnTo>
                    <a:pt x="4098036" y="245363"/>
                  </a:lnTo>
                  <a:lnTo>
                    <a:pt x="4102608" y="303275"/>
                  </a:lnTo>
                  <a:lnTo>
                    <a:pt x="4104132" y="254507"/>
                  </a:lnTo>
                  <a:lnTo>
                    <a:pt x="4105656" y="205739"/>
                  </a:lnTo>
                  <a:lnTo>
                    <a:pt x="4107180" y="198119"/>
                  </a:lnTo>
                  <a:lnTo>
                    <a:pt x="4108704" y="201167"/>
                  </a:lnTo>
                  <a:lnTo>
                    <a:pt x="4113275" y="227075"/>
                  </a:lnTo>
                  <a:lnTo>
                    <a:pt x="4114799" y="234695"/>
                  </a:lnTo>
                  <a:lnTo>
                    <a:pt x="4116323" y="254507"/>
                  </a:lnTo>
                  <a:lnTo>
                    <a:pt x="4117847" y="249935"/>
                  </a:lnTo>
                  <a:lnTo>
                    <a:pt x="4117847" y="297179"/>
                  </a:lnTo>
                  <a:lnTo>
                    <a:pt x="4122419" y="365759"/>
                  </a:lnTo>
                  <a:lnTo>
                    <a:pt x="4123943" y="335279"/>
                  </a:lnTo>
                  <a:lnTo>
                    <a:pt x="4125467" y="300227"/>
                  </a:lnTo>
                  <a:lnTo>
                    <a:pt x="4126991" y="278891"/>
                  </a:lnTo>
                  <a:lnTo>
                    <a:pt x="4128516" y="292607"/>
                  </a:lnTo>
                  <a:lnTo>
                    <a:pt x="4133088" y="284987"/>
                  </a:lnTo>
                  <a:lnTo>
                    <a:pt x="4134612" y="259079"/>
                  </a:lnTo>
                  <a:lnTo>
                    <a:pt x="4136136" y="262127"/>
                  </a:lnTo>
                  <a:lnTo>
                    <a:pt x="4137660" y="269747"/>
                  </a:lnTo>
                  <a:lnTo>
                    <a:pt x="4137660" y="243839"/>
                  </a:lnTo>
                  <a:lnTo>
                    <a:pt x="4142232" y="210311"/>
                  </a:lnTo>
                  <a:lnTo>
                    <a:pt x="4143756" y="185927"/>
                  </a:lnTo>
                  <a:lnTo>
                    <a:pt x="4145280" y="178307"/>
                  </a:lnTo>
                  <a:lnTo>
                    <a:pt x="4146804" y="202691"/>
                  </a:lnTo>
                  <a:lnTo>
                    <a:pt x="4148327" y="192023"/>
                  </a:lnTo>
                  <a:lnTo>
                    <a:pt x="4152899" y="128015"/>
                  </a:lnTo>
                  <a:lnTo>
                    <a:pt x="4154423" y="126491"/>
                  </a:lnTo>
                  <a:lnTo>
                    <a:pt x="4155947" y="102107"/>
                  </a:lnTo>
                  <a:lnTo>
                    <a:pt x="4157471" y="88391"/>
                  </a:lnTo>
                  <a:lnTo>
                    <a:pt x="4157471" y="89915"/>
                  </a:lnTo>
                  <a:lnTo>
                    <a:pt x="4162043" y="82295"/>
                  </a:lnTo>
                  <a:lnTo>
                    <a:pt x="4163567" y="128015"/>
                  </a:lnTo>
                  <a:lnTo>
                    <a:pt x="4165091" y="163067"/>
                  </a:lnTo>
                  <a:lnTo>
                    <a:pt x="4166616" y="193547"/>
                  </a:lnTo>
                  <a:lnTo>
                    <a:pt x="4168140" y="228599"/>
                  </a:lnTo>
                  <a:lnTo>
                    <a:pt x="4172712" y="320039"/>
                  </a:lnTo>
                  <a:lnTo>
                    <a:pt x="4174236" y="303275"/>
                  </a:lnTo>
                  <a:lnTo>
                    <a:pt x="4175760" y="306323"/>
                  </a:lnTo>
                  <a:lnTo>
                    <a:pt x="4177284" y="348995"/>
                  </a:lnTo>
                  <a:lnTo>
                    <a:pt x="4177284" y="341375"/>
                  </a:lnTo>
                  <a:lnTo>
                    <a:pt x="4181856" y="303275"/>
                  </a:lnTo>
                  <a:lnTo>
                    <a:pt x="4183380" y="263651"/>
                  </a:lnTo>
                  <a:lnTo>
                    <a:pt x="4184904" y="246887"/>
                  </a:lnTo>
                  <a:lnTo>
                    <a:pt x="4186427" y="310895"/>
                  </a:lnTo>
                  <a:lnTo>
                    <a:pt x="4187951" y="320039"/>
                  </a:lnTo>
                  <a:lnTo>
                    <a:pt x="4192523" y="376427"/>
                  </a:lnTo>
                  <a:lnTo>
                    <a:pt x="4194047" y="370331"/>
                  </a:lnTo>
                  <a:lnTo>
                    <a:pt x="4195571" y="342899"/>
                  </a:lnTo>
                  <a:lnTo>
                    <a:pt x="4197095" y="327659"/>
                  </a:lnTo>
                  <a:lnTo>
                    <a:pt x="4198620" y="376427"/>
                  </a:lnTo>
                  <a:lnTo>
                    <a:pt x="4201668" y="473963"/>
                  </a:lnTo>
                  <a:lnTo>
                    <a:pt x="4203192" y="397763"/>
                  </a:lnTo>
                  <a:lnTo>
                    <a:pt x="4204716" y="403859"/>
                  </a:lnTo>
                  <a:lnTo>
                    <a:pt x="4206240" y="405383"/>
                  </a:lnTo>
                  <a:lnTo>
                    <a:pt x="4207764" y="417575"/>
                  </a:lnTo>
                  <a:lnTo>
                    <a:pt x="4212336" y="435863"/>
                  </a:lnTo>
                  <a:lnTo>
                    <a:pt x="4213860" y="452627"/>
                  </a:lnTo>
                  <a:lnTo>
                    <a:pt x="4215384" y="454151"/>
                  </a:lnTo>
                  <a:lnTo>
                    <a:pt x="4216908" y="588263"/>
                  </a:lnTo>
                  <a:lnTo>
                    <a:pt x="4218432" y="516635"/>
                  </a:lnTo>
                  <a:lnTo>
                    <a:pt x="4221480" y="489203"/>
                  </a:lnTo>
                  <a:lnTo>
                    <a:pt x="4223004" y="481583"/>
                  </a:lnTo>
                  <a:lnTo>
                    <a:pt x="4224527" y="505967"/>
                  </a:lnTo>
                  <a:lnTo>
                    <a:pt x="4226051" y="524255"/>
                  </a:lnTo>
                  <a:lnTo>
                    <a:pt x="4227575" y="574547"/>
                  </a:lnTo>
                  <a:lnTo>
                    <a:pt x="4232147" y="635507"/>
                  </a:lnTo>
                  <a:lnTo>
                    <a:pt x="4233671" y="606551"/>
                  </a:lnTo>
                  <a:lnTo>
                    <a:pt x="4235195" y="559307"/>
                  </a:lnTo>
                  <a:lnTo>
                    <a:pt x="4236720" y="519683"/>
                  </a:lnTo>
                  <a:lnTo>
                    <a:pt x="4238244" y="518159"/>
                  </a:lnTo>
                  <a:lnTo>
                    <a:pt x="4241292" y="495299"/>
                  </a:lnTo>
                  <a:lnTo>
                    <a:pt x="4242816" y="527303"/>
                  </a:lnTo>
                  <a:lnTo>
                    <a:pt x="4244340" y="477011"/>
                  </a:lnTo>
                  <a:lnTo>
                    <a:pt x="4245864" y="429767"/>
                  </a:lnTo>
                  <a:lnTo>
                    <a:pt x="4247388" y="431291"/>
                  </a:lnTo>
                  <a:lnTo>
                    <a:pt x="4251960" y="469391"/>
                  </a:lnTo>
                  <a:lnTo>
                    <a:pt x="4253484" y="441959"/>
                  </a:lnTo>
                  <a:lnTo>
                    <a:pt x="4255008" y="451103"/>
                  </a:lnTo>
                  <a:lnTo>
                    <a:pt x="4256532" y="445007"/>
                  </a:lnTo>
                  <a:lnTo>
                    <a:pt x="4258056" y="455675"/>
                  </a:lnTo>
                  <a:lnTo>
                    <a:pt x="4261104" y="452627"/>
                  </a:lnTo>
                  <a:lnTo>
                    <a:pt x="4262627" y="437387"/>
                  </a:lnTo>
                  <a:lnTo>
                    <a:pt x="4264151" y="413003"/>
                  </a:lnTo>
                  <a:lnTo>
                    <a:pt x="4265675" y="420623"/>
                  </a:lnTo>
                  <a:lnTo>
                    <a:pt x="4267199" y="391667"/>
                  </a:lnTo>
                  <a:lnTo>
                    <a:pt x="4271771" y="320039"/>
                  </a:lnTo>
                  <a:lnTo>
                    <a:pt x="4273295" y="323087"/>
                  </a:lnTo>
                  <a:lnTo>
                    <a:pt x="4274820" y="338327"/>
                  </a:lnTo>
                  <a:lnTo>
                    <a:pt x="4276344" y="361187"/>
                  </a:lnTo>
                  <a:lnTo>
                    <a:pt x="4277868" y="333755"/>
                  </a:lnTo>
                  <a:lnTo>
                    <a:pt x="4280916" y="353567"/>
                  </a:lnTo>
                  <a:lnTo>
                    <a:pt x="4282440" y="387095"/>
                  </a:lnTo>
                  <a:lnTo>
                    <a:pt x="4283964" y="388619"/>
                  </a:lnTo>
                  <a:lnTo>
                    <a:pt x="4285488" y="388619"/>
                  </a:lnTo>
                  <a:lnTo>
                    <a:pt x="4287012" y="388619"/>
                  </a:lnTo>
                  <a:lnTo>
                    <a:pt x="4291584" y="428243"/>
                  </a:lnTo>
                  <a:lnTo>
                    <a:pt x="4293108" y="464819"/>
                  </a:lnTo>
                  <a:lnTo>
                    <a:pt x="4294632" y="434339"/>
                  </a:lnTo>
                  <a:lnTo>
                    <a:pt x="4296156" y="396239"/>
                  </a:lnTo>
                  <a:lnTo>
                    <a:pt x="4297680" y="429767"/>
                  </a:lnTo>
                  <a:lnTo>
                    <a:pt x="4300727" y="480059"/>
                  </a:lnTo>
                  <a:lnTo>
                    <a:pt x="4302251" y="505967"/>
                  </a:lnTo>
                  <a:lnTo>
                    <a:pt x="4303775" y="536447"/>
                  </a:lnTo>
                  <a:lnTo>
                    <a:pt x="4305299" y="504443"/>
                  </a:lnTo>
                  <a:lnTo>
                    <a:pt x="4306823" y="534923"/>
                  </a:lnTo>
                  <a:lnTo>
                    <a:pt x="4311395" y="551687"/>
                  </a:lnTo>
                  <a:lnTo>
                    <a:pt x="4312920" y="554735"/>
                  </a:lnTo>
                  <a:lnTo>
                    <a:pt x="4314444" y="658367"/>
                  </a:lnTo>
                  <a:lnTo>
                    <a:pt x="4315968" y="658367"/>
                  </a:lnTo>
                  <a:lnTo>
                    <a:pt x="4317492" y="707135"/>
                  </a:lnTo>
                  <a:lnTo>
                    <a:pt x="4320540" y="737615"/>
                  </a:lnTo>
                  <a:lnTo>
                    <a:pt x="4322064" y="725423"/>
                  </a:lnTo>
                  <a:lnTo>
                    <a:pt x="4323588" y="737615"/>
                  </a:lnTo>
                  <a:lnTo>
                    <a:pt x="4325112" y="787907"/>
                  </a:lnTo>
                  <a:lnTo>
                    <a:pt x="4326636" y="789431"/>
                  </a:lnTo>
                  <a:lnTo>
                    <a:pt x="4331208" y="778763"/>
                  </a:lnTo>
                  <a:lnTo>
                    <a:pt x="4332732" y="713231"/>
                  </a:lnTo>
                  <a:lnTo>
                    <a:pt x="4334256" y="713231"/>
                  </a:lnTo>
                  <a:lnTo>
                    <a:pt x="4335780" y="786383"/>
                  </a:lnTo>
                  <a:lnTo>
                    <a:pt x="4337304" y="723899"/>
                  </a:lnTo>
                  <a:lnTo>
                    <a:pt x="4340351" y="729995"/>
                  </a:lnTo>
                  <a:lnTo>
                    <a:pt x="4341875" y="749807"/>
                  </a:lnTo>
                  <a:lnTo>
                    <a:pt x="4343399" y="772667"/>
                  </a:lnTo>
                  <a:lnTo>
                    <a:pt x="4344923" y="748283"/>
                  </a:lnTo>
                  <a:lnTo>
                    <a:pt x="4346447" y="723899"/>
                  </a:lnTo>
                  <a:lnTo>
                    <a:pt x="4351020" y="664463"/>
                  </a:lnTo>
                  <a:lnTo>
                    <a:pt x="4352544" y="673607"/>
                  </a:lnTo>
                  <a:lnTo>
                    <a:pt x="4354068" y="638555"/>
                  </a:lnTo>
                  <a:lnTo>
                    <a:pt x="4355592" y="617219"/>
                  </a:lnTo>
                  <a:lnTo>
                    <a:pt x="4357116" y="629411"/>
                  </a:lnTo>
                  <a:lnTo>
                    <a:pt x="4360164" y="644651"/>
                  </a:lnTo>
                  <a:lnTo>
                    <a:pt x="4361688" y="667511"/>
                  </a:lnTo>
                  <a:lnTo>
                    <a:pt x="4363212" y="676655"/>
                  </a:lnTo>
                  <a:lnTo>
                    <a:pt x="4364736" y="658367"/>
                  </a:lnTo>
                  <a:lnTo>
                    <a:pt x="4366260" y="669035"/>
                  </a:lnTo>
                  <a:lnTo>
                    <a:pt x="4370832" y="740663"/>
                  </a:lnTo>
                  <a:lnTo>
                    <a:pt x="4372356" y="749807"/>
                  </a:lnTo>
                  <a:lnTo>
                    <a:pt x="4373880" y="758951"/>
                  </a:lnTo>
                  <a:lnTo>
                    <a:pt x="4375404" y="807719"/>
                  </a:lnTo>
                  <a:lnTo>
                    <a:pt x="4376927" y="826007"/>
                  </a:lnTo>
                  <a:lnTo>
                    <a:pt x="4379975" y="827531"/>
                  </a:lnTo>
                  <a:lnTo>
                    <a:pt x="4381499" y="777239"/>
                  </a:lnTo>
                  <a:lnTo>
                    <a:pt x="4383023" y="813815"/>
                  </a:lnTo>
                  <a:lnTo>
                    <a:pt x="4384547" y="789431"/>
                  </a:lnTo>
                  <a:lnTo>
                    <a:pt x="4386071" y="766571"/>
                  </a:lnTo>
                  <a:lnTo>
                    <a:pt x="4390644" y="746759"/>
                  </a:lnTo>
                  <a:lnTo>
                    <a:pt x="4392168" y="746759"/>
                  </a:lnTo>
                  <a:lnTo>
                    <a:pt x="4393692" y="757427"/>
                  </a:lnTo>
                  <a:lnTo>
                    <a:pt x="4395216" y="763523"/>
                  </a:lnTo>
                  <a:lnTo>
                    <a:pt x="4396740" y="787907"/>
                  </a:lnTo>
                  <a:lnTo>
                    <a:pt x="4399788" y="774191"/>
                  </a:lnTo>
                  <a:lnTo>
                    <a:pt x="4401312" y="775715"/>
                  </a:lnTo>
                  <a:lnTo>
                    <a:pt x="4402836" y="745235"/>
                  </a:lnTo>
                  <a:lnTo>
                    <a:pt x="4404360" y="726947"/>
                  </a:lnTo>
                  <a:lnTo>
                    <a:pt x="4405884" y="714755"/>
                  </a:lnTo>
                  <a:lnTo>
                    <a:pt x="4410456" y="687323"/>
                  </a:lnTo>
                  <a:lnTo>
                    <a:pt x="4411980" y="710183"/>
                  </a:lnTo>
                  <a:lnTo>
                    <a:pt x="4413504" y="720851"/>
                  </a:lnTo>
                  <a:lnTo>
                    <a:pt x="4415027" y="722375"/>
                  </a:lnTo>
                  <a:lnTo>
                    <a:pt x="4416551" y="707135"/>
                  </a:lnTo>
                  <a:lnTo>
                    <a:pt x="4419599" y="672083"/>
                  </a:lnTo>
                  <a:lnTo>
                    <a:pt x="4421123" y="662939"/>
                  </a:lnTo>
                  <a:lnTo>
                    <a:pt x="4422647" y="638555"/>
                  </a:lnTo>
                  <a:lnTo>
                    <a:pt x="4424171" y="615695"/>
                  </a:lnTo>
                  <a:lnTo>
                    <a:pt x="4425695" y="603503"/>
                  </a:lnTo>
                  <a:lnTo>
                    <a:pt x="4430268" y="608075"/>
                  </a:lnTo>
                  <a:lnTo>
                    <a:pt x="4431792" y="644651"/>
                  </a:lnTo>
                  <a:lnTo>
                    <a:pt x="4433316" y="615695"/>
                  </a:lnTo>
                  <a:lnTo>
                    <a:pt x="4434840" y="557783"/>
                  </a:lnTo>
                  <a:lnTo>
                    <a:pt x="4436364" y="519683"/>
                  </a:lnTo>
                  <a:lnTo>
                    <a:pt x="4439412" y="486155"/>
                  </a:lnTo>
                  <a:lnTo>
                    <a:pt x="4440936" y="481583"/>
                  </a:lnTo>
                  <a:lnTo>
                    <a:pt x="4442460" y="475487"/>
                  </a:lnTo>
                  <a:lnTo>
                    <a:pt x="4443984" y="473963"/>
                  </a:lnTo>
                  <a:lnTo>
                    <a:pt x="4445508" y="470915"/>
                  </a:lnTo>
                  <a:lnTo>
                    <a:pt x="4450080" y="446531"/>
                  </a:lnTo>
                  <a:lnTo>
                    <a:pt x="4451604" y="448055"/>
                  </a:lnTo>
                  <a:lnTo>
                    <a:pt x="4453127" y="446531"/>
                  </a:lnTo>
                  <a:lnTo>
                    <a:pt x="4454651" y="434339"/>
                  </a:lnTo>
                  <a:lnTo>
                    <a:pt x="4456175" y="426719"/>
                  </a:lnTo>
                  <a:lnTo>
                    <a:pt x="4460747" y="434339"/>
                  </a:lnTo>
                  <a:lnTo>
                    <a:pt x="4460747" y="414527"/>
                  </a:lnTo>
                  <a:lnTo>
                    <a:pt x="4462271" y="399287"/>
                  </a:lnTo>
                  <a:lnTo>
                    <a:pt x="4463795" y="403859"/>
                  </a:lnTo>
                  <a:lnTo>
                    <a:pt x="4465320" y="435863"/>
                  </a:lnTo>
                  <a:lnTo>
                    <a:pt x="4469892" y="480059"/>
                  </a:lnTo>
                  <a:lnTo>
                    <a:pt x="4471416" y="466343"/>
                  </a:lnTo>
                  <a:lnTo>
                    <a:pt x="4472940" y="467867"/>
                  </a:lnTo>
                  <a:lnTo>
                    <a:pt x="4474464" y="480059"/>
                  </a:lnTo>
                  <a:lnTo>
                    <a:pt x="4475988" y="473963"/>
                  </a:lnTo>
                  <a:lnTo>
                    <a:pt x="4480560" y="512063"/>
                  </a:lnTo>
                  <a:lnTo>
                    <a:pt x="4480560" y="451103"/>
                  </a:lnTo>
                  <a:lnTo>
                    <a:pt x="4482084" y="396239"/>
                  </a:lnTo>
                  <a:lnTo>
                    <a:pt x="4483608" y="490727"/>
                  </a:lnTo>
                  <a:lnTo>
                    <a:pt x="4485132" y="496823"/>
                  </a:lnTo>
                  <a:lnTo>
                    <a:pt x="4489704" y="486155"/>
                  </a:lnTo>
                  <a:lnTo>
                    <a:pt x="4491227" y="484631"/>
                  </a:lnTo>
                  <a:lnTo>
                    <a:pt x="4492751" y="487679"/>
                  </a:lnTo>
                  <a:lnTo>
                    <a:pt x="4494275" y="470915"/>
                  </a:lnTo>
                  <a:lnTo>
                    <a:pt x="4495799" y="467867"/>
                  </a:lnTo>
                  <a:lnTo>
                    <a:pt x="4500371" y="448055"/>
                  </a:lnTo>
                  <a:lnTo>
                    <a:pt x="4500371" y="432815"/>
                  </a:lnTo>
                  <a:lnTo>
                    <a:pt x="4501895" y="454151"/>
                  </a:lnTo>
                  <a:lnTo>
                    <a:pt x="4503420" y="466343"/>
                  </a:lnTo>
                  <a:lnTo>
                    <a:pt x="4504944" y="528827"/>
                  </a:lnTo>
                  <a:lnTo>
                    <a:pt x="4509516" y="519683"/>
                  </a:lnTo>
                  <a:lnTo>
                    <a:pt x="4511040" y="492251"/>
                  </a:lnTo>
                  <a:lnTo>
                    <a:pt x="4512564" y="513587"/>
                  </a:lnTo>
                  <a:lnTo>
                    <a:pt x="4514088" y="516635"/>
                  </a:lnTo>
                  <a:lnTo>
                    <a:pt x="4515612" y="563879"/>
                  </a:lnTo>
                  <a:lnTo>
                    <a:pt x="4520184" y="617219"/>
                  </a:lnTo>
                  <a:lnTo>
                    <a:pt x="4521708" y="640079"/>
                  </a:lnTo>
                  <a:lnTo>
                    <a:pt x="4523232" y="646175"/>
                  </a:lnTo>
                  <a:lnTo>
                    <a:pt x="4524756" y="609599"/>
                  </a:lnTo>
                  <a:lnTo>
                    <a:pt x="4529327" y="646175"/>
                  </a:lnTo>
                  <a:lnTo>
                    <a:pt x="4530851" y="589787"/>
                  </a:lnTo>
                  <a:lnTo>
                    <a:pt x="4532375" y="589787"/>
                  </a:lnTo>
                  <a:lnTo>
                    <a:pt x="4533899" y="580643"/>
                  </a:lnTo>
                  <a:lnTo>
                    <a:pt x="4535423" y="585215"/>
                  </a:lnTo>
                  <a:lnTo>
                    <a:pt x="4539995" y="600455"/>
                  </a:lnTo>
                  <a:lnTo>
                    <a:pt x="4541520" y="640079"/>
                  </a:lnTo>
                  <a:lnTo>
                    <a:pt x="4541520" y="620267"/>
                  </a:lnTo>
                  <a:lnTo>
                    <a:pt x="4543044" y="638555"/>
                  </a:lnTo>
                  <a:lnTo>
                    <a:pt x="4544568" y="624839"/>
                  </a:lnTo>
                  <a:lnTo>
                    <a:pt x="4549140" y="609599"/>
                  </a:lnTo>
                  <a:lnTo>
                    <a:pt x="4550664" y="585215"/>
                  </a:lnTo>
                  <a:lnTo>
                    <a:pt x="4552188" y="586739"/>
                  </a:lnTo>
                  <a:lnTo>
                    <a:pt x="4553712" y="574547"/>
                  </a:lnTo>
                  <a:lnTo>
                    <a:pt x="4555236" y="594359"/>
                  </a:lnTo>
                  <a:lnTo>
                    <a:pt x="4559808" y="513587"/>
                  </a:lnTo>
                  <a:lnTo>
                    <a:pt x="4561332" y="516635"/>
                  </a:lnTo>
                  <a:lnTo>
                    <a:pt x="4561332" y="518159"/>
                  </a:lnTo>
                  <a:lnTo>
                    <a:pt x="4562856" y="502919"/>
                  </a:lnTo>
                  <a:lnTo>
                    <a:pt x="4564380" y="495299"/>
                  </a:lnTo>
                  <a:lnTo>
                    <a:pt x="4568951" y="458723"/>
                  </a:lnTo>
                  <a:lnTo>
                    <a:pt x="4570475" y="431291"/>
                  </a:lnTo>
                  <a:lnTo>
                    <a:pt x="4571999" y="419099"/>
                  </a:lnTo>
                  <a:lnTo>
                    <a:pt x="4573523" y="477011"/>
                  </a:lnTo>
                  <a:lnTo>
                    <a:pt x="4575047" y="466343"/>
                  </a:lnTo>
                  <a:lnTo>
                    <a:pt x="4579620" y="461771"/>
                  </a:lnTo>
                  <a:lnTo>
                    <a:pt x="4581144" y="461771"/>
                  </a:lnTo>
                  <a:lnTo>
                    <a:pt x="4581144" y="466343"/>
                  </a:lnTo>
                  <a:lnTo>
                    <a:pt x="4582668" y="481583"/>
                  </a:lnTo>
                  <a:lnTo>
                    <a:pt x="4584192" y="441959"/>
                  </a:lnTo>
                  <a:lnTo>
                    <a:pt x="4588764" y="446531"/>
                  </a:lnTo>
                  <a:lnTo>
                    <a:pt x="4590288" y="438911"/>
                  </a:lnTo>
                  <a:lnTo>
                    <a:pt x="4591812" y="448055"/>
                  </a:lnTo>
                  <a:lnTo>
                    <a:pt x="4593336" y="463295"/>
                  </a:lnTo>
                  <a:lnTo>
                    <a:pt x="4594860" y="469391"/>
                  </a:lnTo>
                  <a:lnTo>
                    <a:pt x="4599432" y="490727"/>
                  </a:lnTo>
                  <a:lnTo>
                    <a:pt x="4600956" y="522731"/>
                  </a:lnTo>
                  <a:lnTo>
                    <a:pt x="4600956" y="518159"/>
                  </a:lnTo>
                  <a:lnTo>
                    <a:pt x="4602480" y="490727"/>
                  </a:lnTo>
                  <a:lnTo>
                    <a:pt x="4604004" y="484631"/>
                  </a:lnTo>
                  <a:lnTo>
                    <a:pt x="4608575" y="478535"/>
                  </a:lnTo>
                  <a:lnTo>
                    <a:pt x="4610099" y="475487"/>
                  </a:lnTo>
                  <a:lnTo>
                    <a:pt x="4611623" y="449579"/>
                  </a:lnTo>
                  <a:lnTo>
                    <a:pt x="4613147" y="391667"/>
                  </a:lnTo>
                  <a:lnTo>
                    <a:pt x="4614671" y="405383"/>
                  </a:lnTo>
                  <a:lnTo>
                    <a:pt x="4619244" y="411479"/>
                  </a:lnTo>
                  <a:lnTo>
                    <a:pt x="4620768" y="420623"/>
                  </a:lnTo>
                  <a:lnTo>
                    <a:pt x="4620768" y="434339"/>
                  </a:lnTo>
                  <a:lnTo>
                    <a:pt x="4622292" y="431291"/>
                  </a:lnTo>
                  <a:lnTo>
                    <a:pt x="4623816" y="452627"/>
                  </a:lnTo>
                  <a:lnTo>
                    <a:pt x="4628388" y="458723"/>
                  </a:lnTo>
                  <a:lnTo>
                    <a:pt x="4629912" y="448055"/>
                  </a:lnTo>
                  <a:lnTo>
                    <a:pt x="4631436" y="440435"/>
                  </a:lnTo>
                  <a:lnTo>
                    <a:pt x="4632960" y="473963"/>
                  </a:lnTo>
                  <a:lnTo>
                    <a:pt x="4634484" y="502919"/>
                  </a:lnTo>
                  <a:lnTo>
                    <a:pt x="4639056" y="481583"/>
                  </a:lnTo>
                  <a:lnTo>
                    <a:pt x="4640580" y="487679"/>
                  </a:lnTo>
                  <a:lnTo>
                    <a:pt x="4642104" y="516635"/>
                  </a:lnTo>
                  <a:lnTo>
                    <a:pt x="4642104" y="530351"/>
                  </a:lnTo>
                  <a:lnTo>
                    <a:pt x="4643627" y="591311"/>
                  </a:lnTo>
                  <a:lnTo>
                    <a:pt x="4648199" y="557783"/>
                  </a:lnTo>
                  <a:lnTo>
                    <a:pt x="4649723" y="539495"/>
                  </a:lnTo>
                  <a:lnTo>
                    <a:pt x="4651247" y="541019"/>
                  </a:lnTo>
                  <a:lnTo>
                    <a:pt x="4652771" y="533399"/>
                  </a:lnTo>
                  <a:lnTo>
                    <a:pt x="4654295" y="544067"/>
                  </a:lnTo>
                  <a:lnTo>
                    <a:pt x="4658868" y="536447"/>
                  </a:lnTo>
                  <a:lnTo>
                    <a:pt x="4660392" y="534923"/>
                  </a:lnTo>
                  <a:lnTo>
                    <a:pt x="4661916" y="563879"/>
                  </a:lnTo>
                  <a:lnTo>
                    <a:pt x="4661916" y="566927"/>
                  </a:lnTo>
                  <a:lnTo>
                    <a:pt x="4663440" y="588263"/>
                  </a:lnTo>
                  <a:lnTo>
                    <a:pt x="4668012" y="542543"/>
                  </a:lnTo>
                  <a:lnTo>
                    <a:pt x="4669536" y="566927"/>
                  </a:lnTo>
                  <a:lnTo>
                    <a:pt x="4671060" y="571499"/>
                  </a:lnTo>
                  <a:lnTo>
                    <a:pt x="4672584" y="577595"/>
                  </a:lnTo>
                  <a:lnTo>
                    <a:pt x="4674108" y="565403"/>
                  </a:lnTo>
                  <a:lnTo>
                    <a:pt x="4678680" y="573023"/>
                  </a:lnTo>
                  <a:lnTo>
                    <a:pt x="4680204" y="556259"/>
                  </a:lnTo>
                  <a:lnTo>
                    <a:pt x="4681727" y="544067"/>
                  </a:lnTo>
                  <a:lnTo>
                    <a:pt x="4681727" y="560831"/>
                  </a:lnTo>
                  <a:lnTo>
                    <a:pt x="4683251" y="579119"/>
                  </a:lnTo>
                  <a:lnTo>
                    <a:pt x="4687823" y="554735"/>
                  </a:lnTo>
                  <a:lnTo>
                    <a:pt x="4689347" y="559307"/>
                  </a:lnTo>
                  <a:lnTo>
                    <a:pt x="4690871" y="589787"/>
                  </a:lnTo>
                  <a:lnTo>
                    <a:pt x="4692395" y="582167"/>
                  </a:lnTo>
                  <a:lnTo>
                    <a:pt x="4693920" y="629411"/>
                  </a:lnTo>
                  <a:lnTo>
                    <a:pt x="4698492" y="624839"/>
                  </a:lnTo>
                  <a:lnTo>
                    <a:pt x="4700016" y="620267"/>
                  </a:lnTo>
                  <a:lnTo>
                    <a:pt x="4701540" y="630935"/>
                  </a:lnTo>
                  <a:lnTo>
                    <a:pt x="4701540" y="640079"/>
                  </a:lnTo>
                  <a:lnTo>
                    <a:pt x="4703064" y="623315"/>
                  </a:lnTo>
                  <a:lnTo>
                    <a:pt x="4707636" y="635507"/>
                  </a:lnTo>
                  <a:lnTo>
                    <a:pt x="4709160" y="635507"/>
                  </a:lnTo>
                  <a:lnTo>
                    <a:pt x="4710684" y="605027"/>
                  </a:lnTo>
                  <a:lnTo>
                    <a:pt x="4712208" y="601979"/>
                  </a:lnTo>
                  <a:lnTo>
                    <a:pt x="4713732" y="608075"/>
                  </a:lnTo>
                  <a:lnTo>
                    <a:pt x="4718304" y="629411"/>
                  </a:lnTo>
                  <a:lnTo>
                    <a:pt x="4719827" y="614171"/>
                  </a:lnTo>
                  <a:lnTo>
                    <a:pt x="4721351" y="598931"/>
                  </a:lnTo>
                  <a:lnTo>
                    <a:pt x="4722875" y="592835"/>
                  </a:lnTo>
                  <a:lnTo>
                    <a:pt x="4722875" y="609599"/>
                  </a:lnTo>
                  <a:lnTo>
                    <a:pt x="4727447" y="623315"/>
                  </a:lnTo>
                  <a:lnTo>
                    <a:pt x="4728971" y="629411"/>
                  </a:lnTo>
                  <a:lnTo>
                    <a:pt x="4730495" y="669035"/>
                  </a:lnTo>
                  <a:lnTo>
                    <a:pt x="4732020" y="678179"/>
                  </a:lnTo>
                  <a:lnTo>
                    <a:pt x="4733544" y="681227"/>
                  </a:lnTo>
                  <a:lnTo>
                    <a:pt x="4738116" y="701039"/>
                  </a:lnTo>
                  <a:lnTo>
                    <a:pt x="4739640" y="720851"/>
                  </a:lnTo>
                  <a:lnTo>
                    <a:pt x="4741164" y="693419"/>
                  </a:lnTo>
                  <a:lnTo>
                    <a:pt x="4742688" y="708659"/>
                  </a:lnTo>
                  <a:lnTo>
                    <a:pt x="4742688" y="681227"/>
                  </a:lnTo>
                  <a:lnTo>
                    <a:pt x="4747260" y="664463"/>
                  </a:lnTo>
                  <a:lnTo>
                    <a:pt x="4748784" y="665987"/>
                  </a:lnTo>
                  <a:lnTo>
                    <a:pt x="4750308" y="661415"/>
                  </a:lnTo>
                  <a:lnTo>
                    <a:pt x="4751832" y="685799"/>
                  </a:lnTo>
                  <a:lnTo>
                    <a:pt x="4753356" y="705611"/>
                  </a:lnTo>
                  <a:lnTo>
                    <a:pt x="4757927" y="743711"/>
                  </a:lnTo>
                  <a:lnTo>
                    <a:pt x="4759451" y="758951"/>
                  </a:lnTo>
                  <a:lnTo>
                    <a:pt x="4760975" y="768095"/>
                  </a:lnTo>
                  <a:lnTo>
                    <a:pt x="4762499" y="765047"/>
                  </a:lnTo>
                  <a:lnTo>
                    <a:pt x="4762499" y="751331"/>
                  </a:lnTo>
                  <a:lnTo>
                    <a:pt x="4767071" y="769619"/>
                  </a:lnTo>
                  <a:lnTo>
                    <a:pt x="4768595" y="757427"/>
                  </a:lnTo>
                  <a:lnTo>
                    <a:pt x="4770120" y="749807"/>
                  </a:lnTo>
                  <a:lnTo>
                    <a:pt x="4771644" y="758951"/>
                  </a:lnTo>
                  <a:lnTo>
                    <a:pt x="4773168" y="780287"/>
                  </a:lnTo>
                  <a:lnTo>
                    <a:pt x="4777740" y="780287"/>
                  </a:lnTo>
                  <a:lnTo>
                    <a:pt x="4779264" y="790955"/>
                  </a:lnTo>
                  <a:lnTo>
                    <a:pt x="4780788" y="772667"/>
                  </a:lnTo>
                  <a:lnTo>
                    <a:pt x="4782312" y="774191"/>
                  </a:lnTo>
                  <a:lnTo>
                    <a:pt x="4782312" y="736091"/>
                  </a:lnTo>
                  <a:lnTo>
                    <a:pt x="4786884" y="734567"/>
                  </a:lnTo>
                  <a:lnTo>
                    <a:pt x="4788408" y="736091"/>
                  </a:lnTo>
                  <a:lnTo>
                    <a:pt x="4789932" y="717803"/>
                  </a:lnTo>
                  <a:lnTo>
                    <a:pt x="4791456" y="713231"/>
                  </a:lnTo>
                  <a:lnTo>
                    <a:pt x="4792980" y="714755"/>
                  </a:lnTo>
                  <a:lnTo>
                    <a:pt x="4797551" y="710183"/>
                  </a:lnTo>
                  <a:lnTo>
                    <a:pt x="4799075" y="701039"/>
                  </a:lnTo>
                  <a:lnTo>
                    <a:pt x="4800599" y="685799"/>
                  </a:lnTo>
                  <a:lnTo>
                    <a:pt x="4802123" y="685799"/>
                  </a:lnTo>
                  <a:lnTo>
                    <a:pt x="4806695" y="704087"/>
                  </a:lnTo>
                  <a:lnTo>
                    <a:pt x="4808220" y="707135"/>
                  </a:lnTo>
                  <a:lnTo>
                    <a:pt x="4809744" y="716279"/>
                  </a:lnTo>
                  <a:lnTo>
                    <a:pt x="4811268" y="719327"/>
                  </a:lnTo>
                  <a:lnTo>
                    <a:pt x="4812792" y="713231"/>
                  </a:lnTo>
                  <a:lnTo>
                    <a:pt x="4817364" y="707135"/>
                  </a:lnTo>
                  <a:lnTo>
                    <a:pt x="4818888" y="701039"/>
                  </a:lnTo>
                  <a:lnTo>
                    <a:pt x="4820412" y="697991"/>
                  </a:lnTo>
                  <a:lnTo>
                    <a:pt x="4821936" y="653795"/>
                  </a:lnTo>
                  <a:lnTo>
                    <a:pt x="4823460" y="633983"/>
                  </a:lnTo>
                  <a:lnTo>
                    <a:pt x="4826508" y="635507"/>
                  </a:lnTo>
                  <a:lnTo>
                    <a:pt x="4828032" y="615695"/>
                  </a:lnTo>
                  <a:lnTo>
                    <a:pt x="4829556" y="626363"/>
                  </a:lnTo>
                  <a:lnTo>
                    <a:pt x="4831080" y="614171"/>
                  </a:lnTo>
                  <a:lnTo>
                    <a:pt x="4832604" y="627887"/>
                  </a:lnTo>
                  <a:lnTo>
                    <a:pt x="4837175" y="603503"/>
                  </a:lnTo>
                  <a:lnTo>
                    <a:pt x="4838699" y="597407"/>
                  </a:lnTo>
                  <a:lnTo>
                    <a:pt x="4840223" y="589787"/>
                  </a:lnTo>
                  <a:lnTo>
                    <a:pt x="4841747" y="589787"/>
                  </a:lnTo>
                  <a:lnTo>
                    <a:pt x="4843271" y="592835"/>
                  </a:lnTo>
                  <a:lnTo>
                    <a:pt x="4846320" y="591311"/>
                  </a:lnTo>
                  <a:lnTo>
                    <a:pt x="4847844" y="605027"/>
                  </a:lnTo>
                  <a:lnTo>
                    <a:pt x="4849368" y="621791"/>
                  </a:lnTo>
                  <a:lnTo>
                    <a:pt x="4850892" y="635507"/>
                  </a:lnTo>
                  <a:lnTo>
                    <a:pt x="4852416" y="624839"/>
                  </a:lnTo>
                  <a:lnTo>
                    <a:pt x="4856988" y="601979"/>
                  </a:lnTo>
                  <a:lnTo>
                    <a:pt x="4858512" y="597407"/>
                  </a:lnTo>
                  <a:lnTo>
                    <a:pt x="4860036" y="600455"/>
                  </a:lnTo>
                  <a:lnTo>
                    <a:pt x="4861560" y="594359"/>
                  </a:lnTo>
                  <a:lnTo>
                    <a:pt x="4863084" y="569975"/>
                  </a:lnTo>
                  <a:lnTo>
                    <a:pt x="4866132" y="560831"/>
                  </a:lnTo>
                  <a:lnTo>
                    <a:pt x="4867656" y="560831"/>
                  </a:lnTo>
                  <a:lnTo>
                    <a:pt x="4869180" y="571499"/>
                  </a:lnTo>
                  <a:lnTo>
                    <a:pt x="4870704" y="554735"/>
                  </a:lnTo>
                  <a:lnTo>
                    <a:pt x="4872227" y="548639"/>
                  </a:lnTo>
                  <a:lnTo>
                    <a:pt x="4876799" y="542543"/>
                  </a:lnTo>
                  <a:lnTo>
                    <a:pt x="4878323" y="541019"/>
                  </a:lnTo>
                  <a:lnTo>
                    <a:pt x="4879847" y="521207"/>
                  </a:lnTo>
                  <a:lnTo>
                    <a:pt x="4881371" y="534923"/>
                  </a:lnTo>
                  <a:lnTo>
                    <a:pt x="4882895" y="545591"/>
                  </a:lnTo>
                  <a:lnTo>
                    <a:pt x="4885944" y="537971"/>
                  </a:lnTo>
                  <a:lnTo>
                    <a:pt x="4887468" y="521207"/>
                  </a:lnTo>
                  <a:lnTo>
                    <a:pt x="4888992" y="513587"/>
                  </a:lnTo>
                  <a:lnTo>
                    <a:pt x="4890516" y="524255"/>
                  </a:lnTo>
                  <a:lnTo>
                    <a:pt x="4892040" y="504443"/>
                  </a:lnTo>
                  <a:lnTo>
                    <a:pt x="4896612" y="525779"/>
                  </a:lnTo>
                  <a:lnTo>
                    <a:pt x="4898136" y="516635"/>
                  </a:lnTo>
                  <a:lnTo>
                    <a:pt x="4899660" y="512063"/>
                  </a:lnTo>
                  <a:lnTo>
                    <a:pt x="4901184" y="539495"/>
                  </a:lnTo>
                  <a:lnTo>
                    <a:pt x="4902708" y="559307"/>
                  </a:lnTo>
                  <a:lnTo>
                    <a:pt x="4905756" y="554735"/>
                  </a:lnTo>
                  <a:lnTo>
                    <a:pt x="4907280" y="541019"/>
                  </a:lnTo>
                  <a:lnTo>
                    <a:pt x="4908804" y="522731"/>
                  </a:lnTo>
                  <a:lnTo>
                    <a:pt x="4910327" y="524255"/>
                  </a:lnTo>
                  <a:lnTo>
                    <a:pt x="4911851" y="495299"/>
                  </a:lnTo>
                  <a:lnTo>
                    <a:pt x="4916423" y="484631"/>
                  </a:lnTo>
                  <a:lnTo>
                    <a:pt x="4917947" y="473963"/>
                  </a:lnTo>
                  <a:lnTo>
                    <a:pt x="4919471" y="466343"/>
                  </a:lnTo>
                  <a:lnTo>
                    <a:pt x="4920995" y="443483"/>
                  </a:lnTo>
                  <a:lnTo>
                    <a:pt x="4922520" y="466343"/>
                  </a:lnTo>
                  <a:lnTo>
                    <a:pt x="4925568" y="464819"/>
                  </a:lnTo>
                  <a:lnTo>
                    <a:pt x="4927092" y="445007"/>
                  </a:lnTo>
                  <a:lnTo>
                    <a:pt x="4928616" y="448055"/>
                  </a:lnTo>
                  <a:lnTo>
                    <a:pt x="4930140" y="409955"/>
                  </a:lnTo>
                  <a:lnTo>
                    <a:pt x="4931664" y="385571"/>
                  </a:lnTo>
                  <a:lnTo>
                    <a:pt x="4936236" y="374903"/>
                  </a:lnTo>
                  <a:lnTo>
                    <a:pt x="4937760" y="373379"/>
                  </a:lnTo>
                  <a:lnTo>
                    <a:pt x="4939284" y="364235"/>
                  </a:lnTo>
                  <a:lnTo>
                    <a:pt x="4940808" y="352043"/>
                  </a:lnTo>
                  <a:lnTo>
                    <a:pt x="4942332" y="387095"/>
                  </a:lnTo>
                  <a:lnTo>
                    <a:pt x="4945380" y="394715"/>
                  </a:lnTo>
                  <a:lnTo>
                    <a:pt x="4946904" y="422147"/>
                  </a:lnTo>
                  <a:lnTo>
                    <a:pt x="4948427" y="406907"/>
                  </a:lnTo>
                  <a:lnTo>
                    <a:pt x="4949951" y="420623"/>
                  </a:lnTo>
                  <a:lnTo>
                    <a:pt x="4951475" y="420623"/>
                  </a:lnTo>
                  <a:lnTo>
                    <a:pt x="4956047" y="419099"/>
                  </a:lnTo>
                  <a:lnTo>
                    <a:pt x="4957571" y="425195"/>
                  </a:lnTo>
                  <a:lnTo>
                    <a:pt x="4959095" y="455675"/>
                  </a:lnTo>
                  <a:lnTo>
                    <a:pt x="4960620" y="477011"/>
                  </a:lnTo>
                  <a:lnTo>
                    <a:pt x="4962144" y="466343"/>
                  </a:lnTo>
                  <a:lnTo>
                    <a:pt x="4965192" y="457199"/>
                  </a:lnTo>
                  <a:lnTo>
                    <a:pt x="4966716" y="467867"/>
                  </a:lnTo>
                  <a:lnTo>
                    <a:pt x="4968240" y="460247"/>
                  </a:lnTo>
                  <a:lnTo>
                    <a:pt x="4969764" y="472439"/>
                  </a:lnTo>
                  <a:lnTo>
                    <a:pt x="4971288" y="484631"/>
                  </a:lnTo>
                  <a:lnTo>
                    <a:pt x="4975860" y="490727"/>
                  </a:lnTo>
                  <a:lnTo>
                    <a:pt x="4977384" y="490727"/>
                  </a:lnTo>
                  <a:lnTo>
                    <a:pt x="4978908" y="487679"/>
                  </a:lnTo>
                  <a:lnTo>
                    <a:pt x="4980432" y="501395"/>
                  </a:lnTo>
                  <a:lnTo>
                    <a:pt x="4981956" y="510539"/>
                  </a:lnTo>
                  <a:lnTo>
                    <a:pt x="4985004" y="495299"/>
                  </a:lnTo>
                  <a:lnTo>
                    <a:pt x="4986527" y="490727"/>
                  </a:lnTo>
                  <a:lnTo>
                    <a:pt x="4988051" y="487679"/>
                  </a:lnTo>
                  <a:lnTo>
                    <a:pt x="4989575" y="490727"/>
                  </a:lnTo>
                  <a:lnTo>
                    <a:pt x="4991099" y="510539"/>
                  </a:lnTo>
                  <a:lnTo>
                    <a:pt x="4995671" y="509015"/>
                  </a:lnTo>
                  <a:lnTo>
                    <a:pt x="4997195" y="502919"/>
                  </a:lnTo>
                  <a:lnTo>
                    <a:pt x="4998720" y="496823"/>
                  </a:lnTo>
                  <a:lnTo>
                    <a:pt x="5000244" y="512063"/>
                  </a:lnTo>
                  <a:lnTo>
                    <a:pt x="5001768" y="473963"/>
                  </a:lnTo>
                  <a:lnTo>
                    <a:pt x="5004816" y="463295"/>
                  </a:lnTo>
                  <a:lnTo>
                    <a:pt x="5006340" y="454151"/>
                  </a:lnTo>
                  <a:lnTo>
                    <a:pt x="5007864" y="448055"/>
                  </a:lnTo>
                  <a:lnTo>
                    <a:pt x="5009388" y="438911"/>
                  </a:lnTo>
                  <a:lnTo>
                    <a:pt x="5010912" y="425195"/>
                  </a:lnTo>
                  <a:lnTo>
                    <a:pt x="5015484" y="397763"/>
                  </a:lnTo>
                  <a:lnTo>
                    <a:pt x="5017008" y="417575"/>
                  </a:lnTo>
                  <a:lnTo>
                    <a:pt x="5018532" y="411479"/>
                  </a:lnTo>
                  <a:lnTo>
                    <a:pt x="5020056" y="400811"/>
                  </a:lnTo>
                  <a:lnTo>
                    <a:pt x="5021580" y="393191"/>
                  </a:lnTo>
                  <a:lnTo>
                    <a:pt x="5024627" y="399287"/>
                  </a:lnTo>
                  <a:lnTo>
                    <a:pt x="5026151" y="400811"/>
                  </a:lnTo>
                  <a:lnTo>
                    <a:pt x="5027675" y="426719"/>
                  </a:lnTo>
                  <a:lnTo>
                    <a:pt x="5029199" y="443483"/>
                  </a:lnTo>
                  <a:lnTo>
                    <a:pt x="5030723" y="458723"/>
                  </a:lnTo>
                  <a:lnTo>
                    <a:pt x="5035295" y="463295"/>
                  </a:lnTo>
                  <a:lnTo>
                    <a:pt x="5036820" y="463295"/>
                  </a:lnTo>
                  <a:lnTo>
                    <a:pt x="5038344" y="455675"/>
                  </a:lnTo>
                  <a:lnTo>
                    <a:pt x="5039868" y="490727"/>
                  </a:lnTo>
                  <a:lnTo>
                    <a:pt x="5041392" y="470915"/>
                  </a:lnTo>
                  <a:lnTo>
                    <a:pt x="5044440" y="475487"/>
                  </a:lnTo>
                  <a:lnTo>
                    <a:pt x="5045964" y="486155"/>
                  </a:lnTo>
                  <a:lnTo>
                    <a:pt x="5047488" y="504443"/>
                  </a:lnTo>
                  <a:lnTo>
                    <a:pt x="5049012" y="492251"/>
                  </a:lnTo>
                  <a:lnTo>
                    <a:pt x="5050536" y="480059"/>
                  </a:lnTo>
                  <a:lnTo>
                    <a:pt x="5055108" y="499871"/>
                  </a:lnTo>
                  <a:lnTo>
                    <a:pt x="5056632" y="477011"/>
                  </a:lnTo>
                  <a:lnTo>
                    <a:pt x="5058156" y="460247"/>
                  </a:lnTo>
                  <a:lnTo>
                    <a:pt x="5059680" y="458723"/>
                  </a:lnTo>
                  <a:lnTo>
                    <a:pt x="5061204" y="463295"/>
                  </a:lnTo>
                  <a:lnTo>
                    <a:pt x="5064251" y="470915"/>
                  </a:lnTo>
                  <a:lnTo>
                    <a:pt x="5065775" y="480059"/>
                  </a:lnTo>
                  <a:lnTo>
                    <a:pt x="5067299" y="499871"/>
                  </a:lnTo>
                  <a:lnTo>
                    <a:pt x="5068823" y="507491"/>
                  </a:lnTo>
                  <a:lnTo>
                    <a:pt x="5070347" y="524255"/>
                  </a:lnTo>
                  <a:lnTo>
                    <a:pt x="5074920" y="568451"/>
                  </a:lnTo>
                  <a:lnTo>
                    <a:pt x="5076444" y="569975"/>
                  </a:lnTo>
                  <a:lnTo>
                    <a:pt x="5077968" y="588263"/>
                  </a:lnTo>
                  <a:lnTo>
                    <a:pt x="5079492" y="661415"/>
                  </a:lnTo>
                  <a:lnTo>
                    <a:pt x="5081016" y="632459"/>
                  </a:lnTo>
                  <a:lnTo>
                    <a:pt x="5085588" y="624839"/>
                  </a:lnTo>
                  <a:lnTo>
                    <a:pt x="5085588" y="629411"/>
                  </a:lnTo>
                  <a:lnTo>
                    <a:pt x="5087112" y="638555"/>
                  </a:lnTo>
                  <a:lnTo>
                    <a:pt x="5088636" y="611123"/>
                  </a:lnTo>
                  <a:lnTo>
                    <a:pt x="5090160" y="595883"/>
                  </a:lnTo>
                  <a:lnTo>
                    <a:pt x="5094732" y="577595"/>
                  </a:lnTo>
                  <a:lnTo>
                    <a:pt x="5096256" y="577595"/>
                  </a:lnTo>
                  <a:lnTo>
                    <a:pt x="5097780" y="571499"/>
                  </a:lnTo>
                  <a:lnTo>
                    <a:pt x="5099304" y="579119"/>
                  </a:lnTo>
                  <a:lnTo>
                    <a:pt x="5100827" y="580643"/>
                  </a:lnTo>
                  <a:lnTo>
                    <a:pt x="5105399" y="583691"/>
                  </a:lnTo>
                  <a:lnTo>
                    <a:pt x="5106923" y="553211"/>
                  </a:lnTo>
                  <a:lnTo>
                    <a:pt x="5108447" y="537971"/>
                  </a:lnTo>
                  <a:lnTo>
                    <a:pt x="5109971" y="539495"/>
                  </a:lnTo>
                  <a:lnTo>
                    <a:pt x="5114544" y="547115"/>
                  </a:lnTo>
                  <a:lnTo>
                    <a:pt x="5116068" y="539495"/>
                  </a:lnTo>
                  <a:lnTo>
                    <a:pt x="5117592" y="534923"/>
                  </a:lnTo>
                  <a:lnTo>
                    <a:pt x="5119116" y="537971"/>
                  </a:lnTo>
                  <a:lnTo>
                    <a:pt x="5120640" y="542543"/>
                  </a:lnTo>
                  <a:lnTo>
                    <a:pt x="5125212" y="547115"/>
                  </a:lnTo>
                  <a:lnTo>
                    <a:pt x="5125212" y="531875"/>
                  </a:lnTo>
                  <a:lnTo>
                    <a:pt x="5126736" y="509015"/>
                  </a:lnTo>
                  <a:lnTo>
                    <a:pt x="5128260" y="498347"/>
                  </a:lnTo>
                  <a:lnTo>
                    <a:pt x="5129784" y="470915"/>
                  </a:lnTo>
                  <a:lnTo>
                    <a:pt x="5134356" y="426719"/>
                  </a:lnTo>
                  <a:lnTo>
                    <a:pt x="5135880" y="409955"/>
                  </a:lnTo>
                  <a:lnTo>
                    <a:pt x="5137404" y="399287"/>
                  </a:lnTo>
                  <a:lnTo>
                    <a:pt x="5138927" y="399287"/>
                  </a:lnTo>
                  <a:lnTo>
                    <a:pt x="5140451" y="397763"/>
                  </a:lnTo>
                  <a:lnTo>
                    <a:pt x="5145023" y="400811"/>
                  </a:lnTo>
                  <a:lnTo>
                    <a:pt x="5145023" y="414527"/>
                  </a:lnTo>
                  <a:lnTo>
                    <a:pt x="5146547" y="409955"/>
                  </a:lnTo>
                  <a:lnTo>
                    <a:pt x="5148071" y="377951"/>
                  </a:lnTo>
                  <a:lnTo>
                    <a:pt x="5149595" y="348995"/>
                  </a:lnTo>
                  <a:lnTo>
                    <a:pt x="5154168" y="350519"/>
                  </a:lnTo>
                  <a:lnTo>
                    <a:pt x="5155692" y="350519"/>
                  </a:lnTo>
                  <a:lnTo>
                    <a:pt x="5157216" y="400811"/>
                  </a:lnTo>
                  <a:lnTo>
                    <a:pt x="5158740" y="387095"/>
                  </a:lnTo>
                  <a:lnTo>
                    <a:pt x="5160264" y="368807"/>
                  </a:lnTo>
                  <a:lnTo>
                    <a:pt x="5164836" y="371855"/>
                  </a:lnTo>
                  <a:lnTo>
                    <a:pt x="5166360" y="359663"/>
                  </a:lnTo>
                  <a:lnTo>
                    <a:pt x="5166360" y="338327"/>
                  </a:lnTo>
                  <a:lnTo>
                    <a:pt x="5167884" y="321563"/>
                  </a:lnTo>
                  <a:lnTo>
                    <a:pt x="5169408" y="326135"/>
                  </a:lnTo>
                  <a:lnTo>
                    <a:pt x="5173980" y="327659"/>
                  </a:lnTo>
                  <a:lnTo>
                    <a:pt x="5175504" y="336803"/>
                  </a:lnTo>
                  <a:lnTo>
                    <a:pt x="5177027" y="353567"/>
                  </a:lnTo>
                  <a:lnTo>
                    <a:pt x="5178551" y="330707"/>
                  </a:lnTo>
                  <a:lnTo>
                    <a:pt x="5180075" y="323087"/>
                  </a:lnTo>
                  <a:lnTo>
                    <a:pt x="5184647" y="352043"/>
                  </a:lnTo>
                  <a:lnTo>
                    <a:pt x="5186171" y="341375"/>
                  </a:lnTo>
                  <a:lnTo>
                    <a:pt x="5186171" y="335279"/>
                  </a:lnTo>
                  <a:lnTo>
                    <a:pt x="5187695" y="329183"/>
                  </a:lnTo>
                  <a:lnTo>
                    <a:pt x="5189220" y="298703"/>
                  </a:lnTo>
                  <a:lnTo>
                    <a:pt x="5193792" y="283463"/>
                  </a:lnTo>
                  <a:lnTo>
                    <a:pt x="5195316" y="289559"/>
                  </a:lnTo>
                  <a:lnTo>
                    <a:pt x="5196840" y="332231"/>
                  </a:lnTo>
                  <a:lnTo>
                    <a:pt x="5198364" y="342899"/>
                  </a:lnTo>
                  <a:lnTo>
                    <a:pt x="5199888" y="312419"/>
                  </a:lnTo>
                  <a:lnTo>
                    <a:pt x="5204460" y="307847"/>
                  </a:lnTo>
                  <a:lnTo>
                    <a:pt x="5205984" y="356615"/>
                  </a:lnTo>
                  <a:lnTo>
                    <a:pt x="5205984" y="327659"/>
                  </a:lnTo>
                  <a:lnTo>
                    <a:pt x="5207508" y="335279"/>
                  </a:lnTo>
                  <a:lnTo>
                    <a:pt x="5209032" y="336803"/>
                  </a:lnTo>
                  <a:lnTo>
                    <a:pt x="5213604" y="284987"/>
                  </a:lnTo>
                  <a:lnTo>
                    <a:pt x="5215127" y="312419"/>
                  </a:lnTo>
                  <a:lnTo>
                    <a:pt x="5216651" y="289559"/>
                  </a:lnTo>
                  <a:lnTo>
                    <a:pt x="5218175" y="295655"/>
                  </a:lnTo>
                  <a:lnTo>
                    <a:pt x="5219699" y="277367"/>
                  </a:lnTo>
                  <a:lnTo>
                    <a:pt x="5224271" y="288035"/>
                  </a:lnTo>
                  <a:lnTo>
                    <a:pt x="5225795" y="262127"/>
                  </a:lnTo>
                  <a:lnTo>
                    <a:pt x="5225795" y="256031"/>
                  </a:lnTo>
                  <a:lnTo>
                    <a:pt x="5227320" y="304799"/>
                  </a:lnTo>
                  <a:lnTo>
                    <a:pt x="5228844" y="306323"/>
                  </a:lnTo>
                  <a:lnTo>
                    <a:pt x="5233416" y="332231"/>
                  </a:lnTo>
                  <a:lnTo>
                    <a:pt x="5234940" y="320039"/>
                  </a:lnTo>
                  <a:lnTo>
                    <a:pt x="5236464" y="301751"/>
                  </a:lnTo>
                  <a:lnTo>
                    <a:pt x="5237988" y="292607"/>
                  </a:lnTo>
                </a:path>
              </a:pathLst>
            </a:custGeom>
            <a:ln w="285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406134" y="5410962"/>
              <a:ext cx="5238115" cy="0"/>
            </a:xfrm>
            <a:custGeom>
              <a:avLst/>
              <a:gdLst/>
              <a:ahLst/>
              <a:cxnLst/>
              <a:rect l="l" t="t" r="r" b="b"/>
              <a:pathLst>
                <a:path w="5238115" h="0">
                  <a:moveTo>
                    <a:pt x="0" y="0"/>
                  </a:moveTo>
                  <a:lnTo>
                    <a:pt x="0" y="0"/>
                  </a:lnTo>
                  <a:lnTo>
                    <a:pt x="67055" y="0"/>
                  </a:lnTo>
                  <a:lnTo>
                    <a:pt x="86867" y="0"/>
                  </a:lnTo>
                  <a:lnTo>
                    <a:pt x="106680" y="0"/>
                  </a:lnTo>
                  <a:lnTo>
                    <a:pt x="126491" y="0"/>
                  </a:lnTo>
                  <a:lnTo>
                    <a:pt x="146304" y="0"/>
                  </a:lnTo>
                  <a:lnTo>
                    <a:pt x="167639" y="0"/>
                  </a:lnTo>
                  <a:lnTo>
                    <a:pt x="187451" y="0"/>
                  </a:lnTo>
                  <a:lnTo>
                    <a:pt x="207263" y="0"/>
                  </a:lnTo>
                  <a:lnTo>
                    <a:pt x="227075" y="0"/>
                  </a:lnTo>
                  <a:lnTo>
                    <a:pt x="248412" y="0"/>
                  </a:lnTo>
                  <a:lnTo>
                    <a:pt x="268223" y="0"/>
                  </a:lnTo>
                  <a:lnTo>
                    <a:pt x="288036" y="0"/>
                  </a:lnTo>
                  <a:lnTo>
                    <a:pt x="307847" y="0"/>
                  </a:lnTo>
                  <a:lnTo>
                    <a:pt x="327660" y="0"/>
                  </a:lnTo>
                  <a:lnTo>
                    <a:pt x="348995" y="0"/>
                  </a:lnTo>
                  <a:lnTo>
                    <a:pt x="368808" y="0"/>
                  </a:lnTo>
                  <a:lnTo>
                    <a:pt x="388619" y="0"/>
                  </a:lnTo>
                  <a:lnTo>
                    <a:pt x="408432" y="0"/>
                  </a:lnTo>
                  <a:lnTo>
                    <a:pt x="691895" y="0"/>
                  </a:lnTo>
                  <a:lnTo>
                    <a:pt x="711708" y="0"/>
                  </a:lnTo>
                  <a:lnTo>
                    <a:pt x="731519" y="0"/>
                  </a:lnTo>
                  <a:lnTo>
                    <a:pt x="751332" y="0"/>
                  </a:lnTo>
                  <a:lnTo>
                    <a:pt x="771143" y="0"/>
                  </a:lnTo>
                  <a:lnTo>
                    <a:pt x="792480" y="0"/>
                  </a:lnTo>
                  <a:lnTo>
                    <a:pt x="812291" y="0"/>
                  </a:lnTo>
                  <a:lnTo>
                    <a:pt x="832104" y="0"/>
                  </a:lnTo>
                  <a:lnTo>
                    <a:pt x="851915" y="0"/>
                  </a:lnTo>
                  <a:lnTo>
                    <a:pt x="873251" y="0"/>
                  </a:lnTo>
                  <a:lnTo>
                    <a:pt x="893063" y="0"/>
                  </a:lnTo>
                  <a:lnTo>
                    <a:pt x="912875" y="0"/>
                  </a:lnTo>
                  <a:lnTo>
                    <a:pt x="932688" y="0"/>
                  </a:lnTo>
                  <a:lnTo>
                    <a:pt x="952499" y="0"/>
                  </a:lnTo>
                  <a:lnTo>
                    <a:pt x="973836" y="0"/>
                  </a:lnTo>
                  <a:lnTo>
                    <a:pt x="993647" y="0"/>
                  </a:lnTo>
                  <a:lnTo>
                    <a:pt x="1013460" y="0"/>
                  </a:lnTo>
                  <a:lnTo>
                    <a:pt x="1033271" y="0"/>
                  </a:lnTo>
                  <a:lnTo>
                    <a:pt x="1336547" y="0"/>
                  </a:lnTo>
                  <a:lnTo>
                    <a:pt x="1356360" y="0"/>
                  </a:lnTo>
                  <a:lnTo>
                    <a:pt x="1376171" y="0"/>
                  </a:lnTo>
                  <a:lnTo>
                    <a:pt x="1395984" y="0"/>
                  </a:lnTo>
                  <a:lnTo>
                    <a:pt x="1417319" y="0"/>
                  </a:lnTo>
                  <a:lnTo>
                    <a:pt x="1437132" y="0"/>
                  </a:lnTo>
                  <a:lnTo>
                    <a:pt x="1456943" y="0"/>
                  </a:lnTo>
                  <a:lnTo>
                    <a:pt x="1476756" y="0"/>
                  </a:lnTo>
                  <a:lnTo>
                    <a:pt x="1498091" y="0"/>
                  </a:lnTo>
                  <a:lnTo>
                    <a:pt x="1517904" y="0"/>
                  </a:lnTo>
                  <a:lnTo>
                    <a:pt x="1537715" y="0"/>
                  </a:lnTo>
                  <a:lnTo>
                    <a:pt x="1557527" y="0"/>
                  </a:lnTo>
                  <a:lnTo>
                    <a:pt x="1577339" y="0"/>
                  </a:lnTo>
                  <a:lnTo>
                    <a:pt x="1598675" y="0"/>
                  </a:lnTo>
                  <a:lnTo>
                    <a:pt x="1618488" y="0"/>
                  </a:lnTo>
                  <a:lnTo>
                    <a:pt x="1638299" y="0"/>
                  </a:lnTo>
                  <a:lnTo>
                    <a:pt x="1658112" y="0"/>
                  </a:lnTo>
                  <a:lnTo>
                    <a:pt x="1961388" y="0"/>
                  </a:lnTo>
                  <a:lnTo>
                    <a:pt x="1981199" y="0"/>
                  </a:lnTo>
                  <a:lnTo>
                    <a:pt x="2001012" y="0"/>
                  </a:lnTo>
                  <a:lnTo>
                    <a:pt x="2020823" y="0"/>
                  </a:lnTo>
                  <a:lnTo>
                    <a:pt x="2042160" y="0"/>
                  </a:lnTo>
                  <a:lnTo>
                    <a:pt x="2061971" y="0"/>
                  </a:lnTo>
                  <a:lnTo>
                    <a:pt x="2081784" y="0"/>
                  </a:lnTo>
                  <a:lnTo>
                    <a:pt x="2101595" y="0"/>
                  </a:lnTo>
                  <a:lnTo>
                    <a:pt x="2121408" y="0"/>
                  </a:lnTo>
                  <a:lnTo>
                    <a:pt x="2142743" y="0"/>
                  </a:lnTo>
                  <a:lnTo>
                    <a:pt x="2162556" y="0"/>
                  </a:lnTo>
                  <a:lnTo>
                    <a:pt x="2182367" y="0"/>
                  </a:lnTo>
                  <a:lnTo>
                    <a:pt x="2202180" y="0"/>
                  </a:lnTo>
                  <a:lnTo>
                    <a:pt x="2223516" y="0"/>
                  </a:lnTo>
                  <a:lnTo>
                    <a:pt x="2243327" y="0"/>
                  </a:lnTo>
                  <a:lnTo>
                    <a:pt x="2263140" y="0"/>
                  </a:lnTo>
                  <a:lnTo>
                    <a:pt x="2282951" y="0"/>
                  </a:lnTo>
                  <a:lnTo>
                    <a:pt x="2586227" y="0"/>
                  </a:lnTo>
                  <a:lnTo>
                    <a:pt x="2606040" y="0"/>
                  </a:lnTo>
                  <a:lnTo>
                    <a:pt x="2625851" y="0"/>
                  </a:lnTo>
                  <a:lnTo>
                    <a:pt x="2645664" y="0"/>
                  </a:lnTo>
                  <a:lnTo>
                    <a:pt x="2666999" y="0"/>
                  </a:lnTo>
                  <a:lnTo>
                    <a:pt x="2686812" y="0"/>
                  </a:lnTo>
                  <a:lnTo>
                    <a:pt x="2706623" y="0"/>
                  </a:lnTo>
                  <a:lnTo>
                    <a:pt x="2726436" y="0"/>
                  </a:lnTo>
                  <a:lnTo>
                    <a:pt x="2746247" y="0"/>
                  </a:lnTo>
                  <a:lnTo>
                    <a:pt x="2767584" y="0"/>
                  </a:lnTo>
                  <a:lnTo>
                    <a:pt x="2787395" y="0"/>
                  </a:lnTo>
                  <a:lnTo>
                    <a:pt x="2807208" y="0"/>
                  </a:lnTo>
                  <a:lnTo>
                    <a:pt x="2827019" y="0"/>
                  </a:lnTo>
                  <a:lnTo>
                    <a:pt x="2848356" y="0"/>
                  </a:lnTo>
                  <a:lnTo>
                    <a:pt x="2868167" y="0"/>
                  </a:lnTo>
                  <a:lnTo>
                    <a:pt x="2887980" y="0"/>
                  </a:lnTo>
                  <a:lnTo>
                    <a:pt x="2907791" y="0"/>
                  </a:lnTo>
                  <a:lnTo>
                    <a:pt x="3211067" y="0"/>
                  </a:lnTo>
                  <a:lnTo>
                    <a:pt x="3230880" y="0"/>
                  </a:lnTo>
                  <a:lnTo>
                    <a:pt x="3250691" y="0"/>
                  </a:lnTo>
                  <a:lnTo>
                    <a:pt x="3270504" y="0"/>
                  </a:lnTo>
                  <a:lnTo>
                    <a:pt x="3291840" y="0"/>
                  </a:lnTo>
                  <a:lnTo>
                    <a:pt x="3311651" y="0"/>
                  </a:lnTo>
                  <a:lnTo>
                    <a:pt x="3331464" y="0"/>
                  </a:lnTo>
                  <a:lnTo>
                    <a:pt x="3351275" y="0"/>
                  </a:lnTo>
                  <a:lnTo>
                    <a:pt x="3371088" y="0"/>
                  </a:lnTo>
                  <a:lnTo>
                    <a:pt x="3392423" y="0"/>
                  </a:lnTo>
                  <a:lnTo>
                    <a:pt x="3412236" y="0"/>
                  </a:lnTo>
                  <a:lnTo>
                    <a:pt x="3432047" y="0"/>
                  </a:lnTo>
                  <a:lnTo>
                    <a:pt x="3451860" y="0"/>
                  </a:lnTo>
                  <a:lnTo>
                    <a:pt x="3473195" y="0"/>
                  </a:lnTo>
                  <a:lnTo>
                    <a:pt x="3493008" y="0"/>
                  </a:lnTo>
                  <a:lnTo>
                    <a:pt x="3512819" y="0"/>
                  </a:lnTo>
                  <a:lnTo>
                    <a:pt x="3532632" y="0"/>
                  </a:lnTo>
                  <a:lnTo>
                    <a:pt x="3552443" y="0"/>
                  </a:lnTo>
                  <a:lnTo>
                    <a:pt x="3835908" y="0"/>
                  </a:lnTo>
                  <a:lnTo>
                    <a:pt x="3855719" y="0"/>
                  </a:lnTo>
                  <a:lnTo>
                    <a:pt x="3875532" y="0"/>
                  </a:lnTo>
                  <a:lnTo>
                    <a:pt x="3895343" y="0"/>
                  </a:lnTo>
                  <a:lnTo>
                    <a:pt x="3916680" y="0"/>
                  </a:lnTo>
                  <a:lnTo>
                    <a:pt x="3936491" y="0"/>
                  </a:lnTo>
                  <a:lnTo>
                    <a:pt x="3956304" y="0"/>
                  </a:lnTo>
                  <a:lnTo>
                    <a:pt x="3976116" y="0"/>
                  </a:lnTo>
                  <a:lnTo>
                    <a:pt x="3995927" y="0"/>
                  </a:lnTo>
                  <a:lnTo>
                    <a:pt x="4017264" y="0"/>
                  </a:lnTo>
                  <a:lnTo>
                    <a:pt x="4037075" y="0"/>
                  </a:lnTo>
                  <a:lnTo>
                    <a:pt x="4056888" y="0"/>
                  </a:lnTo>
                  <a:lnTo>
                    <a:pt x="4076699" y="0"/>
                  </a:lnTo>
                  <a:lnTo>
                    <a:pt x="4098036" y="0"/>
                  </a:lnTo>
                  <a:lnTo>
                    <a:pt x="4117847" y="0"/>
                  </a:lnTo>
                  <a:lnTo>
                    <a:pt x="4137660" y="0"/>
                  </a:lnTo>
                  <a:lnTo>
                    <a:pt x="4157471" y="0"/>
                  </a:lnTo>
                  <a:lnTo>
                    <a:pt x="4177284" y="0"/>
                  </a:lnTo>
                  <a:lnTo>
                    <a:pt x="4460747" y="0"/>
                  </a:lnTo>
                  <a:lnTo>
                    <a:pt x="4480560" y="0"/>
                  </a:lnTo>
                  <a:lnTo>
                    <a:pt x="4500371" y="0"/>
                  </a:lnTo>
                  <a:lnTo>
                    <a:pt x="4520184" y="0"/>
                  </a:lnTo>
                  <a:lnTo>
                    <a:pt x="4541520" y="0"/>
                  </a:lnTo>
                  <a:lnTo>
                    <a:pt x="4561332" y="0"/>
                  </a:lnTo>
                  <a:lnTo>
                    <a:pt x="4581144" y="0"/>
                  </a:lnTo>
                  <a:lnTo>
                    <a:pt x="4600956" y="0"/>
                  </a:lnTo>
                  <a:lnTo>
                    <a:pt x="4620768" y="0"/>
                  </a:lnTo>
                  <a:lnTo>
                    <a:pt x="4642104" y="0"/>
                  </a:lnTo>
                  <a:lnTo>
                    <a:pt x="4661916" y="0"/>
                  </a:lnTo>
                  <a:lnTo>
                    <a:pt x="4681727" y="0"/>
                  </a:lnTo>
                  <a:lnTo>
                    <a:pt x="4701540" y="0"/>
                  </a:lnTo>
                  <a:lnTo>
                    <a:pt x="4722875" y="0"/>
                  </a:lnTo>
                  <a:lnTo>
                    <a:pt x="4742688" y="0"/>
                  </a:lnTo>
                  <a:lnTo>
                    <a:pt x="4762499" y="0"/>
                  </a:lnTo>
                  <a:lnTo>
                    <a:pt x="4782312" y="0"/>
                  </a:lnTo>
                  <a:lnTo>
                    <a:pt x="4802123" y="0"/>
                  </a:lnTo>
                  <a:lnTo>
                    <a:pt x="5085588" y="0"/>
                  </a:lnTo>
                  <a:lnTo>
                    <a:pt x="5105399" y="0"/>
                  </a:lnTo>
                  <a:lnTo>
                    <a:pt x="5125212" y="0"/>
                  </a:lnTo>
                  <a:lnTo>
                    <a:pt x="5145023" y="0"/>
                  </a:lnTo>
                  <a:lnTo>
                    <a:pt x="5166360" y="0"/>
                  </a:lnTo>
                  <a:lnTo>
                    <a:pt x="5186171" y="0"/>
                  </a:lnTo>
                  <a:lnTo>
                    <a:pt x="5205984" y="0"/>
                  </a:lnTo>
                  <a:lnTo>
                    <a:pt x="5225795" y="0"/>
                  </a:lnTo>
                  <a:lnTo>
                    <a:pt x="5236464" y="0"/>
                  </a:lnTo>
                  <a:lnTo>
                    <a:pt x="5237988" y="0"/>
                  </a:lnTo>
                </a:path>
              </a:pathLst>
            </a:custGeom>
            <a:ln w="28575">
              <a:solidFill>
                <a:srgbClr val="1C2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405372" y="4788408"/>
              <a:ext cx="5238115" cy="1247140"/>
            </a:xfrm>
            <a:custGeom>
              <a:avLst/>
              <a:gdLst/>
              <a:ahLst/>
              <a:cxnLst/>
              <a:rect l="l" t="t" r="r" b="b"/>
              <a:pathLst>
                <a:path w="5238115" h="1247139">
                  <a:moveTo>
                    <a:pt x="0" y="0"/>
                  </a:moveTo>
                  <a:lnTo>
                    <a:pt x="0" y="0"/>
                  </a:lnTo>
                  <a:lnTo>
                    <a:pt x="77724" y="0"/>
                  </a:lnTo>
                  <a:lnTo>
                    <a:pt x="97535" y="0"/>
                  </a:lnTo>
                  <a:lnTo>
                    <a:pt x="117348" y="0"/>
                  </a:lnTo>
                  <a:lnTo>
                    <a:pt x="137159" y="0"/>
                  </a:lnTo>
                  <a:lnTo>
                    <a:pt x="158496" y="0"/>
                  </a:lnTo>
                  <a:lnTo>
                    <a:pt x="178307" y="0"/>
                  </a:lnTo>
                  <a:lnTo>
                    <a:pt x="198120" y="0"/>
                  </a:lnTo>
                  <a:lnTo>
                    <a:pt x="217931" y="0"/>
                  </a:lnTo>
                  <a:lnTo>
                    <a:pt x="237744" y="0"/>
                  </a:lnTo>
                  <a:lnTo>
                    <a:pt x="259079" y="0"/>
                  </a:lnTo>
                  <a:lnTo>
                    <a:pt x="278892" y="0"/>
                  </a:lnTo>
                  <a:lnTo>
                    <a:pt x="298703" y="0"/>
                  </a:lnTo>
                  <a:lnTo>
                    <a:pt x="318516" y="0"/>
                  </a:lnTo>
                  <a:lnTo>
                    <a:pt x="339851" y="0"/>
                  </a:lnTo>
                  <a:lnTo>
                    <a:pt x="359663" y="0"/>
                  </a:lnTo>
                  <a:lnTo>
                    <a:pt x="379475" y="0"/>
                  </a:lnTo>
                  <a:lnTo>
                    <a:pt x="399287" y="0"/>
                  </a:lnTo>
                  <a:lnTo>
                    <a:pt x="419100" y="0"/>
                  </a:lnTo>
                  <a:lnTo>
                    <a:pt x="702563" y="0"/>
                  </a:lnTo>
                  <a:lnTo>
                    <a:pt x="722376" y="0"/>
                  </a:lnTo>
                  <a:lnTo>
                    <a:pt x="742187" y="0"/>
                  </a:lnTo>
                  <a:lnTo>
                    <a:pt x="762000" y="0"/>
                  </a:lnTo>
                  <a:lnTo>
                    <a:pt x="783335" y="0"/>
                  </a:lnTo>
                  <a:lnTo>
                    <a:pt x="803148" y="0"/>
                  </a:lnTo>
                  <a:lnTo>
                    <a:pt x="822959" y="0"/>
                  </a:lnTo>
                  <a:lnTo>
                    <a:pt x="842772" y="0"/>
                  </a:lnTo>
                  <a:lnTo>
                    <a:pt x="862583" y="0"/>
                  </a:lnTo>
                  <a:lnTo>
                    <a:pt x="883920" y="0"/>
                  </a:lnTo>
                  <a:lnTo>
                    <a:pt x="903731" y="0"/>
                  </a:lnTo>
                  <a:lnTo>
                    <a:pt x="923544" y="0"/>
                  </a:lnTo>
                  <a:lnTo>
                    <a:pt x="943355" y="0"/>
                  </a:lnTo>
                  <a:lnTo>
                    <a:pt x="964692" y="0"/>
                  </a:lnTo>
                  <a:lnTo>
                    <a:pt x="984503" y="0"/>
                  </a:lnTo>
                  <a:lnTo>
                    <a:pt x="1004316" y="0"/>
                  </a:lnTo>
                  <a:lnTo>
                    <a:pt x="1024127" y="0"/>
                  </a:lnTo>
                  <a:lnTo>
                    <a:pt x="1043939" y="0"/>
                  </a:lnTo>
                  <a:lnTo>
                    <a:pt x="1327403" y="0"/>
                  </a:lnTo>
                  <a:lnTo>
                    <a:pt x="1347216" y="0"/>
                  </a:lnTo>
                  <a:lnTo>
                    <a:pt x="1367027" y="0"/>
                  </a:lnTo>
                  <a:lnTo>
                    <a:pt x="1386839" y="0"/>
                  </a:lnTo>
                  <a:lnTo>
                    <a:pt x="1406652" y="0"/>
                  </a:lnTo>
                  <a:lnTo>
                    <a:pt x="1427987" y="0"/>
                  </a:lnTo>
                  <a:lnTo>
                    <a:pt x="1447800" y="0"/>
                  </a:lnTo>
                  <a:lnTo>
                    <a:pt x="1467611" y="0"/>
                  </a:lnTo>
                  <a:lnTo>
                    <a:pt x="1487424" y="0"/>
                  </a:lnTo>
                  <a:lnTo>
                    <a:pt x="1508759" y="0"/>
                  </a:lnTo>
                  <a:lnTo>
                    <a:pt x="1528572" y="0"/>
                  </a:lnTo>
                  <a:lnTo>
                    <a:pt x="1548383" y="0"/>
                  </a:lnTo>
                  <a:lnTo>
                    <a:pt x="1568196" y="0"/>
                  </a:lnTo>
                  <a:lnTo>
                    <a:pt x="1589531" y="0"/>
                  </a:lnTo>
                  <a:lnTo>
                    <a:pt x="1609344" y="0"/>
                  </a:lnTo>
                  <a:lnTo>
                    <a:pt x="1629155" y="0"/>
                  </a:lnTo>
                  <a:lnTo>
                    <a:pt x="1648968" y="0"/>
                  </a:lnTo>
                  <a:lnTo>
                    <a:pt x="1668779" y="0"/>
                  </a:lnTo>
                  <a:lnTo>
                    <a:pt x="1952244" y="0"/>
                  </a:lnTo>
                  <a:lnTo>
                    <a:pt x="1972055" y="0"/>
                  </a:lnTo>
                  <a:lnTo>
                    <a:pt x="1991868" y="0"/>
                  </a:lnTo>
                  <a:lnTo>
                    <a:pt x="2011679" y="0"/>
                  </a:lnTo>
                  <a:lnTo>
                    <a:pt x="2031492" y="0"/>
                  </a:lnTo>
                  <a:lnTo>
                    <a:pt x="2052827" y="0"/>
                  </a:lnTo>
                  <a:lnTo>
                    <a:pt x="2072639" y="0"/>
                  </a:lnTo>
                  <a:lnTo>
                    <a:pt x="2092452" y="0"/>
                  </a:lnTo>
                  <a:lnTo>
                    <a:pt x="2112263" y="0"/>
                  </a:lnTo>
                  <a:lnTo>
                    <a:pt x="2133600" y="0"/>
                  </a:lnTo>
                  <a:lnTo>
                    <a:pt x="2153411" y="0"/>
                  </a:lnTo>
                  <a:lnTo>
                    <a:pt x="2173224" y="0"/>
                  </a:lnTo>
                  <a:lnTo>
                    <a:pt x="2193035" y="0"/>
                  </a:lnTo>
                  <a:lnTo>
                    <a:pt x="2214372" y="0"/>
                  </a:lnTo>
                  <a:lnTo>
                    <a:pt x="2234183" y="0"/>
                  </a:lnTo>
                  <a:lnTo>
                    <a:pt x="2253996" y="0"/>
                  </a:lnTo>
                  <a:lnTo>
                    <a:pt x="2273807" y="0"/>
                  </a:lnTo>
                  <a:lnTo>
                    <a:pt x="2293620" y="0"/>
                  </a:lnTo>
                  <a:lnTo>
                    <a:pt x="2577083" y="0"/>
                  </a:lnTo>
                  <a:lnTo>
                    <a:pt x="2596896" y="0"/>
                  </a:lnTo>
                  <a:lnTo>
                    <a:pt x="2616707" y="0"/>
                  </a:lnTo>
                  <a:lnTo>
                    <a:pt x="2636520" y="0"/>
                  </a:lnTo>
                  <a:lnTo>
                    <a:pt x="2656331" y="0"/>
                  </a:lnTo>
                  <a:lnTo>
                    <a:pt x="2677668" y="0"/>
                  </a:lnTo>
                  <a:lnTo>
                    <a:pt x="2697479" y="0"/>
                  </a:lnTo>
                  <a:lnTo>
                    <a:pt x="2717292" y="0"/>
                  </a:lnTo>
                  <a:lnTo>
                    <a:pt x="2737104" y="0"/>
                  </a:lnTo>
                  <a:lnTo>
                    <a:pt x="2758439" y="0"/>
                  </a:lnTo>
                  <a:lnTo>
                    <a:pt x="2778252" y="0"/>
                  </a:lnTo>
                  <a:lnTo>
                    <a:pt x="2798063" y="0"/>
                  </a:lnTo>
                  <a:lnTo>
                    <a:pt x="2817876" y="0"/>
                  </a:lnTo>
                  <a:lnTo>
                    <a:pt x="2837687" y="0"/>
                  </a:lnTo>
                  <a:lnTo>
                    <a:pt x="2859024" y="0"/>
                  </a:lnTo>
                  <a:lnTo>
                    <a:pt x="2878835" y="0"/>
                  </a:lnTo>
                  <a:lnTo>
                    <a:pt x="2898648" y="0"/>
                  </a:lnTo>
                  <a:lnTo>
                    <a:pt x="2918459" y="0"/>
                  </a:lnTo>
                  <a:lnTo>
                    <a:pt x="3201924" y="0"/>
                  </a:lnTo>
                  <a:lnTo>
                    <a:pt x="3221735" y="0"/>
                  </a:lnTo>
                  <a:lnTo>
                    <a:pt x="3241548" y="0"/>
                  </a:lnTo>
                  <a:lnTo>
                    <a:pt x="3261359" y="0"/>
                  </a:lnTo>
                  <a:lnTo>
                    <a:pt x="3281172" y="0"/>
                  </a:lnTo>
                  <a:lnTo>
                    <a:pt x="3302507" y="0"/>
                  </a:lnTo>
                  <a:lnTo>
                    <a:pt x="3322320" y="0"/>
                  </a:lnTo>
                  <a:lnTo>
                    <a:pt x="3342131" y="0"/>
                  </a:lnTo>
                  <a:lnTo>
                    <a:pt x="3361944" y="0"/>
                  </a:lnTo>
                  <a:lnTo>
                    <a:pt x="3383279" y="0"/>
                  </a:lnTo>
                  <a:lnTo>
                    <a:pt x="3403092" y="0"/>
                  </a:lnTo>
                  <a:lnTo>
                    <a:pt x="3422904" y="0"/>
                  </a:lnTo>
                  <a:lnTo>
                    <a:pt x="3442716" y="0"/>
                  </a:lnTo>
                  <a:lnTo>
                    <a:pt x="3462528" y="0"/>
                  </a:lnTo>
                  <a:lnTo>
                    <a:pt x="3483863" y="0"/>
                  </a:lnTo>
                  <a:lnTo>
                    <a:pt x="3503676" y="0"/>
                  </a:lnTo>
                  <a:lnTo>
                    <a:pt x="3523487" y="0"/>
                  </a:lnTo>
                  <a:lnTo>
                    <a:pt x="3543300" y="0"/>
                  </a:lnTo>
                  <a:lnTo>
                    <a:pt x="3826763" y="0"/>
                  </a:lnTo>
                  <a:lnTo>
                    <a:pt x="3846576" y="0"/>
                  </a:lnTo>
                  <a:lnTo>
                    <a:pt x="3866387" y="0"/>
                  </a:lnTo>
                  <a:lnTo>
                    <a:pt x="3886200" y="0"/>
                  </a:lnTo>
                  <a:lnTo>
                    <a:pt x="3906011" y="0"/>
                  </a:lnTo>
                  <a:lnTo>
                    <a:pt x="3927348" y="0"/>
                  </a:lnTo>
                  <a:lnTo>
                    <a:pt x="3947159" y="0"/>
                  </a:lnTo>
                  <a:lnTo>
                    <a:pt x="3966972" y="0"/>
                  </a:lnTo>
                  <a:lnTo>
                    <a:pt x="3986783" y="0"/>
                  </a:lnTo>
                  <a:lnTo>
                    <a:pt x="4008120" y="0"/>
                  </a:lnTo>
                  <a:lnTo>
                    <a:pt x="4027931" y="0"/>
                  </a:lnTo>
                  <a:lnTo>
                    <a:pt x="4047744" y="0"/>
                  </a:lnTo>
                  <a:lnTo>
                    <a:pt x="4067555" y="0"/>
                  </a:lnTo>
                  <a:lnTo>
                    <a:pt x="4087368" y="0"/>
                  </a:lnTo>
                  <a:lnTo>
                    <a:pt x="4108704" y="0"/>
                  </a:lnTo>
                  <a:lnTo>
                    <a:pt x="4128516" y="0"/>
                  </a:lnTo>
                  <a:lnTo>
                    <a:pt x="4148328" y="0"/>
                  </a:lnTo>
                  <a:lnTo>
                    <a:pt x="4168139" y="0"/>
                  </a:lnTo>
                  <a:lnTo>
                    <a:pt x="4451604" y="0"/>
                  </a:lnTo>
                  <a:lnTo>
                    <a:pt x="4471416" y="0"/>
                  </a:lnTo>
                  <a:lnTo>
                    <a:pt x="4491228" y="0"/>
                  </a:lnTo>
                  <a:lnTo>
                    <a:pt x="4511039" y="0"/>
                  </a:lnTo>
                  <a:lnTo>
                    <a:pt x="4530852" y="0"/>
                  </a:lnTo>
                  <a:lnTo>
                    <a:pt x="4552187" y="0"/>
                  </a:lnTo>
                  <a:lnTo>
                    <a:pt x="4572000" y="0"/>
                  </a:lnTo>
                  <a:lnTo>
                    <a:pt x="4591811" y="0"/>
                  </a:lnTo>
                  <a:lnTo>
                    <a:pt x="4611624" y="0"/>
                  </a:lnTo>
                  <a:lnTo>
                    <a:pt x="4632959" y="0"/>
                  </a:lnTo>
                  <a:lnTo>
                    <a:pt x="4652772" y="0"/>
                  </a:lnTo>
                  <a:lnTo>
                    <a:pt x="4672583" y="0"/>
                  </a:lnTo>
                  <a:lnTo>
                    <a:pt x="4692396" y="0"/>
                  </a:lnTo>
                  <a:lnTo>
                    <a:pt x="4712208" y="0"/>
                  </a:lnTo>
                  <a:lnTo>
                    <a:pt x="4733544" y="0"/>
                  </a:lnTo>
                  <a:lnTo>
                    <a:pt x="4753356" y="0"/>
                  </a:lnTo>
                  <a:lnTo>
                    <a:pt x="4773168" y="0"/>
                  </a:lnTo>
                  <a:lnTo>
                    <a:pt x="4792980" y="0"/>
                  </a:lnTo>
                  <a:lnTo>
                    <a:pt x="5076444" y="0"/>
                  </a:lnTo>
                  <a:lnTo>
                    <a:pt x="5096256" y="0"/>
                  </a:lnTo>
                  <a:lnTo>
                    <a:pt x="5116068" y="0"/>
                  </a:lnTo>
                  <a:lnTo>
                    <a:pt x="5135880" y="0"/>
                  </a:lnTo>
                  <a:lnTo>
                    <a:pt x="5155692" y="0"/>
                  </a:lnTo>
                  <a:lnTo>
                    <a:pt x="5177028" y="0"/>
                  </a:lnTo>
                  <a:lnTo>
                    <a:pt x="5196839" y="0"/>
                  </a:lnTo>
                  <a:lnTo>
                    <a:pt x="5216652" y="0"/>
                  </a:lnTo>
                  <a:lnTo>
                    <a:pt x="5236463" y="0"/>
                  </a:lnTo>
                  <a:lnTo>
                    <a:pt x="5237987" y="0"/>
                  </a:lnTo>
                </a:path>
                <a:path w="5238115" h="1247139">
                  <a:moveTo>
                    <a:pt x="0" y="1246632"/>
                  </a:moveTo>
                  <a:lnTo>
                    <a:pt x="0" y="1246632"/>
                  </a:lnTo>
                  <a:lnTo>
                    <a:pt x="77724" y="1246632"/>
                  </a:lnTo>
                  <a:lnTo>
                    <a:pt x="97535" y="1246632"/>
                  </a:lnTo>
                  <a:lnTo>
                    <a:pt x="117348" y="1246632"/>
                  </a:lnTo>
                  <a:lnTo>
                    <a:pt x="137159" y="1246632"/>
                  </a:lnTo>
                  <a:lnTo>
                    <a:pt x="158496" y="1246632"/>
                  </a:lnTo>
                  <a:lnTo>
                    <a:pt x="178307" y="1246632"/>
                  </a:lnTo>
                  <a:lnTo>
                    <a:pt x="198120" y="1246632"/>
                  </a:lnTo>
                  <a:lnTo>
                    <a:pt x="217931" y="1246632"/>
                  </a:lnTo>
                  <a:lnTo>
                    <a:pt x="237744" y="1246632"/>
                  </a:lnTo>
                  <a:lnTo>
                    <a:pt x="259079" y="1246632"/>
                  </a:lnTo>
                  <a:lnTo>
                    <a:pt x="278892" y="1246632"/>
                  </a:lnTo>
                  <a:lnTo>
                    <a:pt x="298703" y="1246632"/>
                  </a:lnTo>
                  <a:lnTo>
                    <a:pt x="318516" y="1246632"/>
                  </a:lnTo>
                  <a:lnTo>
                    <a:pt x="339851" y="1246632"/>
                  </a:lnTo>
                  <a:lnTo>
                    <a:pt x="359663" y="1246632"/>
                  </a:lnTo>
                  <a:lnTo>
                    <a:pt x="379475" y="1246632"/>
                  </a:lnTo>
                  <a:lnTo>
                    <a:pt x="399287" y="1246632"/>
                  </a:lnTo>
                  <a:lnTo>
                    <a:pt x="419100" y="1246632"/>
                  </a:lnTo>
                  <a:lnTo>
                    <a:pt x="702563" y="1246632"/>
                  </a:lnTo>
                  <a:lnTo>
                    <a:pt x="722376" y="1246632"/>
                  </a:lnTo>
                  <a:lnTo>
                    <a:pt x="742187" y="1246632"/>
                  </a:lnTo>
                  <a:lnTo>
                    <a:pt x="762000" y="1246632"/>
                  </a:lnTo>
                  <a:lnTo>
                    <a:pt x="783335" y="1246632"/>
                  </a:lnTo>
                  <a:lnTo>
                    <a:pt x="803148" y="1246632"/>
                  </a:lnTo>
                  <a:lnTo>
                    <a:pt x="822959" y="1246632"/>
                  </a:lnTo>
                  <a:lnTo>
                    <a:pt x="842772" y="1246632"/>
                  </a:lnTo>
                  <a:lnTo>
                    <a:pt x="862583" y="1246632"/>
                  </a:lnTo>
                  <a:lnTo>
                    <a:pt x="883920" y="1246632"/>
                  </a:lnTo>
                  <a:lnTo>
                    <a:pt x="903731" y="1246632"/>
                  </a:lnTo>
                  <a:lnTo>
                    <a:pt x="923544" y="1246632"/>
                  </a:lnTo>
                  <a:lnTo>
                    <a:pt x="943355" y="1246632"/>
                  </a:lnTo>
                  <a:lnTo>
                    <a:pt x="964692" y="1246632"/>
                  </a:lnTo>
                  <a:lnTo>
                    <a:pt x="984503" y="1246632"/>
                  </a:lnTo>
                  <a:lnTo>
                    <a:pt x="1004316" y="1246632"/>
                  </a:lnTo>
                  <a:lnTo>
                    <a:pt x="1024127" y="1246632"/>
                  </a:lnTo>
                  <a:lnTo>
                    <a:pt x="1043939" y="1246632"/>
                  </a:lnTo>
                  <a:lnTo>
                    <a:pt x="1327403" y="1246632"/>
                  </a:lnTo>
                  <a:lnTo>
                    <a:pt x="1347216" y="1246632"/>
                  </a:lnTo>
                  <a:lnTo>
                    <a:pt x="1367027" y="1246632"/>
                  </a:lnTo>
                  <a:lnTo>
                    <a:pt x="1386839" y="1246632"/>
                  </a:lnTo>
                  <a:lnTo>
                    <a:pt x="1406652" y="1246632"/>
                  </a:lnTo>
                  <a:lnTo>
                    <a:pt x="1427987" y="1246632"/>
                  </a:lnTo>
                  <a:lnTo>
                    <a:pt x="1447800" y="1246632"/>
                  </a:lnTo>
                  <a:lnTo>
                    <a:pt x="1467611" y="1246632"/>
                  </a:lnTo>
                  <a:lnTo>
                    <a:pt x="1487424" y="1246632"/>
                  </a:lnTo>
                  <a:lnTo>
                    <a:pt x="1508759" y="1246632"/>
                  </a:lnTo>
                  <a:lnTo>
                    <a:pt x="1528572" y="1246632"/>
                  </a:lnTo>
                  <a:lnTo>
                    <a:pt x="1548383" y="1246632"/>
                  </a:lnTo>
                  <a:lnTo>
                    <a:pt x="1568196" y="1246632"/>
                  </a:lnTo>
                  <a:lnTo>
                    <a:pt x="1589531" y="1246632"/>
                  </a:lnTo>
                  <a:lnTo>
                    <a:pt x="1609344" y="1246632"/>
                  </a:lnTo>
                  <a:lnTo>
                    <a:pt x="1629155" y="1246632"/>
                  </a:lnTo>
                  <a:lnTo>
                    <a:pt x="1648968" y="1246632"/>
                  </a:lnTo>
                  <a:lnTo>
                    <a:pt x="1668779" y="1246632"/>
                  </a:lnTo>
                  <a:lnTo>
                    <a:pt x="1952244" y="1246632"/>
                  </a:lnTo>
                  <a:lnTo>
                    <a:pt x="1972055" y="1246632"/>
                  </a:lnTo>
                  <a:lnTo>
                    <a:pt x="1991868" y="1246632"/>
                  </a:lnTo>
                  <a:lnTo>
                    <a:pt x="2011679" y="1246632"/>
                  </a:lnTo>
                  <a:lnTo>
                    <a:pt x="2031492" y="1246632"/>
                  </a:lnTo>
                  <a:lnTo>
                    <a:pt x="2052827" y="1246632"/>
                  </a:lnTo>
                  <a:lnTo>
                    <a:pt x="2072639" y="1246632"/>
                  </a:lnTo>
                  <a:lnTo>
                    <a:pt x="2092452" y="1246632"/>
                  </a:lnTo>
                  <a:lnTo>
                    <a:pt x="2112263" y="1246632"/>
                  </a:lnTo>
                  <a:lnTo>
                    <a:pt x="2133600" y="1246632"/>
                  </a:lnTo>
                  <a:lnTo>
                    <a:pt x="2153411" y="1246632"/>
                  </a:lnTo>
                  <a:lnTo>
                    <a:pt x="2173224" y="1246632"/>
                  </a:lnTo>
                  <a:lnTo>
                    <a:pt x="2193035" y="1246632"/>
                  </a:lnTo>
                  <a:lnTo>
                    <a:pt x="2214372" y="1246632"/>
                  </a:lnTo>
                  <a:lnTo>
                    <a:pt x="2234183" y="1246632"/>
                  </a:lnTo>
                  <a:lnTo>
                    <a:pt x="2253996" y="1246632"/>
                  </a:lnTo>
                  <a:lnTo>
                    <a:pt x="2273807" y="1246632"/>
                  </a:lnTo>
                  <a:lnTo>
                    <a:pt x="2293620" y="1246632"/>
                  </a:lnTo>
                  <a:lnTo>
                    <a:pt x="2577083" y="1246632"/>
                  </a:lnTo>
                  <a:lnTo>
                    <a:pt x="2596896" y="1246632"/>
                  </a:lnTo>
                  <a:lnTo>
                    <a:pt x="2616707" y="1246632"/>
                  </a:lnTo>
                  <a:lnTo>
                    <a:pt x="2636520" y="1246632"/>
                  </a:lnTo>
                  <a:lnTo>
                    <a:pt x="2656331" y="1246632"/>
                  </a:lnTo>
                  <a:lnTo>
                    <a:pt x="2677668" y="1246632"/>
                  </a:lnTo>
                  <a:lnTo>
                    <a:pt x="2697479" y="1246632"/>
                  </a:lnTo>
                  <a:lnTo>
                    <a:pt x="2717292" y="1246632"/>
                  </a:lnTo>
                  <a:lnTo>
                    <a:pt x="2737104" y="1246632"/>
                  </a:lnTo>
                  <a:lnTo>
                    <a:pt x="2758439" y="1246632"/>
                  </a:lnTo>
                  <a:lnTo>
                    <a:pt x="2778252" y="1246632"/>
                  </a:lnTo>
                  <a:lnTo>
                    <a:pt x="2798063" y="1246632"/>
                  </a:lnTo>
                  <a:lnTo>
                    <a:pt x="2817876" y="1246632"/>
                  </a:lnTo>
                  <a:lnTo>
                    <a:pt x="2837687" y="1246632"/>
                  </a:lnTo>
                  <a:lnTo>
                    <a:pt x="2859024" y="1246632"/>
                  </a:lnTo>
                  <a:lnTo>
                    <a:pt x="2878835" y="1246632"/>
                  </a:lnTo>
                  <a:lnTo>
                    <a:pt x="2898648" y="1246632"/>
                  </a:lnTo>
                  <a:lnTo>
                    <a:pt x="2918459" y="1246632"/>
                  </a:lnTo>
                  <a:lnTo>
                    <a:pt x="3201924" y="1246632"/>
                  </a:lnTo>
                  <a:lnTo>
                    <a:pt x="3221735" y="1246632"/>
                  </a:lnTo>
                  <a:lnTo>
                    <a:pt x="3241548" y="1246632"/>
                  </a:lnTo>
                  <a:lnTo>
                    <a:pt x="3261359" y="1246632"/>
                  </a:lnTo>
                  <a:lnTo>
                    <a:pt x="3281172" y="1246632"/>
                  </a:lnTo>
                  <a:lnTo>
                    <a:pt x="3302507" y="1246632"/>
                  </a:lnTo>
                  <a:lnTo>
                    <a:pt x="3322320" y="1246632"/>
                  </a:lnTo>
                  <a:lnTo>
                    <a:pt x="3342131" y="1246632"/>
                  </a:lnTo>
                  <a:lnTo>
                    <a:pt x="3361944" y="1246632"/>
                  </a:lnTo>
                  <a:lnTo>
                    <a:pt x="3383279" y="1246632"/>
                  </a:lnTo>
                  <a:lnTo>
                    <a:pt x="3403092" y="1246632"/>
                  </a:lnTo>
                  <a:lnTo>
                    <a:pt x="3422904" y="1246632"/>
                  </a:lnTo>
                  <a:lnTo>
                    <a:pt x="3442716" y="1246632"/>
                  </a:lnTo>
                  <a:lnTo>
                    <a:pt x="3462528" y="1246632"/>
                  </a:lnTo>
                  <a:lnTo>
                    <a:pt x="3483863" y="1246632"/>
                  </a:lnTo>
                  <a:lnTo>
                    <a:pt x="3503676" y="1246632"/>
                  </a:lnTo>
                  <a:lnTo>
                    <a:pt x="3523487" y="1246632"/>
                  </a:lnTo>
                  <a:lnTo>
                    <a:pt x="3543300" y="1246632"/>
                  </a:lnTo>
                  <a:lnTo>
                    <a:pt x="3826763" y="1246632"/>
                  </a:lnTo>
                  <a:lnTo>
                    <a:pt x="3846576" y="1246632"/>
                  </a:lnTo>
                  <a:lnTo>
                    <a:pt x="3866387" y="1246632"/>
                  </a:lnTo>
                  <a:lnTo>
                    <a:pt x="3886200" y="1246632"/>
                  </a:lnTo>
                  <a:lnTo>
                    <a:pt x="3906011" y="1246632"/>
                  </a:lnTo>
                  <a:lnTo>
                    <a:pt x="3927348" y="1246632"/>
                  </a:lnTo>
                  <a:lnTo>
                    <a:pt x="3947159" y="1246632"/>
                  </a:lnTo>
                  <a:lnTo>
                    <a:pt x="3966972" y="1246632"/>
                  </a:lnTo>
                  <a:lnTo>
                    <a:pt x="3986783" y="1246632"/>
                  </a:lnTo>
                  <a:lnTo>
                    <a:pt x="4008120" y="1246632"/>
                  </a:lnTo>
                  <a:lnTo>
                    <a:pt x="4027931" y="1246632"/>
                  </a:lnTo>
                  <a:lnTo>
                    <a:pt x="4047744" y="1246632"/>
                  </a:lnTo>
                  <a:lnTo>
                    <a:pt x="4067555" y="1246632"/>
                  </a:lnTo>
                  <a:lnTo>
                    <a:pt x="4087368" y="1246632"/>
                  </a:lnTo>
                  <a:lnTo>
                    <a:pt x="4108704" y="1246632"/>
                  </a:lnTo>
                  <a:lnTo>
                    <a:pt x="4128516" y="1246632"/>
                  </a:lnTo>
                  <a:lnTo>
                    <a:pt x="4148328" y="1246632"/>
                  </a:lnTo>
                  <a:lnTo>
                    <a:pt x="4168139" y="1246632"/>
                  </a:lnTo>
                  <a:lnTo>
                    <a:pt x="4451604" y="1246632"/>
                  </a:lnTo>
                  <a:lnTo>
                    <a:pt x="4471416" y="1246632"/>
                  </a:lnTo>
                  <a:lnTo>
                    <a:pt x="4491228" y="1246632"/>
                  </a:lnTo>
                  <a:lnTo>
                    <a:pt x="4511039" y="1246632"/>
                  </a:lnTo>
                  <a:lnTo>
                    <a:pt x="4530852" y="1246632"/>
                  </a:lnTo>
                  <a:lnTo>
                    <a:pt x="4552187" y="1246632"/>
                  </a:lnTo>
                  <a:lnTo>
                    <a:pt x="4572000" y="1246632"/>
                  </a:lnTo>
                  <a:lnTo>
                    <a:pt x="4591811" y="1246632"/>
                  </a:lnTo>
                  <a:lnTo>
                    <a:pt x="4611624" y="1246632"/>
                  </a:lnTo>
                  <a:lnTo>
                    <a:pt x="4632959" y="1246632"/>
                  </a:lnTo>
                  <a:lnTo>
                    <a:pt x="4652772" y="1246632"/>
                  </a:lnTo>
                  <a:lnTo>
                    <a:pt x="4672583" y="1246632"/>
                  </a:lnTo>
                  <a:lnTo>
                    <a:pt x="4692396" y="1246632"/>
                  </a:lnTo>
                  <a:lnTo>
                    <a:pt x="4712208" y="1246632"/>
                  </a:lnTo>
                  <a:lnTo>
                    <a:pt x="4733544" y="1246632"/>
                  </a:lnTo>
                  <a:lnTo>
                    <a:pt x="4753356" y="1246632"/>
                  </a:lnTo>
                  <a:lnTo>
                    <a:pt x="4773168" y="1246632"/>
                  </a:lnTo>
                  <a:lnTo>
                    <a:pt x="4792980" y="1246632"/>
                  </a:lnTo>
                  <a:lnTo>
                    <a:pt x="5076444" y="1246632"/>
                  </a:lnTo>
                  <a:lnTo>
                    <a:pt x="5096256" y="1246632"/>
                  </a:lnTo>
                  <a:lnTo>
                    <a:pt x="5116068" y="1246632"/>
                  </a:lnTo>
                  <a:lnTo>
                    <a:pt x="5135880" y="1246632"/>
                  </a:lnTo>
                  <a:lnTo>
                    <a:pt x="5155692" y="1246632"/>
                  </a:lnTo>
                  <a:lnTo>
                    <a:pt x="5177028" y="1246632"/>
                  </a:lnTo>
                  <a:lnTo>
                    <a:pt x="5196839" y="1246632"/>
                  </a:lnTo>
                  <a:lnTo>
                    <a:pt x="5216652" y="1246632"/>
                  </a:lnTo>
                  <a:lnTo>
                    <a:pt x="5236463" y="1246632"/>
                  </a:lnTo>
                  <a:lnTo>
                    <a:pt x="5237987" y="1246632"/>
                  </a:lnTo>
                </a:path>
              </a:pathLst>
            </a:custGeom>
            <a:ln w="9525">
              <a:solidFill>
                <a:srgbClr val="C3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11746230" y="5661405"/>
            <a:ext cx="129539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>
                <a:solidFill>
                  <a:srgbClr val="585858"/>
                </a:solidFill>
                <a:latin typeface="Tahoma"/>
                <a:cs typeface="Tahoma"/>
              </a:rPr>
              <a:t>16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95">
                <a:solidFill>
                  <a:srgbClr val="585858"/>
                </a:solidFill>
                <a:latin typeface="Tahoma"/>
                <a:cs typeface="Tahoma"/>
              </a:rPr>
              <a:t>14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114">
                <a:solidFill>
                  <a:srgbClr val="585858"/>
                </a:solidFill>
                <a:latin typeface="Tahoma"/>
                <a:cs typeface="Tahoma"/>
              </a:rPr>
              <a:t>12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10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746230" y="4366005"/>
            <a:ext cx="139065" cy="1198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26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55">
                <a:solidFill>
                  <a:srgbClr val="585858"/>
                </a:solidFill>
                <a:latin typeface="Tahoma"/>
                <a:cs typeface="Tahoma"/>
              </a:rPr>
              <a:t>24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22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5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-105">
                <a:solidFill>
                  <a:srgbClr val="585858"/>
                </a:solidFill>
                <a:latin typeface="Tahoma"/>
                <a:cs typeface="Tahoma"/>
              </a:rPr>
              <a:t>18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52717" y="6599022"/>
            <a:ext cx="307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solidFill>
                  <a:srgbClr val="585858"/>
                </a:solidFill>
                <a:latin typeface="Tahoma"/>
                <a:cs typeface="Tahoma"/>
              </a:rPr>
              <a:t>jan-14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772402" y="6599022"/>
            <a:ext cx="302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288530" y="6599022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809992" y="6599022"/>
            <a:ext cx="299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24215" y="6599022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841485" y="6599022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9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351009" y="6599022"/>
            <a:ext cx="320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878694" y="6599022"/>
            <a:ext cx="302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390123" y="6599022"/>
            <a:ext cx="3136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7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34073" y="4412360"/>
            <a:ext cx="23507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ela</a:t>
            </a:r>
            <a:r>
              <a:rPr dirty="0" sz="1400" spc="-6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ão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x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uc</a:t>
            </a:r>
            <a:r>
              <a:rPr dirty="0" sz="14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2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1400" spc="-229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2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240">
                <a:solidFill>
                  <a:srgbClr val="1C232D"/>
                </a:solidFill>
                <a:latin typeface="Tahoma"/>
                <a:cs typeface="Tahoma"/>
              </a:rPr>
              <a:t>Í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di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448044" y="3842003"/>
            <a:ext cx="5245735" cy="40005"/>
          </a:xfrm>
          <a:custGeom>
            <a:avLst/>
            <a:gdLst/>
            <a:ahLst/>
            <a:cxnLst/>
            <a:rect l="l" t="t" r="r" b="b"/>
            <a:pathLst>
              <a:path w="5245734" h="40004">
                <a:moveTo>
                  <a:pt x="0" y="0"/>
                </a:moveTo>
                <a:lnTo>
                  <a:pt x="5245608" y="0"/>
                </a:lnTo>
              </a:path>
              <a:path w="5245734" h="40004">
                <a:moveTo>
                  <a:pt x="0" y="0"/>
                </a:moveTo>
                <a:lnTo>
                  <a:pt x="0" y="39624"/>
                </a:lnTo>
              </a:path>
              <a:path w="5245734" h="40004">
                <a:moveTo>
                  <a:pt x="518159" y="0"/>
                </a:moveTo>
                <a:lnTo>
                  <a:pt x="518159" y="39624"/>
                </a:lnTo>
              </a:path>
              <a:path w="5245734" h="40004">
                <a:moveTo>
                  <a:pt x="1036320" y="0"/>
                </a:moveTo>
                <a:lnTo>
                  <a:pt x="1036320" y="39624"/>
                </a:lnTo>
              </a:path>
              <a:path w="5245734" h="40004">
                <a:moveTo>
                  <a:pt x="1554479" y="0"/>
                </a:moveTo>
                <a:lnTo>
                  <a:pt x="1554479" y="39624"/>
                </a:lnTo>
              </a:path>
              <a:path w="5245734" h="40004">
                <a:moveTo>
                  <a:pt x="2072639" y="0"/>
                </a:moveTo>
                <a:lnTo>
                  <a:pt x="2072639" y="39624"/>
                </a:lnTo>
              </a:path>
              <a:path w="5245734" h="40004">
                <a:moveTo>
                  <a:pt x="2590800" y="0"/>
                </a:moveTo>
                <a:lnTo>
                  <a:pt x="2590800" y="39624"/>
                </a:lnTo>
              </a:path>
              <a:path w="5245734" h="40004">
                <a:moveTo>
                  <a:pt x="3107435" y="0"/>
                </a:moveTo>
                <a:lnTo>
                  <a:pt x="3107435" y="39624"/>
                </a:lnTo>
              </a:path>
              <a:path w="5245734" h="40004">
                <a:moveTo>
                  <a:pt x="3627120" y="0"/>
                </a:moveTo>
                <a:lnTo>
                  <a:pt x="3627120" y="39624"/>
                </a:lnTo>
              </a:path>
              <a:path w="5245734" h="40004">
                <a:moveTo>
                  <a:pt x="4145279" y="0"/>
                </a:moveTo>
                <a:lnTo>
                  <a:pt x="4145279" y="39624"/>
                </a:lnTo>
              </a:path>
              <a:path w="5245734" h="40004">
                <a:moveTo>
                  <a:pt x="4661915" y="0"/>
                </a:moveTo>
                <a:lnTo>
                  <a:pt x="4661915" y="39624"/>
                </a:lnTo>
              </a:path>
              <a:path w="5245734" h="40004">
                <a:moveTo>
                  <a:pt x="5180076" y="0"/>
                </a:moveTo>
                <a:lnTo>
                  <a:pt x="5180076" y="396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2" name="object 132"/>
          <p:cNvGrpSpPr/>
          <p:nvPr/>
        </p:nvGrpSpPr>
        <p:grpSpPr>
          <a:xfrm>
            <a:off x="6434518" y="2115502"/>
            <a:ext cx="5273040" cy="1284605"/>
            <a:chOff x="6434518" y="2115502"/>
            <a:chExt cx="5273040" cy="1284605"/>
          </a:xfrm>
        </p:grpSpPr>
        <p:sp>
          <p:nvSpPr>
            <p:cNvPr id="133" name="object 133"/>
            <p:cNvSpPr/>
            <p:nvPr/>
          </p:nvSpPr>
          <p:spPr>
            <a:xfrm>
              <a:off x="6448805" y="2129789"/>
              <a:ext cx="5244465" cy="1256030"/>
            </a:xfrm>
            <a:custGeom>
              <a:avLst/>
              <a:gdLst/>
              <a:ahLst/>
              <a:cxnLst/>
              <a:rect l="l" t="t" r="r" b="b"/>
              <a:pathLst>
                <a:path w="5244465" h="1256029">
                  <a:moveTo>
                    <a:pt x="0" y="1034796"/>
                  </a:moveTo>
                  <a:lnTo>
                    <a:pt x="1524" y="1051560"/>
                  </a:lnTo>
                  <a:lnTo>
                    <a:pt x="3048" y="1053084"/>
                  </a:lnTo>
                  <a:lnTo>
                    <a:pt x="7620" y="1057656"/>
                  </a:lnTo>
                  <a:lnTo>
                    <a:pt x="9144" y="1046988"/>
                  </a:lnTo>
                  <a:lnTo>
                    <a:pt x="10668" y="1046988"/>
                  </a:lnTo>
                  <a:lnTo>
                    <a:pt x="12192" y="1046988"/>
                  </a:lnTo>
                  <a:lnTo>
                    <a:pt x="13716" y="1039368"/>
                  </a:lnTo>
                  <a:lnTo>
                    <a:pt x="16764" y="1065276"/>
                  </a:lnTo>
                  <a:lnTo>
                    <a:pt x="18288" y="1045463"/>
                  </a:lnTo>
                  <a:lnTo>
                    <a:pt x="19812" y="1036320"/>
                  </a:lnTo>
                  <a:lnTo>
                    <a:pt x="21336" y="1039368"/>
                  </a:lnTo>
                  <a:lnTo>
                    <a:pt x="22860" y="1045463"/>
                  </a:lnTo>
                  <a:lnTo>
                    <a:pt x="27432" y="1046988"/>
                  </a:lnTo>
                  <a:lnTo>
                    <a:pt x="28956" y="1040892"/>
                  </a:lnTo>
                  <a:lnTo>
                    <a:pt x="30480" y="1037844"/>
                  </a:lnTo>
                  <a:lnTo>
                    <a:pt x="32004" y="1056132"/>
                  </a:lnTo>
                  <a:lnTo>
                    <a:pt x="33528" y="1095756"/>
                  </a:lnTo>
                  <a:lnTo>
                    <a:pt x="38100" y="1106424"/>
                  </a:lnTo>
                  <a:lnTo>
                    <a:pt x="38100" y="1092708"/>
                  </a:lnTo>
                  <a:lnTo>
                    <a:pt x="39624" y="1109472"/>
                  </a:lnTo>
                  <a:lnTo>
                    <a:pt x="41148" y="1091184"/>
                  </a:lnTo>
                  <a:lnTo>
                    <a:pt x="42672" y="1101852"/>
                  </a:lnTo>
                  <a:lnTo>
                    <a:pt x="47244" y="1144524"/>
                  </a:lnTo>
                  <a:lnTo>
                    <a:pt x="48768" y="1132332"/>
                  </a:lnTo>
                  <a:lnTo>
                    <a:pt x="50292" y="1135380"/>
                  </a:lnTo>
                  <a:lnTo>
                    <a:pt x="51816" y="1112520"/>
                  </a:lnTo>
                  <a:lnTo>
                    <a:pt x="53340" y="1086612"/>
                  </a:lnTo>
                  <a:lnTo>
                    <a:pt x="57912" y="1085088"/>
                  </a:lnTo>
                  <a:lnTo>
                    <a:pt x="57912" y="1063752"/>
                  </a:lnTo>
                  <a:lnTo>
                    <a:pt x="59436" y="1065276"/>
                  </a:lnTo>
                  <a:lnTo>
                    <a:pt x="60960" y="1053084"/>
                  </a:lnTo>
                  <a:lnTo>
                    <a:pt x="62484" y="1042415"/>
                  </a:lnTo>
                  <a:lnTo>
                    <a:pt x="67055" y="1043939"/>
                  </a:lnTo>
                  <a:lnTo>
                    <a:pt x="68579" y="1042415"/>
                  </a:lnTo>
                  <a:lnTo>
                    <a:pt x="70103" y="1056132"/>
                  </a:lnTo>
                  <a:lnTo>
                    <a:pt x="71627" y="1043939"/>
                  </a:lnTo>
                  <a:lnTo>
                    <a:pt x="73151" y="1048512"/>
                  </a:lnTo>
                  <a:lnTo>
                    <a:pt x="77724" y="1037844"/>
                  </a:lnTo>
                  <a:lnTo>
                    <a:pt x="77724" y="1033272"/>
                  </a:lnTo>
                  <a:lnTo>
                    <a:pt x="79248" y="1033272"/>
                  </a:lnTo>
                  <a:lnTo>
                    <a:pt x="80772" y="1022604"/>
                  </a:lnTo>
                  <a:lnTo>
                    <a:pt x="82296" y="1016508"/>
                  </a:lnTo>
                  <a:lnTo>
                    <a:pt x="86868" y="1033272"/>
                  </a:lnTo>
                  <a:lnTo>
                    <a:pt x="88392" y="1002792"/>
                  </a:lnTo>
                  <a:lnTo>
                    <a:pt x="89916" y="1002792"/>
                  </a:lnTo>
                  <a:lnTo>
                    <a:pt x="91440" y="998220"/>
                  </a:lnTo>
                  <a:lnTo>
                    <a:pt x="92964" y="998220"/>
                  </a:lnTo>
                  <a:lnTo>
                    <a:pt x="97536" y="1001268"/>
                  </a:lnTo>
                  <a:lnTo>
                    <a:pt x="99060" y="1011936"/>
                  </a:lnTo>
                  <a:lnTo>
                    <a:pt x="100584" y="1034796"/>
                  </a:lnTo>
                  <a:lnTo>
                    <a:pt x="102108" y="1040892"/>
                  </a:lnTo>
                  <a:lnTo>
                    <a:pt x="106679" y="1024127"/>
                  </a:lnTo>
                  <a:lnTo>
                    <a:pt x="108203" y="1010412"/>
                  </a:lnTo>
                  <a:lnTo>
                    <a:pt x="109727" y="1021080"/>
                  </a:lnTo>
                  <a:lnTo>
                    <a:pt x="111251" y="1010412"/>
                  </a:lnTo>
                  <a:lnTo>
                    <a:pt x="112775" y="1016508"/>
                  </a:lnTo>
                  <a:lnTo>
                    <a:pt x="117348" y="1036320"/>
                  </a:lnTo>
                  <a:lnTo>
                    <a:pt x="118872" y="1028700"/>
                  </a:lnTo>
                  <a:lnTo>
                    <a:pt x="118872" y="1043939"/>
                  </a:lnTo>
                  <a:lnTo>
                    <a:pt x="120396" y="1046988"/>
                  </a:lnTo>
                  <a:lnTo>
                    <a:pt x="121920" y="1037844"/>
                  </a:lnTo>
                  <a:lnTo>
                    <a:pt x="126492" y="1025651"/>
                  </a:lnTo>
                  <a:lnTo>
                    <a:pt x="128016" y="1011936"/>
                  </a:lnTo>
                  <a:lnTo>
                    <a:pt x="129540" y="1005839"/>
                  </a:lnTo>
                  <a:lnTo>
                    <a:pt x="131064" y="1021080"/>
                  </a:lnTo>
                  <a:lnTo>
                    <a:pt x="132588" y="1046988"/>
                  </a:lnTo>
                  <a:lnTo>
                    <a:pt x="137160" y="1069848"/>
                  </a:lnTo>
                  <a:lnTo>
                    <a:pt x="138684" y="1062227"/>
                  </a:lnTo>
                  <a:lnTo>
                    <a:pt x="140208" y="1042415"/>
                  </a:lnTo>
                  <a:lnTo>
                    <a:pt x="140208" y="1083564"/>
                  </a:lnTo>
                  <a:lnTo>
                    <a:pt x="141732" y="1101852"/>
                  </a:lnTo>
                  <a:lnTo>
                    <a:pt x="146303" y="1088136"/>
                  </a:lnTo>
                  <a:lnTo>
                    <a:pt x="147827" y="1075944"/>
                  </a:lnTo>
                  <a:lnTo>
                    <a:pt x="149351" y="1054608"/>
                  </a:lnTo>
                  <a:lnTo>
                    <a:pt x="150875" y="1050036"/>
                  </a:lnTo>
                  <a:lnTo>
                    <a:pt x="152400" y="1051560"/>
                  </a:lnTo>
                  <a:lnTo>
                    <a:pt x="156972" y="1043939"/>
                  </a:lnTo>
                  <a:lnTo>
                    <a:pt x="158496" y="1039368"/>
                  </a:lnTo>
                  <a:lnTo>
                    <a:pt x="160020" y="1050036"/>
                  </a:lnTo>
                  <a:lnTo>
                    <a:pt x="160020" y="1048512"/>
                  </a:lnTo>
                  <a:lnTo>
                    <a:pt x="161544" y="1065276"/>
                  </a:lnTo>
                  <a:lnTo>
                    <a:pt x="166116" y="1060704"/>
                  </a:lnTo>
                  <a:lnTo>
                    <a:pt x="167640" y="1040892"/>
                  </a:lnTo>
                  <a:lnTo>
                    <a:pt x="169164" y="1036320"/>
                  </a:lnTo>
                  <a:lnTo>
                    <a:pt x="170688" y="1042415"/>
                  </a:lnTo>
                  <a:lnTo>
                    <a:pt x="172212" y="1045463"/>
                  </a:lnTo>
                  <a:lnTo>
                    <a:pt x="176784" y="1046988"/>
                  </a:lnTo>
                  <a:lnTo>
                    <a:pt x="178308" y="1066800"/>
                  </a:lnTo>
                  <a:lnTo>
                    <a:pt x="179832" y="1056132"/>
                  </a:lnTo>
                  <a:lnTo>
                    <a:pt x="179832" y="1057656"/>
                  </a:lnTo>
                  <a:lnTo>
                    <a:pt x="181355" y="1056132"/>
                  </a:lnTo>
                  <a:lnTo>
                    <a:pt x="185927" y="1039368"/>
                  </a:lnTo>
                  <a:lnTo>
                    <a:pt x="187451" y="1039368"/>
                  </a:lnTo>
                  <a:lnTo>
                    <a:pt x="188975" y="1048512"/>
                  </a:lnTo>
                  <a:lnTo>
                    <a:pt x="190500" y="1066800"/>
                  </a:lnTo>
                  <a:lnTo>
                    <a:pt x="192024" y="1060704"/>
                  </a:lnTo>
                  <a:lnTo>
                    <a:pt x="196596" y="1054608"/>
                  </a:lnTo>
                  <a:lnTo>
                    <a:pt x="198120" y="1068324"/>
                  </a:lnTo>
                  <a:lnTo>
                    <a:pt x="199644" y="1053084"/>
                  </a:lnTo>
                  <a:lnTo>
                    <a:pt x="201168" y="1048512"/>
                  </a:lnTo>
                  <a:lnTo>
                    <a:pt x="201168" y="1040892"/>
                  </a:lnTo>
                  <a:lnTo>
                    <a:pt x="205740" y="1042415"/>
                  </a:lnTo>
                  <a:lnTo>
                    <a:pt x="207264" y="1030224"/>
                  </a:lnTo>
                  <a:lnTo>
                    <a:pt x="208788" y="1033272"/>
                  </a:lnTo>
                  <a:lnTo>
                    <a:pt x="210312" y="1022604"/>
                  </a:lnTo>
                  <a:lnTo>
                    <a:pt x="211836" y="1019556"/>
                  </a:lnTo>
                  <a:lnTo>
                    <a:pt x="216408" y="1019556"/>
                  </a:lnTo>
                  <a:lnTo>
                    <a:pt x="217932" y="1021080"/>
                  </a:lnTo>
                  <a:lnTo>
                    <a:pt x="219455" y="1018032"/>
                  </a:lnTo>
                  <a:lnTo>
                    <a:pt x="220979" y="1005839"/>
                  </a:lnTo>
                  <a:lnTo>
                    <a:pt x="220979" y="996696"/>
                  </a:lnTo>
                  <a:lnTo>
                    <a:pt x="225551" y="999744"/>
                  </a:lnTo>
                  <a:lnTo>
                    <a:pt x="227075" y="1001268"/>
                  </a:lnTo>
                  <a:lnTo>
                    <a:pt x="228600" y="1008888"/>
                  </a:lnTo>
                  <a:lnTo>
                    <a:pt x="230124" y="1024127"/>
                  </a:lnTo>
                  <a:lnTo>
                    <a:pt x="231648" y="1018032"/>
                  </a:lnTo>
                  <a:lnTo>
                    <a:pt x="236220" y="1018032"/>
                  </a:lnTo>
                  <a:lnTo>
                    <a:pt x="237744" y="1014984"/>
                  </a:lnTo>
                  <a:lnTo>
                    <a:pt x="239268" y="1001268"/>
                  </a:lnTo>
                  <a:lnTo>
                    <a:pt x="240792" y="998220"/>
                  </a:lnTo>
                  <a:lnTo>
                    <a:pt x="242316" y="993648"/>
                  </a:lnTo>
                  <a:lnTo>
                    <a:pt x="245364" y="989076"/>
                  </a:lnTo>
                  <a:lnTo>
                    <a:pt x="246888" y="1002792"/>
                  </a:lnTo>
                  <a:lnTo>
                    <a:pt x="248412" y="993648"/>
                  </a:lnTo>
                  <a:lnTo>
                    <a:pt x="249936" y="995172"/>
                  </a:lnTo>
                  <a:lnTo>
                    <a:pt x="251460" y="992124"/>
                  </a:lnTo>
                  <a:lnTo>
                    <a:pt x="256032" y="993648"/>
                  </a:lnTo>
                  <a:lnTo>
                    <a:pt x="257555" y="982980"/>
                  </a:lnTo>
                  <a:lnTo>
                    <a:pt x="259079" y="982980"/>
                  </a:lnTo>
                  <a:lnTo>
                    <a:pt x="260603" y="972312"/>
                  </a:lnTo>
                  <a:lnTo>
                    <a:pt x="262127" y="973836"/>
                  </a:lnTo>
                  <a:lnTo>
                    <a:pt x="265175" y="982980"/>
                  </a:lnTo>
                  <a:lnTo>
                    <a:pt x="266700" y="998220"/>
                  </a:lnTo>
                  <a:lnTo>
                    <a:pt x="268224" y="989076"/>
                  </a:lnTo>
                  <a:lnTo>
                    <a:pt x="269748" y="998220"/>
                  </a:lnTo>
                  <a:lnTo>
                    <a:pt x="271272" y="995172"/>
                  </a:lnTo>
                  <a:lnTo>
                    <a:pt x="275844" y="987551"/>
                  </a:lnTo>
                  <a:lnTo>
                    <a:pt x="277368" y="993648"/>
                  </a:lnTo>
                  <a:lnTo>
                    <a:pt x="278892" y="986027"/>
                  </a:lnTo>
                  <a:lnTo>
                    <a:pt x="280416" y="1011936"/>
                  </a:lnTo>
                  <a:lnTo>
                    <a:pt x="281940" y="992124"/>
                  </a:lnTo>
                  <a:lnTo>
                    <a:pt x="284988" y="999744"/>
                  </a:lnTo>
                  <a:lnTo>
                    <a:pt x="286512" y="990600"/>
                  </a:lnTo>
                  <a:lnTo>
                    <a:pt x="288036" y="990600"/>
                  </a:lnTo>
                  <a:lnTo>
                    <a:pt x="289560" y="990600"/>
                  </a:lnTo>
                  <a:lnTo>
                    <a:pt x="291084" y="999744"/>
                  </a:lnTo>
                  <a:lnTo>
                    <a:pt x="295655" y="1001268"/>
                  </a:lnTo>
                  <a:lnTo>
                    <a:pt x="297179" y="1010412"/>
                  </a:lnTo>
                  <a:lnTo>
                    <a:pt x="298703" y="1010412"/>
                  </a:lnTo>
                  <a:lnTo>
                    <a:pt x="300227" y="1051560"/>
                  </a:lnTo>
                  <a:lnTo>
                    <a:pt x="301751" y="1057656"/>
                  </a:lnTo>
                  <a:lnTo>
                    <a:pt x="304800" y="1045463"/>
                  </a:lnTo>
                  <a:lnTo>
                    <a:pt x="306324" y="1057656"/>
                  </a:lnTo>
                  <a:lnTo>
                    <a:pt x="307848" y="1057656"/>
                  </a:lnTo>
                  <a:lnTo>
                    <a:pt x="309372" y="1068324"/>
                  </a:lnTo>
                  <a:lnTo>
                    <a:pt x="310896" y="1046988"/>
                  </a:lnTo>
                  <a:lnTo>
                    <a:pt x="315468" y="1042415"/>
                  </a:lnTo>
                  <a:lnTo>
                    <a:pt x="316992" y="1046988"/>
                  </a:lnTo>
                  <a:lnTo>
                    <a:pt x="318516" y="1033272"/>
                  </a:lnTo>
                  <a:lnTo>
                    <a:pt x="320040" y="1025651"/>
                  </a:lnTo>
                  <a:lnTo>
                    <a:pt x="321564" y="1025651"/>
                  </a:lnTo>
                  <a:lnTo>
                    <a:pt x="324612" y="1010412"/>
                  </a:lnTo>
                  <a:lnTo>
                    <a:pt x="326136" y="1001268"/>
                  </a:lnTo>
                  <a:lnTo>
                    <a:pt x="327660" y="996696"/>
                  </a:lnTo>
                  <a:lnTo>
                    <a:pt x="329184" y="992124"/>
                  </a:lnTo>
                  <a:lnTo>
                    <a:pt x="330708" y="995172"/>
                  </a:lnTo>
                  <a:lnTo>
                    <a:pt x="335279" y="987551"/>
                  </a:lnTo>
                  <a:lnTo>
                    <a:pt x="336803" y="986027"/>
                  </a:lnTo>
                  <a:lnTo>
                    <a:pt x="338327" y="986027"/>
                  </a:lnTo>
                  <a:lnTo>
                    <a:pt x="339851" y="990600"/>
                  </a:lnTo>
                  <a:lnTo>
                    <a:pt x="341375" y="984504"/>
                  </a:lnTo>
                  <a:lnTo>
                    <a:pt x="344424" y="986027"/>
                  </a:lnTo>
                  <a:lnTo>
                    <a:pt x="345948" y="987551"/>
                  </a:lnTo>
                  <a:lnTo>
                    <a:pt x="347472" y="989076"/>
                  </a:lnTo>
                  <a:lnTo>
                    <a:pt x="348996" y="993648"/>
                  </a:lnTo>
                  <a:lnTo>
                    <a:pt x="350520" y="982980"/>
                  </a:lnTo>
                  <a:lnTo>
                    <a:pt x="355092" y="990600"/>
                  </a:lnTo>
                  <a:lnTo>
                    <a:pt x="356616" y="1005839"/>
                  </a:lnTo>
                  <a:lnTo>
                    <a:pt x="358140" y="998220"/>
                  </a:lnTo>
                  <a:lnTo>
                    <a:pt x="359664" y="998220"/>
                  </a:lnTo>
                  <a:lnTo>
                    <a:pt x="361188" y="1010412"/>
                  </a:lnTo>
                  <a:lnTo>
                    <a:pt x="364236" y="1013460"/>
                  </a:lnTo>
                  <a:lnTo>
                    <a:pt x="365760" y="998220"/>
                  </a:lnTo>
                  <a:lnTo>
                    <a:pt x="367284" y="996696"/>
                  </a:lnTo>
                  <a:lnTo>
                    <a:pt x="368808" y="987551"/>
                  </a:lnTo>
                  <a:lnTo>
                    <a:pt x="370332" y="987551"/>
                  </a:lnTo>
                  <a:lnTo>
                    <a:pt x="374903" y="1010412"/>
                  </a:lnTo>
                  <a:lnTo>
                    <a:pt x="376427" y="1021080"/>
                  </a:lnTo>
                  <a:lnTo>
                    <a:pt x="377951" y="1005839"/>
                  </a:lnTo>
                  <a:lnTo>
                    <a:pt x="379475" y="1037844"/>
                  </a:lnTo>
                  <a:lnTo>
                    <a:pt x="381000" y="1022604"/>
                  </a:lnTo>
                  <a:lnTo>
                    <a:pt x="385572" y="1028700"/>
                  </a:lnTo>
                  <a:lnTo>
                    <a:pt x="385572" y="1031748"/>
                  </a:lnTo>
                  <a:lnTo>
                    <a:pt x="387096" y="1057656"/>
                  </a:lnTo>
                  <a:lnTo>
                    <a:pt x="388620" y="1059180"/>
                  </a:lnTo>
                  <a:lnTo>
                    <a:pt x="390144" y="1037844"/>
                  </a:lnTo>
                  <a:lnTo>
                    <a:pt x="394716" y="1040892"/>
                  </a:lnTo>
                  <a:lnTo>
                    <a:pt x="396240" y="1071372"/>
                  </a:lnTo>
                  <a:lnTo>
                    <a:pt x="397764" y="1036320"/>
                  </a:lnTo>
                  <a:lnTo>
                    <a:pt x="399288" y="1075944"/>
                  </a:lnTo>
                  <a:lnTo>
                    <a:pt x="400812" y="1098804"/>
                  </a:lnTo>
                  <a:lnTo>
                    <a:pt x="405384" y="1129284"/>
                  </a:lnTo>
                  <a:lnTo>
                    <a:pt x="405384" y="1126236"/>
                  </a:lnTo>
                  <a:lnTo>
                    <a:pt x="406908" y="1136904"/>
                  </a:lnTo>
                  <a:lnTo>
                    <a:pt x="408432" y="1133856"/>
                  </a:lnTo>
                  <a:lnTo>
                    <a:pt x="409955" y="1107948"/>
                  </a:lnTo>
                  <a:lnTo>
                    <a:pt x="414527" y="1086612"/>
                  </a:lnTo>
                  <a:lnTo>
                    <a:pt x="416051" y="1046988"/>
                  </a:lnTo>
                  <a:lnTo>
                    <a:pt x="417575" y="1059180"/>
                  </a:lnTo>
                  <a:lnTo>
                    <a:pt x="419100" y="1033272"/>
                  </a:lnTo>
                  <a:lnTo>
                    <a:pt x="420624" y="1019556"/>
                  </a:lnTo>
                  <a:lnTo>
                    <a:pt x="425196" y="1027176"/>
                  </a:lnTo>
                  <a:lnTo>
                    <a:pt x="425196" y="1002792"/>
                  </a:lnTo>
                  <a:lnTo>
                    <a:pt x="426720" y="1002792"/>
                  </a:lnTo>
                  <a:lnTo>
                    <a:pt x="428244" y="990600"/>
                  </a:lnTo>
                  <a:lnTo>
                    <a:pt x="429768" y="964692"/>
                  </a:lnTo>
                  <a:lnTo>
                    <a:pt x="434340" y="966215"/>
                  </a:lnTo>
                  <a:lnTo>
                    <a:pt x="435864" y="970788"/>
                  </a:lnTo>
                  <a:lnTo>
                    <a:pt x="437388" y="958596"/>
                  </a:lnTo>
                  <a:lnTo>
                    <a:pt x="438912" y="949451"/>
                  </a:lnTo>
                  <a:lnTo>
                    <a:pt x="440436" y="947927"/>
                  </a:lnTo>
                  <a:lnTo>
                    <a:pt x="445008" y="941832"/>
                  </a:lnTo>
                  <a:lnTo>
                    <a:pt x="446532" y="940308"/>
                  </a:lnTo>
                  <a:lnTo>
                    <a:pt x="446532" y="941832"/>
                  </a:lnTo>
                  <a:lnTo>
                    <a:pt x="448055" y="940308"/>
                  </a:lnTo>
                  <a:lnTo>
                    <a:pt x="449579" y="938784"/>
                  </a:lnTo>
                  <a:lnTo>
                    <a:pt x="454151" y="938784"/>
                  </a:lnTo>
                  <a:lnTo>
                    <a:pt x="455675" y="929639"/>
                  </a:lnTo>
                  <a:lnTo>
                    <a:pt x="457200" y="932688"/>
                  </a:lnTo>
                  <a:lnTo>
                    <a:pt x="458724" y="928115"/>
                  </a:lnTo>
                  <a:lnTo>
                    <a:pt x="460248" y="917448"/>
                  </a:lnTo>
                  <a:lnTo>
                    <a:pt x="464820" y="912876"/>
                  </a:lnTo>
                  <a:lnTo>
                    <a:pt x="466344" y="912876"/>
                  </a:lnTo>
                  <a:lnTo>
                    <a:pt x="466344" y="908304"/>
                  </a:lnTo>
                  <a:lnTo>
                    <a:pt x="467868" y="908304"/>
                  </a:lnTo>
                  <a:lnTo>
                    <a:pt x="469392" y="908304"/>
                  </a:lnTo>
                  <a:lnTo>
                    <a:pt x="473964" y="922020"/>
                  </a:lnTo>
                  <a:lnTo>
                    <a:pt x="475488" y="905256"/>
                  </a:lnTo>
                  <a:lnTo>
                    <a:pt x="477012" y="897636"/>
                  </a:lnTo>
                  <a:lnTo>
                    <a:pt x="478536" y="896112"/>
                  </a:lnTo>
                  <a:lnTo>
                    <a:pt x="480060" y="890015"/>
                  </a:lnTo>
                  <a:lnTo>
                    <a:pt x="484632" y="903732"/>
                  </a:lnTo>
                  <a:lnTo>
                    <a:pt x="486155" y="900684"/>
                  </a:lnTo>
                  <a:lnTo>
                    <a:pt x="487679" y="934212"/>
                  </a:lnTo>
                  <a:lnTo>
                    <a:pt x="487679" y="925068"/>
                  </a:lnTo>
                  <a:lnTo>
                    <a:pt x="489203" y="958596"/>
                  </a:lnTo>
                  <a:lnTo>
                    <a:pt x="493775" y="969263"/>
                  </a:lnTo>
                  <a:lnTo>
                    <a:pt x="495300" y="982980"/>
                  </a:lnTo>
                  <a:lnTo>
                    <a:pt x="496824" y="941832"/>
                  </a:lnTo>
                  <a:lnTo>
                    <a:pt x="498348" y="888492"/>
                  </a:lnTo>
                  <a:lnTo>
                    <a:pt x="499872" y="877824"/>
                  </a:lnTo>
                  <a:lnTo>
                    <a:pt x="504444" y="877824"/>
                  </a:lnTo>
                  <a:lnTo>
                    <a:pt x="505968" y="874776"/>
                  </a:lnTo>
                  <a:lnTo>
                    <a:pt x="507492" y="874776"/>
                  </a:lnTo>
                  <a:lnTo>
                    <a:pt x="509016" y="868680"/>
                  </a:lnTo>
                  <a:lnTo>
                    <a:pt x="513588" y="867156"/>
                  </a:lnTo>
                  <a:lnTo>
                    <a:pt x="515112" y="877824"/>
                  </a:lnTo>
                  <a:lnTo>
                    <a:pt x="516636" y="897636"/>
                  </a:lnTo>
                  <a:lnTo>
                    <a:pt x="518160" y="899160"/>
                  </a:lnTo>
                  <a:lnTo>
                    <a:pt x="519684" y="899160"/>
                  </a:lnTo>
                  <a:lnTo>
                    <a:pt x="524255" y="940308"/>
                  </a:lnTo>
                  <a:lnTo>
                    <a:pt x="525779" y="955548"/>
                  </a:lnTo>
                  <a:lnTo>
                    <a:pt x="527303" y="931163"/>
                  </a:lnTo>
                  <a:lnTo>
                    <a:pt x="527303" y="893063"/>
                  </a:lnTo>
                  <a:lnTo>
                    <a:pt x="528827" y="909827"/>
                  </a:lnTo>
                  <a:lnTo>
                    <a:pt x="533400" y="925068"/>
                  </a:lnTo>
                  <a:lnTo>
                    <a:pt x="534924" y="925068"/>
                  </a:lnTo>
                  <a:lnTo>
                    <a:pt x="536448" y="937260"/>
                  </a:lnTo>
                  <a:lnTo>
                    <a:pt x="537972" y="947927"/>
                  </a:lnTo>
                  <a:lnTo>
                    <a:pt x="539496" y="915924"/>
                  </a:lnTo>
                  <a:lnTo>
                    <a:pt x="544068" y="917448"/>
                  </a:lnTo>
                  <a:lnTo>
                    <a:pt x="545592" y="914400"/>
                  </a:lnTo>
                  <a:lnTo>
                    <a:pt x="547116" y="893063"/>
                  </a:lnTo>
                  <a:lnTo>
                    <a:pt x="548640" y="859536"/>
                  </a:lnTo>
                  <a:lnTo>
                    <a:pt x="548640" y="864108"/>
                  </a:lnTo>
                  <a:lnTo>
                    <a:pt x="553212" y="858012"/>
                  </a:lnTo>
                  <a:lnTo>
                    <a:pt x="554736" y="877824"/>
                  </a:lnTo>
                  <a:lnTo>
                    <a:pt x="556260" y="905256"/>
                  </a:lnTo>
                  <a:lnTo>
                    <a:pt x="557784" y="877824"/>
                  </a:lnTo>
                  <a:lnTo>
                    <a:pt x="559308" y="900684"/>
                  </a:lnTo>
                  <a:lnTo>
                    <a:pt x="563879" y="873251"/>
                  </a:lnTo>
                  <a:lnTo>
                    <a:pt x="565403" y="841248"/>
                  </a:lnTo>
                  <a:lnTo>
                    <a:pt x="566927" y="845820"/>
                  </a:lnTo>
                  <a:lnTo>
                    <a:pt x="568451" y="821436"/>
                  </a:lnTo>
                  <a:lnTo>
                    <a:pt x="568451" y="829056"/>
                  </a:lnTo>
                  <a:lnTo>
                    <a:pt x="573024" y="839724"/>
                  </a:lnTo>
                  <a:lnTo>
                    <a:pt x="574548" y="816863"/>
                  </a:lnTo>
                  <a:lnTo>
                    <a:pt x="576072" y="816863"/>
                  </a:lnTo>
                  <a:lnTo>
                    <a:pt x="577596" y="795527"/>
                  </a:lnTo>
                  <a:lnTo>
                    <a:pt x="579120" y="783336"/>
                  </a:lnTo>
                  <a:lnTo>
                    <a:pt x="583692" y="784860"/>
                  </a:lnTo>
                  <a:lnTo>
                    <a:pt x="585216" y="774192"/>
                  </a:lnTo>
                  <a:lnTo>
                    <a:pt x="586740" y="775715"/>
                  </a:lnTo>
                  <a:lnTo>
                    <a:pt x="588264" y="777239"/>
                  </a:lnTo>
                  <a:lnTo>
                    <a:pt x="589788" y="763524"/>
                  </a:lnTo>
                  <a:lnTo>
                    <a:pt x="592836" y="766572"/>
                  </a:lnTo>
                  <a:lnTo>
                    <a:pt x="594360" y="760476"/>
                  </a:lnTo>
                  <a:lnTo>
                    <a:pt x="595884" y="760476"/>
                  </a:lnTo>
                  <a:lnTo>
                    <a:pt x="597408" y="765048"/>
                  </a:lnTo>
                  <a:lnTo>
                    <a:pt x="598932" y="769620"/>
                  </a:lnTo>
                  <a:lnTo>
                    <a:pt x="603503" y="763524"/>
                  </a:lnTo>
                  <a:lnTo>
                    <a:pt x="605027" y="774192"/>
                  </a:lnTo>
                  <a:lnTo>
                    <a:pt x="606551" y="783336"/>
                  </a:lnTo>
                  <a:lnTo>
                    <a:pt x="608076" y="781812"/>
                  </a:lnTo>
                  <a:lnTo>
                    <a:pt x="609600" y="812292"/>
                  </a:lnTo>
                  <a:lnTo>
                    <a:pt x="612648" y="806196"/>
                  </a:lnTo>
                  <a:lnTo>
                    <a:pt x="614172" y="844296"/>
                  </a:lnTo>
                  <a:lnTo>
                    <a:pt x="615696" y="847344"/>
                  </a:lnTo>
                  <a:lnTo>
                    <a:pt x="617220" y="819912"/>
                  </a:lnTo>
                  <a:lnTo>
                    <a:pt x="618744" y="832104"/>
                  </a:lnTo>
                  <a:lnTo>
                    <a:pt x="623316" y="803148"/>
                  </a:lnTo>
                  <a:lnTo>
                    <a:pt x="624840" y="810768"/>
                  </a:lnTo>
                  <a:lnTo>
                    <a:pt x="626364" y="783336"/>
                  </a:lnTo>
                  <a:lnTo>
                    <a:pt x="627888" y="795527"/>
                  </a:lnTo>
                  <a:lnTo>
                    <a:pt x="629412" y="774192"/>
                  </a:lnTo>
                  <a:lnTo>
                    <a:pt x="632460" y="797051"/>
                  </a:lnTo>
                  <a:lnTo>
                    <a:pt x="633984" y="810768"/>
                  </a:lnTo>
                  <a:lnTo>
                    <a:pt x="635508" y="842772"/>
                  </a:lnTo>
                  <a:lnTo>
                    <a:pt x="637032" y="848868"/>
                  </a:lnTo>
                  <a:lnTo>
                    <a:pt x="638555" y="842772"/>
                  </a:lnTo>
                  <a:lnTo>
                    <a:pt x="643127" y="813815"/>
                  </a:lnTo>
                  <a:lnTo>
                    <a:pt x="644651" y="832104"/>
                  </a:lnTo>
                  <a:lnTo>
                    <a:pt x="646176" y="841248"/>
                  </a:lnTo>
                  <a:lnTo>
                    <a:pt x="647700" y="833627"/>
                  </a:lnTo>
                  <a:lnTo>
                    <a:pt x="649224" y="833627"/>
                  </a:lnTo>
                  <a:lnTo>
                    <a:pt x="652272" y="819912"/>
                  </a:lnTo>
                  <a:lnTo>
                    <a:pt x="653796" y="824484"/>
                  </a:lnTo>
                  <a:lnTo>
                    <a:pt x="655320" y="819912"/>
                  </a:lnTo>
                  <a:lnTo>
                    <a:pt x="656844" y="810768"/>
                  </a:lnTo>
                  <a:lnTo>
                    <a:pt x="658368" y="798576"/>
                  </a:lnTo>
                  <a:lnTo>
                    <a:pt x="662940" y="807720"/>
                  </a:lnTo>
                  <a:lnTo>
                    <a:pt x="664464" y="804672"/>
                  </a:lnTo>
                  <a:lnTo>
                    <a:pt x="665988" y="794004"/>
                  </a:lnTo>
                  <a:lnTo>
                    <a:pt x="667512" y="795527"/>
                  </a:lnTo>
                  <a:lnTo>
                    <a:pt x="669036" y="821436"/>
                  </a:lnTo>
                  <a:lnTo>
                    <a:pt x="672084" y="797051"/>
                  </a:lnTo>
                  <a:lnTo>
                    <a:pt x="673608" y="800100"/>
                  </a:lnTo>
                  <a:lnTo>
                    <a:pt x="675132" y="787908"/>
                  </a:lnTo>
                  <a:lnTo>
                    <a:pt x="676655" y="778763"/>
                  </a:lnTo>
                  <a:lnTo>
                    <a:pt x="678179" y="774192"/>
                  </a:lnTo>
                  <a:lnTo>
                    <a:pt x="682751" y="787908"/>
                  </a:lnTo>
                  <a:lnTo>
                    <a:pt x="684276" y="783336"/>
                  </a:lnTo>
                  <a:lnTo>
                    <a:pt x="685800" y="792480"/>
                  </a:lnTo>
                  <a:lnTo>
                    <a:pt x="687324" y="816863"/>
                  </a:lnTo>
                  <a:lnTo>
                    <a:pt x="688848" y="795527"/>
                  </a:lnTo>
                  <a:lnTo>
                    <a:pt x="691896" y="795527"/>
                  </a:lnTo>
                  <a:lnTo>
                    <a:pt x="693420" y="821436"/>
                  </a:lnTo>
                  <a:lnTo>
                    <a:pt x="694944" y="832104"/>
                  </a:lnTo>
                  <a:lnTo>
                    <a:pt x="696468" y="822960"/>
                  </a:lnTo>
                  <a:lnTo>
                    <a:pt x="697992" y="797051"/>
                  </a:lnTo>
                  <a:lnTo>
                    <a:pt x="702564" y="809244"/>
                  </a:lnTo>
                  <a:lnTo>
                    <a:pt x="704088" y="816863"/>
                  </a:lnTo>
                  <a:lnTo>
                    <a:pt x="705612" y="818388"/>
                  </a:lnTo>
                  <a:lnTo>
                    <a:pt x="707136" y="795527"/>
                  </a:lnTo>
                  <a:lnTo>
                    <a:pt x="708660" y="794004"/>
                  </a:lnTo>
                  <a:lnTo>
                    <a:pt x="711708" y="789432"/>
                  </a:lnTo>
                  <a:lnTo>
                    <a:pt x="713232" y="790956"/>
                  </a:lnTo>
                  <a:lnTo>
                    <a:pt x="714755" y="794004"/>
                  </a:lnTo>
                  <a:lnTo>
                    <a:pt x="716279" y="789432"/>
                  </a:lnTo>
                  <a:lnTo>
                    <a:pt x="717803" y="795527"/>
                  </a:lnTo>
                  <a:lnTo>
                    <a:pt x="722376" y="797051"/>
                  </a:lnTo>
                  <a:lnTo>
                    <a:pt x="723900" y="819912"/>
                  </a:lnTo>
                  <a:lnTo>
                    <a:pt x="725424" y="801624"/>
                  </a:lnTo>
                  <a:lnTo>
                    <a:pt x="726948" y="806196"/>
                  </a:lnTo>
                  <a:lnTo>
                    <a:pt x="728472" y="819912"/>
                  </a:lnTo>
                  <a:lnTo>
                    <a:pt x="731520" y="816863"/>
                  </a:lnTo>
                  <a:lnTo>
                    <a:pt x="733044" y="819912"/>
                  </a:lnTo>
                  <a:lnTo>
                    <a:pt x="734568" y="815339"/>
                  </a:lnTo>
                  <a:lnTo>
                    <a:pt x="736092" y="835151"/>
                  </a:lnTo>
                  <a:lnTo>
                    <a:pt x="737616" y="839724"/>
                  </a:lnTo>
                  <a:lnTo>
                    <a:pt x="742188" y="854963"/>
                  </a:lnTo>
                  <a:lnTo>
                    <a:pt x="743712" y="854963"/>
                  </a:lnTo>
                  <a:lnTo>
                    <a:pt x="745236" y="829056"/>
                  </a:lnTo>
                  <a:lnTo>
                    <a:pt x="746760" y="824484"/>
                  </a:lnTo>
                  <a:lnTo>
                    <a:pt x="748284" y="839724"/>
                  </a:lnTo>
                  <a:lnTo>
                    <a:pt x="752855" y="850392"/>
                  </a:lnTo>
                  <a:lnTo>
                    <a:pt x="752855" y="838200"/>
                  </a:lnTo>
                  <a:lnTo>
                    <a:pt x="754379" y="835151"/>
                  </a:lnTo>
                  <a:lnTo>
                    <a:pt x="755903" y="813815"/>
                  </a:lnTo>
                  <a:lnTo>
                    <a:pt x="757427" y="824484"/>
                  </a:lnTo>
                  <a:lnTo>
                    <a:pt x="762000" y="816863"/>
                  </a:lnTo>
                  <a:lnTo>
                    <a:pt x="763524" y="813815"/>
                  </a:lnTo>
                  <a:lnTo>
                    <a:pt x="765048" y="830580"/>
                  </a:lnTo>
                  <a:lnTo>
                    <a:pt x="766572" y="838200"/>
                  </a:lnTo>
                  <a:lnTo>
                    <a:pt x="768096" y="838200"/>
                  </a:lnTo>
                  <a:lnTo>
                    <a:pt x="772668" y="883920"/>
                  </a:lnTo>
                  <a:lnTo>
                    <a:pt x="772668" y="877824"/>
                  </a:lnTo>
                  <a:lnTo>
                    <a:pt x="774192" y="862584"/>
                  </a:lnTo>
                  <a:lnTo>
                    <a:pt x="775716" y="865632"/>
                  </a:lnTo>
                  <a:lnTo>
                    <a:pt x="777240" y="865632"/>
                  </a:lnTo>
                  <a:lnTo>
                    <a:pt x="781812" y="873251"/>
                  </a:lnTo>
                  <a:lnTo>
                    <a:pt x="783336" y="859536"/>
                  </a:lnTo>
                  <a:lnTo>
                    <a:pt x="784860" y="897636"/>
                  </a:lnTo>
                  <a:lnTo>
                    <a:pt x="786384" y="893063"/>
                  </a:lnTo>
                  <a:lnTo>
                    <a:pt x="787908" y="867156"/>
                  </a:lnTo>
                  <a:lnTo>
                    <a:pt x="792479" y="845820"/>
                  </a:lnTo>
                  <a:lnTo>
                    <a:pt x="794003" y="835151"/>
                  </a:lnTo>
                  <a:lnTo>
                    <a:pt x="795527" y="818388"/>
                  </a:lnTo>
                  <a:lnTo>
                    <a:pt x="797051" y="815339"/>
                  </a:lnTo>
                  <a:lnTo>
                    <a:pt x="801624" y="813815"/>
                  </a:lnTo>
                  <a:lnTo>
                    <a:pt x="803148" y="827532"/>
                  </a:lnTo>
                  <a:lnTo>
                    <a:pt x="804672" y="833627"/>
                  </a:lnTo>
                  <a:lnTo>
                    <a:pt x="806196" y="845820"/>
                  </a:lnTo>
                  <a:lnTo>
                    <a:pt x="807720" y="873251"/>
                  </a:lnTo>
                  <a:lnTo>
                    <a:pt x="812292" y="888492"/>
                  </a:lnTo>
                  <a:lnTo>
                    <a:pt x="813816" y="862584"/>
                  </a:lnTo>
                  <a:lnTo>
                    <a:pt x="813816" y="842772"/>
                  </a:lnTo>
                  <a:lnTo>
                    <a:pt x="815340" y="842772"/>
                  </a:lnTo>
                  <a:lnTo>
                    <a:pt x="816864" y="844296"/>
                  </a:lnTo>
                  <a:lnTo>
                    <a:pt x="821436" y="848868"/>
                  </a:lnTo>
                  <a:lnTo>
                    <a:pt x="822960" y="853439"/>
                  </a:lnTo>
                  <a:lnTo>
                    <a:pt x="824484" y="845820"/>
                  </a:lnTo>
                  <a:lnTo>
                    <a:pt x="826008" y="864108"/>
                  </a:lnTo>
                  <a:lnTo>
                    <a:pt x="827532" y="870204"/>
                  </a:lnTo>
                  <a:lnTo>
                    <a:pt x="832103" y="844296"/>
                  </a:lnTo>
                  <a:lnTo>
                    <a:pt x="833627" y="865632"/>
                  </a:lnTo>
                  <a:lnTo>
                    <a:pt x="833627" y="864108"/>
                  </a:lnTo>
                  <a:lnTo>
                    <a:pt x="835151" y="867156"/>
                  </a:lnTo>
                  <a:lnTo>
                    <a:pt x="836676" y="858012"/>
                  </a:lnTo>
                  <a:lnTo>
                    <a:pt x="841248" y="847344"/>
                  </a:lnTo>
                  <a:lnTo>
                    <a:pt x="842772" y="853439"/>
                  </a:lnTo>
                  <a:lnTo>
                    <a:pt x="844296" y="871727"/>
                  </a:lnTo>
                  <a:lnTo>
                    <a:pt x="845820" y="917448"/>
                  </a:lnTo>
                  <a:lnTo>
                    <a:pt x="847344" y="982980"/>
                  </a:lnTo>
                  <a:lnTo>
                    <a:pt x="851916" y="1062227"/>
                  </a:lnTo>
                  <a:lnTo>
                    <a:pt x="853440" y="1089660"/>
                  </a:lnTo>
                  <a:lnTo>
                    <a:pt x="854964" y="1014984"/>
                  </a:lnTo>
                  <a:lnTo>
                    <a:pt x="854964" y="967739"/>
                  </a:lnTo>
                  <a:lnTo>
                    <a:pt x="856488" y="966215"/>
                  </a:lnTo>
                  <a:lnTo>
                    <a:pt x="861060" y="982980"/>
                  </a:lnTo>
                  <a:lnTo>
                    <a:pt x="862584" y="1043939"/>
                  </a:lnTo>
                  <a:lnTo>
                    <a:pt x="864108" y="1008888"/>
                  </a:lnTo>
                  <a:lnTo>
                    <a:pt x="865632" y="1008888"/>
                  </a:lnTo>
                  <a:lnTo>
                    <a:pt x="867155" y="1039368"/>
                  </a:lnTo>
                  <a:lnTo>
                    <a:pt x="871727" y="1040892"/>
                  </a:lnTo>
                  <a:lnTo>
                    <a:pt x="873251" y="990600"/>
                  </a:lnTo>
                  <a:lnTo>
                    <a:pt x="874776" y="1016508"/>
                  </a:lnTo>
                  <a:lnTo>
                    <a:pt x="874776" y="1005839"/>
                  </a:lnTo>
                  <a:lnTo>
                    <a:pt x="876300" y="993648"/>
                  </a:lnTo>
                  <a:lnTo>
                    <a:pt x="880872" y="1002792"/>
                  </a:lnTo>
                  <a:lnTo>
                    <a:pt x="882396" y="976884"/>
                  </a:lnTo>
                  <a:lnTo>
                    <a:pt x="883920" y="958596"/>
                  </a:lnTo>
                  <a:lnTo>
                    <a:pt x="885444" y="963168"/>
                  </a:lnTo>
                  <a:lnTo>
                    <a:pt x="886968" y="996696"/>
                  </a:lnTo>
                  <a:lnTo>
                    <a:pt x="891540" y="993648"/>
                  </a:lnTo>
                  <a:lnTo>
                    <a:pt x="893064" y="1019556"/>
                  </a:lnTo>
                  <a:lnTo>
                    <a:pt x="894588" y="1024127"/>
                  </a:lnTo>
                  <a:lnTo>
                    <a:pt x="896112" y="1030224"/>
                  </a:lnTo>
                  <a:lnTo>
                    <a:pt x="900684" y="1080515"/>
                  </a:lnTo>
                  <a:lnTo>
                    <a:pt x="902208" y="1077468"/>
                  </a:lnTo>
                  <a:lnTo>
                    <a:pt x="903732" y="1040892"/>
                  </a:lnTo>
                  <a:lnTo>
                    <a:pt x="905255" y="1036320"/>
                  </a:lnTo>
                  <a:lnTo>
                    <a:pt x="906779" y="1005839"/>
                  </a:lnTo>
                  <a:lnTo>
                    <a:pt x="911351" y="969263"/>
                  </a:lnTo>
                  <a:lnTo>
                    <a:pt x="912876" y="976884"/>
                  </a:lnTo>
                  <a:lnTo>
                    <a:pt x="914400" y="958596"/>
                  </a:lnTo>
                  <a:lnTo>
                    <a:pt x="915924" y="938784"/>
                  </a:lnTo>
                  <a:lnTo>
                    <a:pt x="915924" y="935736"/>
                  </a:lnTo>
                  <a:lnTo>
                    <a:pt x="920496" y="932688"/>
                  </a:lnTo>
                  <a:lnTo>
                    <a:pt x="922020" y="944880"/>
                  </a:lnTo>
                  <a:lnTo>
                    <a:pt x="923544" y="952500"/>
                  </a:lnTo>
                  <a:lnTo>
                    <a:pt x="925068" y="920496"/>
                  </a:lnTo>
                  <a:lnTo>
                    <a:pt x="926592" y="909827"/>
                  </a:lnTo>
                  <a:lnTo>
                    <a:pt x="931164" y="906780"/>
                  </a:lnTo>
                  <a:lnTo>
                    <a:pt x="932688" y="906780"/>
                  </a:lnTo>
                  <a:lnTo>
                    <a:pt x="934212" y="917448"/>
                  </a:lnTo>
                  <a:lnTo>
                    <a:pt x="935736" y="883920"/>
                  </a:lnTo>
                  <a:lnTo>
                    <a:pt x="937260" y="861060"/>
                  </a:lnTo>
                  <a:lnTo>
                    <a:pt x="940308" y="865632"/>
                  </a:lnTo>
                  <a:lnTo>
                    <a:pt x="941832" y="870204"/>
                  </a:lnTo>
                  <a:lnTo>
                    <a:pt x="943355" y="845820"/>
                  </a:lnTo>
                  <a:lnTo>
                    <a:pt x="944879" y="844296"/>
                  </a:lnTo>
                  <a:lnTo>
                    <a:pt x="946403" y="853439"/>
                  </a:lnTo>
                  <a:lnTo>
                    <a:pt x="950976" y="832104"/>
                  </a:lnTo>
                  <a:lnTo>
                    <a:pt x="952500" y="824484"/>
                  </a:lnTo>
                  <a:lnTo>
                    <a:pt x="954024" y="830580"/>
                  </a:lnTo>
                  <a:lnTo>
                    <a:pt x="955548" y="830580"/>
                  </a:lnTo>
                  <a:lnTo>
                    <a:pt x="957072" y="829056"/>
                  </a:lnTo>
                  <a:lnTo>
                    <a:pt x="960120" y="858012"/>
                  </a:lnTo>
                  <a:lnTo>
                    <a:pt x="961644" y="854963"/>
                  </a:lnTo>
                  <a:lnTo>
                    <a:pt x="963168" y="861060"/>
                  </a:lnTo>
                  <a:lnTo>
                    <a:pt x="964692" y="891539"/>
                  </a:lnTo>
                  <a:lnTo>
                    <a:pt x="966216" y="914400"/>
                  </a:lnTo>
                  <a:lnTo>
                    <a:pt x="970788" y="885444"/>
                  </a:lnTo>
                  <a:lnTo>
                    <a:pt x="972312" y="888492"/>
                  </a:lnTo>
                  <a:lnTo>
                    <a:pt x="973836" y="858012"/>
                  </a:lnTo>
                  <a:lnTo>
                    <a:pt x="975360" y="858012"/>
                  </a:lnTo>
                  <a:lnTo>
                    <a:pt x="976884" y="850392"/>
                  </a:lnTo>
                  <a:lnTo>
                    <a:pt x="979932" y="853439"/>
                  </a:lnTo>
                  <a:lnTo>
                    <a:pt x="981455" y="851915"/>
                  </a:lnTo>
                  <a:lnTo>
                    <a:pt x="982979" y="851915"/>
                  </a:lnTo>
                  <a:lnTo>
                    <a:pt x="984503" y="851915"/>
                  </a:lnTo>
                  <a:lnTo>
                    <a:pt x="986027" y="851915"/>
                  </a:lnTo>
                  <a:lnTo>
                    <a:pt x="990600" y="862584"/>
                  </a:lnTo>
                  <a:lnTo>
                    <a:pt x="992124" y="839724"/>
                  </a:lnTo>
                  <a:lnTo>
                    <a:pt x="993648" y="864108"/>
                  </a:lnTo>
                  <a:lnTo>
                    <a:pt x="995172" y="894588"/>
                  </a:lnTo>
                  <a:lnTo>
                    <a:pt x="996696" y="851915"/>
                  </a:lnTo>
                  <a:lnTo>
                    <a:pt x="999744" y="867156"/>
                  </a:lnTo>
                  <a:lnTo>
                    <a:pt x="1001268" y="880872"/>
                  </a:lnTo>
                  <a:lnTo>
                    <a:pt x="1002792" y="896112"/>
                  </a:lnTo>
                  <a:lnTo>
                    <a:pt x="1004316" y="891539"/>
                  </a:lnTo>
                  <a:lnTo>
                    <a:pt x="1005840" y="932688"/>
                  </a:lnTo>
                  <a:lnTo>
                    <a:pt x="1010412" y="922020"/>
                  </a:lnTo>
                  <a:lnTo>
                    <a:pt x="1011936" y="899160"/>
                  </a:lnTo>
                  <a:lnTo>
                    <a:pt x="1013460" y="867156"/>
                  </a:lnTo>
                  <a:lnTo>
                    <a:pt x="1014984" y="899160"/>
                  </a:lnTo>
                  <a:lnTo>
                    <a:pt x="1016508" y="937260"/>
                  </a:lnTo>
                  <a:lnTo>
                    <a:pt x="1019555" y="934212"/>
                  </a:lnTo>
                  <a:lnTo>
                    <a:pt x="1021079" y="914400"/>
                  </a:lnTo>
                  <a:lnTo>
                    <a:pt x="1022603" y="886968"/>
                  </a:lnTo>
                  <a:lnTo>
                    <a:pt x="1024127" y="891539"/>
                  </a:lnTo>
                  <a:lnTo>
                    <a:pt x="1025651" y="891539"/>
                  </a:lnTo>
                  <a:lnTo>
                    <a:pt x="1030224" y="896112"/>
                  </a:lnTo>
                  <a:lnTo>
                    <a:pt x="1031748" y="874776"/>
                  </a:lnTo>
                  <a:lnTo>
                    <a:pt x="1033272" y="890015"/>
                  </a:lnTo>
                  <a:lnTo>
                    <a:pt x="1034796" y="909827"/>
                  </a:lnTo>
                  <a:lnTo>
                    <a:pt x="1036320" y="911351"/>
                  </a:lnTo>
                  <a:lnTo>
                    <a:pt x="1039368" y="943356"/>
                  </a:lnTo>
                  <a:lnTo>
                    <a:pt x="1040892" y="940308"/>
                  </a:lnTo>
                  <a:lnTo>
                    <a:pt x="1042416" y="966215"/>
                  </a:lnTo>
                  <a:lnTo>
                    <a:pt x="1043940" y="1013460"/>
                  </a:lnTo>
                  <a:lnTo>
                    <a:pt x="1045464" y="1031748"/>
                  </a:lnTo>
                  <a:lnTo>
                    <a:pt x="1050036" y="1028700"/>
                  </a:lnTo>
                  <a:lnTo>
                    <a:pt x="1051560" y="1008888"/>
                  </a:lnTo>
                  <a:lnTo>
                    <a:pt x="1053084" y="1054608"/>
                  </a:lnTo>
                  <a:lnTo>
                    <a:pt x="1054608" y="1021080"/>
                  </a:lnTo>
                  <a:lnTo>
                    <a:pt x="1056132" y="1062227"/>
                  </a:lnTo>
                  <a:lnTo>
                    <a:pt x="1059179" y="1063752"/>
                  </a:lnTo>
                  <a:lnTo>
                    <a:pt x="1060703" y="1057656"/>
                  </a:lnTo>
                  <a:lnTo>
                    <a:pt x="1062227" y="1075944"/>
                  </a:lnTo>
                  <a:lnTo>
                    <a:pt x="1063752" y="1063752"/>
                  </a:lnTo>
                  <a:lnTo>
                    <a:pt x="1065276" y="1024127"/>
                  </a:lnTo>
                  <a:lnTo>
                    <a:pt x="1069848" y="1053084"/>
                  </a:lnTo>
                  <a:lnTo>
                    <a:pt x="1071372" y="1019556"/>
                  </a:lnTo>
                  <a:lnTo>
                    <a:pt x="1072896" y="1036320"/>
                  </a:lnTo>
                  <a:lnTo>
                    <a:pt x="1074420" y="1022604"/>
                  </a:lnTo>
                  <a:lnTo>
                    <a:pt x="1075944" y="969263"/>
                  </a:lnTo>
                  <a:lnTo>
                    <a:pt x="1078992" y="970788"/>
                  </a:lnTo>
                  <a:lnTo>
                    <a:pt x="1080516" y="1005839"/>
                  </a:lnTo>
                  <a:lnTo>
                    <a:pt x="1082040" y="990600"/>
                  </a:lnTo>
                  <a:lnTo>
                    <a:pt x="1083564" y="986027"/>
                  </a:lnTo>
                  <a:lnTo>
                    <a:pt x="1085088" y="1019556"/>
                  </a:lnTo>
                  <a:lnTo>
                    <a:pt x="1089660" y="1050036"/>
                  </a:lnTo>
                  <a:lnTo>
                    <a:pt x="1091184" y="1050036"/>
                  </a:lnTo>
                  <a:lnTo>
                    <a:pt x="1092708" y="1051560"/>
                  </a:lnTo>
                  <a:lnTo>
                    <a:pt x="1094232" y="1074420"/>
                  </a:lnTo>
                  <a:lnTo>
                    <a:pt x="1095755" y="1036320"/>
                  </a:lnTo>
                  <a:lnTo>
                    <a:pt x="1100327" y="1037844"/>
                  </a:lnTo>
                  <a:lnTo>
                    <a:pt x="1100327" y="1005839"/>
                  </a:lnTo>
                  <a:lnTo>
                    <a:pt x="1101852" y="972312"/>
                  </a:lnTo>
                  <a:lnTo>
                    <a:pt x="1103376" y="982980"/>
                  </a:lnTo>
                  <a:lnTo>
                    <a:pt x="1104900" y="982980"/>
                  </a:lnTo>
                  <a:lnTo>
                    <a:pt x="1109472" y="952500"/>
                  </a:lnTo>
                  <a:lnTo>
                    <a:pt x="1110996" y="976884"/>
                  </a:lnTo>
                  <a:lnTo>
                    <a:pt x="1112520" y="964692"/>
                  </a:lnTo>
                  <a:lnTo>
                    <a:pt x="1114044" y="941832"/>
                  </a:lnTo>
                  <a:lnTo>
                    <a:pt x="1115568" y="943356"/>
                  </a:lnTo>
                  <a:lnTo>
                    <a:pt x="1120140" y="955548"/>
                  </a:lnTo>
                  <a:lnTo>
                    <a:pt x="1120140" y="903732"/>
                  </a:lnTo>
                  <a:lnTo>
                    <a:pt x="1121664" y="894588"/>
                  </a:lnTo>
                  <a:lnTo>
                    <a:pt x="1123188" y="886968"/>
                  </a:lnTo>
                  <a:lnTo>
                    <a:pt x="1124712" y="880872"/>
                  </a:lnTo>
                  <a:lnTo>
                    <a:pt x="1129284" y="880872"/>
                  </a:lnTo>
                  <a:lnTo>
                    <a:pt x="1130808" y="905256"/>
                  </a:lnTo>
                  <a:lnTo>
                    <a:pt x="1132332" y="894588"/>
                  </a:lnTo>
                  <a:lnTo>
                    <a:pt x="1133855" y="894588"/>
                  </a:lnTo>
                  <a:lnTo>
                    <a:pt x="1135379" y="858012"/>
                  </a:lnTo>
                  <a:lnTo>
                    <a:pt x="1139952" y="862584"/>
                  </a:lnTo>
                  <a:lnTo>
                    <a:pt x="1141476" y="867156"/>
                  </a:lnTo>
                  <a:lnTo>
                    <a:pt x="1141476" y="854963"/>
                  </a:lnTo>
                  <a:lnTo>
                    <a:pt x="1143000" y="841248"/>
                  </a:lnTo>
                  <a:lnTo>
                    <a:pt x="1144524" y="832104"/>
                  </a:lnTo>
                  <a:lnTo>
                    <a:pt x="1149096" y="838200"/>
                  </a:lnTo>
                  <a:lnTo>
                    <a:pt x="1150620" y="839724"/>
                  </a:lnTo>
                  <a:lnTo>
                    <a:pt x="1152144" y="853439"/>
                  </a:lnTo>
                  <a:lnTo>
                    <a:pt x="1153668" y="853439"/>
                  </a:lnTo>
                  <a:lnTo>
                    <a:pt x="1155192" y="854963"/>
                  </a:lnTo>
                  <a:lnTo>
                    <a:pt x="1159764" y="854963"/>
                  </a:lnTo>
                  <a:lnTo>
                    <a:pt x="1161288" y="836676"/>
                  </a:lnTo>
                  <a:lnTo>
                    <a:pt x="1161288" y="826008"/>
                  </a:lnTo>
                  <a:lnTo>
                    <a:pt x="1162812" y="829056"/>
                  </a:lnTo>
                  <a:lnTo>
                    <a:pt x="1164336" y="816863"/>
                  </a:lnTo>
                  <a:lnTo>
                    <a:pt x="1168908" y="824484"/>
                  </a:lnTo>
                  <a:lnTo>
                    <a:pt x="1170432" y="845820"/>
                  </a:lnTo>
                  <a:lnTo>
                    <a:pt x="1171955" y="822960"/>
                  </a:lnTo>
                  <a:lnTo>
                    <a:pt x="1173479" y="850392"/>
                  </a:lnTo>
                  <a:lnTo>
                    <a:pt x="1175003" y="845820"/>
                  </a:lnTo>
                  <a:lnTo>
                    <a:pt x="1179576" y="851915"/>
                  </a:lnTo>
                  <a:lnTo>
                    <a:pt x="1181100" y="830580"/>
                  </a:lnTo>
                  <a:lnTo>
                    <a:pt x="1181100" y="809244"/>
                  </a:lnTo>
                  <a:lnTo>
                    <a:pt x="1182624" y="809244"/>
                  </a:lnTo>
                  <a:lnTo>
                    <a:pt x="1184148" y="812292"/>
                  </a:lnTo>
                  <a:lnTo>
                    <a:pt x="1188720" y="798576"/>
                  </a:lnTo>
                  <a:lnTo>
                    <a:pt x="1190244" y="794004"/>
                  </a:lnTo>
                  <a:lnTo>
                    <a:pt x="1191768" y="792480"/>
                  </a:lnTo>
                  <a:lnTo>
                    <a:pt x="1193292" y="804672"/>
                  </a:lnTo>
                  <a:lnTo>
                    <a:pt x="1194816" y="803148"/>
                  </a:lnTo>
                  <a:lnTo>
                    <a:pt x="1199388" y="806196"/>
                  </a:lnTo>
                  <a:lnTo>
                    <a:pt x="1200912" y="798576"/>
                  </a:lnTo>
                  <a:lnTo>
                    <a:pt x="1202436" y="792480"/>
                  </a:lnTo>
                  <a:lnTo>
                    <a:pt x="1202436" y="813815"/>
                  </a:lnTo>
                  <a:lnTo>
                    <a:pt x="1203960" y="824484"/>
                  </a:lnTo>
                  <a:lnTo>
                    <a:pt x="1208532" y="809244"/>
                  </a:lnTo>
                  <a:lnTo>
                    <a:pt x="1210055" y="829056"/>
                  </a:lnTo>
                  <a:lnTo>
                    <a:pt x="1211579" y="841248"/>
                  </a:lnTo>
                  <a:lnTo>
                    <a:pt x="1213103" y="842772"/>
                  </a:lnTo>
                  <a:lnTo>
                    <a:pt x="1214627" y="835151"/>
                  </a:lnTo>
                  <a:lnTo>
                    <a:pt x="1219200" y="836676"/>
                  </a:lnTo>
                  <a:lnTo>
                    <a:pt x="1220724" y="809244"/>
                  </a:lnTo>
                  <a:lnTo>
                    <a:pt x="1222248" y="830580"/>
                  </a:lnTo>
                  <a:lnTo>
                    <a:pt x="1222248" y="832104"/>
                  </a:lnTo>
                  <a:lnTo>
                    <a:pt x="1223772" y="853439"/>
                  </a:lnTo>
                  <a:lnTo>
                    <a:pt x="1228344" y="835151"/>
                  </a:lnTo>
                  <a:lnTo>
                    <a:pt x="1229868" y="854963"/>
                  </a:lnTo>
                  <a:lnTo>
                    <a:pt x="1231392" y="858012"/>
                  </a:lnTo>
                  <a:lnTo>
                    <a:pt x="1232916" y="867156"/>
                  </a:lnTo>
                  <a:lnTo>
                    <a:pt x="1234440" y="854963"/>
                  </a:lnTo>
                  <a:lnTo>
                    <a:pt x="1239012" y="862584"/>
                  </a:lnTo>
                  <a:lnTo>
                    <a:pt x="1240536" y="833627"/>
                  </a:lnTo>
                  <a:lnTo>
                    <a:pt x="1242060" y="818388"/>
                  </a:lnTo>
                  <a:lnTo>
                    <a:pt x="1243584" y="818388"/>
                  </a:lnTo>
                  <a:lnTo>
                    <a:pt x="1243584" y="810768"/>
                  </a:lnTo>
                  <a:lnTo>
                    <a:pt x="1248155" y="812292"/>
                  </a:lnTo>
                  <a:lnTo>
                    <a:pt x="1249679" y="815339"/>
                  </a:lnTo>
                  <a:lnTo>
                    <a:pt x="1251203" y="813815"/>
                  </a:lnTo>
                  <a:lnTo>
                    <a:pt x="1252727" y="807720"/>
                  </a:lnTo>
                  <a:lnTo>
                    <a:pt x="1254252" y="815339"/>
                  </a:lnTo>
                  <a:lnTo>
                    <a:pt x="1258824" y="806196"/>
                  </a:lnTo>
                  <a:lnTo>
                    <a:pt x="1260348" y="803148"/>
                  </a:lnTo>
                  <a:lnTo>
                    <a:pt x="1261872" y="797051"/>
                  </a:lnTo>
                  <a:lnTo>
                    <a:pt x="1263396" y="801624"/>
                  </a:lnTo>
                  <a:lnTo>
                    <a:pt x="1263396" y="822960"/>
                  </a:lnTo>
                  <a:lnTo>
                    <a:pt x="1267968" y="841248"/>
                  </a:lnTo>
                  <a:lnTo>
                    <a:pt x="1269492" y="845820"/>
                  </a:lnTo>
                  <a:lnTo>
                    <a:pt x="1271016" y="850392"/>
                  </a:lnTo>
                  <a:lnTo>
                    <a:pt x="1272540" y="844296"/>
                  </a:lnTo>
                  <a:lnTo>
                    <a:pt x="1274064" y="850392"/>
                  </a:lnTo>
                  <a:lnTo>
                    <a:pt x="1278636" y="847344"/>
                  </a:lnTo>
                  <a:lnTo>
                    <a:pt x="1280160" y="842772"/>
                  </a:lnTo>
                  <a:lnTo>
                    <a:pt x="1281684" y="845820"/>
                  </a:lnTo>
                  <a:lnTo>
                    <a:pt x="1283208" y="818388"/>
                  </a:lnTo>
                  <a:lnTo>
                    <a:pt x="1283208" y="896112"/>
                  </a:lnTo>
                  <a:lnTo>
                    <a:pt x="1287779" y="937260"/>
                  </a:lnTo>
                  <a:lnTo>
                    <a:pt x="1289303" y="900684"/>
                  </a:lnTo>
                  <a:lnTo>
                    <a:pt x="1290827" y="864108"/>
                  </a:lnTo>
                  <a:lnTo>
                    <a:pt x="1292352" y="835151"/>
                  </a:lnTo>
                  <a:lnTo>
                    <a:pt x="1293876" y="830580"/>
                  </a:lnTo>
                  <a:lnTo>
                    <a:pt x="1298448" y="832104"/>
                  </a:lnTo>
                  <a:lnTo>
                    <a:pt x="1299972" y="848868"/>
                  </a:lnTo>
                  <a:lnTo>
                    <a:pt x="1301496" y="836676"/>
                  </a:lnTo>
                  <a:lnTo>
                    <a:pt x="1303020" y="839724"/>
                  </a:lnTo>
                  <a:lnTo>
                    <a:pt x="1304544" y="807720"/>
                  </a:lnTo>
                  <a:lnTo>
                    <a:pt x="1307592" y="798576"/>
                  </a:lnTo>
                  <a:lnTo>
                    <a:pt x="1309116" y="784860"/>
                  </a:lnTo>
                  <a:lnTo>
                    <a:pt x="1310640" y="784860"/>
                  </a:lnTo>
                  <a:lnTo>
                    <a:pt x="1312164" y="774192"/>
                  </a:lnTo>
                  <a:lnTo>
                    <a:pt x="1313688" y="775715"/>
                  </a:lnTo>
                  <a:lnTo>
                    <a:pt x="1318260" y="771144"/>
                  </a:lnTo>
                  <a:lnTo>
                    <a:pt x="1319784" y="777239"/>
                  </a:lnTo>
                  <a:lnTo>
                    <a:pt x="1321308" y="768096"/>
                  </a:lnTo>
                  <a:lnTo>
                    <a:pt x="1322832" y="777239"/>
                  </a:lnTo>
                  <a:lnTo>
                    <a:pt x="1324355" y="768096"/>
                  </a:lnTo>
                  <a:lnTo>
                    <a:pt x="1327403" y="777239"/>
                  </a:lnTo>
                  <a:lnTo>
                    <a:pt x="1328927" y="775715"/>
                  </a:lnTo>
                  <a:lnTo>
                    <a:pt x="1330452" y="780288"/>
                  </a:lnTo>
                  <a:lnTo>
                    <a:pt x="1331976" y="777239"/>
                  </a:lnTo>
                  <a:lnTo>
                    <a:pt x="1333500" y="772668"/>
                  </a:lnTo>
                  <a:lnTo>
                    <a:pt x="1338072" y="775715"/>
                  </a:lnTo>
                  <a:lnTo>
                    <a:pt x="1339596" y="789432"/>
                  </a:lnTo>
                  <a:lnTo>
                    <a:pt x="1341120" y="783336"/>
                  </a:lnTo>
                  <a:lnTo>
                    <a:pt x="1342644" y="783336"/>
                  </a:lnTo>
                  <a:lnTo>
                    <a:pt x="1344168" y="763524"/>
                  </a:lnTo>
                  <a:lnTo>
                    <a:pt x="1347216" y="768096"/>
                  </a:lnTo>
                  <a:lnTo>
                    <a:pt x="1348740" y="758951"/>
                  </a:lnTo>
                  <a:lnTo>
                    <a:pt x="1350264" y="765048"/>
                  </a:lnTo>
                  <a:lnTo>
                    <a:pt x="1351788" y="754380"/>
                  </a:lnTo>
                  <a:lnTo>
                    <a:pt x="1353312" y="757427"/>
                  </a:lnTo>
                  <a:lnTo>
                    <a:pt x="1357884" y="752856"/>
                  </a:lnTo>
                  <a:lnTo>
                    <a:pt x="1359408" y="766572"/>
                  </a:lnTo>
                  <a:lnTo>
                    <a:pt x="1360932" y="762000"/>
                  </a:lnTo>
                  <a:lnTo>
                    <a:pt x="1362455" y="757427"/>
                  </a:lnTo>
                  <a:lnTo>
                    <a:pt x="1363979" y="763524"/>
                  </a:lnTo>
                  <a:lnTo>
                    <a:pt x="1367027" y="766572"/>
                  </a:lnTo>
                  <a:lnTo>
                    <a:pt x="1368552" y="762000"/>
                  </a:lnTo>
                  <a:lnTo>
                    <a:pt x="1370076" y="775715"/>
                  </a:lnTo>
                  <a:lnTo>
                    <a:pt x="1371600" y="778763"/>
                  </a:lnTo>
                  <a:lnTo>
                    <a:pt x="1373124" y="783336"/>
                  </a:lnTo>
                  <a:lnTo>
                    <a:pt x="1377696" y="774192"/>
                  </a:lnTo>
                  <a:lnTo>
                    <a:pt x="1379220" y="778763"/>
                  </a:lnTo>
                  <a:lnTo>
                    <a:pt x="1380744" y="784860"/>
                  </a:lnTo>
                  <a:lnTo>
                    <a:pt x="1382268" y="784860"/>
                  </a:lnTo>
                  <a:lnTo>
                    <a:pt x="1383792" y="777239"/>
                  </a:lnTo>
                  <a:lnTo>
                    <a:pt x="1386840" y="778763"/>
                  </a:lnTo>
                  <a:lnTo>
                    <a:pt x="1388364" y="769620"/>
                  </a:lnTo>
                  <a:lnTo>
                    <a:pt x="1389888" y="774192"/>
                  </a:lnTo>
                  <a:lnTo>
                    <a:pt x="1391412" y="771144"/>
                  </a:lnTo>
                  <a:lnTo>
                    <a:pt x="1392936" y="827532"/>
                  </a:lnTo>
                  <a:lnTo>
                    <a:pt x="1397508" y="797051"/>
                  </a:lnTo>
                  <a:lnTo>
                    <a:pt x="1399032" y="830580"/>
                  </a:lnTo>
                  <a:lnTo>
                    <a:pt x="1400555" y="832104"/>
                  </a:lnTo>
                  <a:lnTo>
                    <a:pt x="1402079" y="810768"/>
                  </a:lnTo>
                  <a:lnTo>
                    <a:pt x="1403603" y="819912"/>
                  </a:lnTo>
                  <a:lnTo>
                    <a:pt x="1406652" y="827532"/>
                  </a:lnTo>
                  <a:lnTo>
                    <a:pt x="1408176" y="826008"/>
                  </a:lnTo>
                  <a:lnTo>
                    <a:pt x="1409700" y="804672"/>
                  </a:lnTo>
                  <a:lnTo>
                    <a:pt x="1411224" y="790956"/>
                  </a:lnTo>
                  <a:lnTo>
                    <a:pt x="1412748" y="803148"/>
                  </a:lnTo>
                  <a:lnTo>
                    <a:pt x="1417320" y="824484"/>
                  </a:lnTo>
                  <a:lnTo>
                    <a:pt x="1418844" y="810768"/>
                  </a:lnTo>
                  <a:lnTo>
                    <a:pt x="1420368" y="798576"/>
                  </a:lnTo>
                  <a:lnTo>
                    <a:pt x="1421892" y="819912"/>
                  </a:lnTo>
                  <a:lnTo>
                    <a:pt x="1423416" y="803148"/>
                  </a:lnTo>
                  <a:lnTo>
                    <a:pt x="1426464" y="812292"/>
                  </a:lnTo>
                  <a:lnTo>
                    <a:pt x="1427988" y="824484"/>
                  </a:lnTo>
                  <a:lnTo>
                    <a:pt x="1429512" y="815339"/>
                  </a:lnTo>
                  <a:lnTo>
                    <a:pt x="1431036" y="815339"/>
                  </a:lnTo>
                  <a:lnTo>
                    <a:pt x="1432560" y="822960"/>
                  </a:lnTo>
                  <a:lnTo>
                    <a:pt x="1437132" y="813815"/>
                  </a:lnTo>
                  <a:lnTo>
                    <a:pt x="1438655" y="841248"/>
                  </a:lnTo>
                  <a:lnTo>
                    <a:pt x="1440179" y="839724"/>
                  </a:lnTo>
                  <a:lnTo>
                    <a:pt x="1441703" y="845820"/>
                  </a:lnTo>
                  <a:lnTo>
                    <a:pt x="1443227" y="845820"/>
                  </a:lnTo>
                  <a:lnTo>
                    <a:pt x="1447800" y="854963"/>
                  </a:lnTo>
                  <a:lnTo>
                    <a:pt x="1447800" y="842772"/>
                  </a:lnTo>
                  <a:lnTo>
                    <a:pt x="1449324" y="839724"/>
                  </a:lnTo>
                  <a:lnTo>
                    <a:pt x="1450848" y="842772"/>
                  </a:lnTo>
                  <a:lnTo>
                    <a:pt x="1452372" y="844296"/>
                  </a:lnTo>
                  <a:lnTo>
                    <a:pt x="1456944" y="835151"/>
                  </a:lnTo>
                  <a:lnTo>
                    <a:pt x="1458468" y="844296"/>
                  </a:lnTo>
                  <a:lnTo>
                    <a:pt x="1459992" y="847344"/>
                  </a:lnTo>
                  <a:lnTo>
                    <a:pt x="1461516" y="854963"/>
                  </a:lnTo>
                  <a:lnTo>
                    <a:pt x="1463040" y="859536"/>
                  </a:lnTo>
                  <a:lnTo>
                    <a:pt x="1467612" y="862584"/>
                  </a:lnTo>
                  <a:lnTo>
                    <a:pt x="1467612" y="876300"/>
                  </a:lnTo>
                  <a:lnTo>
                    <a:pt x="1469136" y="888492"/>
                  </a:lnTo>
                  <a:lnTo>
                    <a:pt x="1470660" y="897636"/>
                  </a:lnTo>
                  <a:lnTo>
                    <a:pt x="1472184" y="902208"/>
                  </a:lnTo>
                  <a:lnTo>
                    <a:pt x="1476755" y="856488"/>
                  </a:lnTo>
                  <a:lnTo>
                    <a:pt x="1478279" y="848868"/>
                  </a:lnTo>
                  <a:lnTo>
                    <a:pt x="1479803" y="824484"/>
                  </a:lnTo>
                  <a:lnTo>
                    <a:pt x="1481327" y="821436"/>
                  </a:lnTo>
                  <a:lnTo>
                    <a:pt x="1482852" y="826008"/>
                  </a:lnTo>
                  <a:lnTo>
                    <a:pt x="1487424" y="829056"/>
                  </a:lnTo>
                  <a:lnTo>
                    <a:pt x="1488948" y="812292"/>
                  </a:lnTo>
                  <a:lnTo>
                    <a:pt x="1488948" y="816863"/>
                  </a:lnTo>
                  <a:lnTo>
                    <a:pt x="1490472" y="806196"/>
                  </a:lnTo>
                  <a:lnTo>
                    <a:pt x="1491996" y="812292"/>
                  </a:lnTo>
                  <a:lnTo>
                    <a:pt x="1496568" y="798576"/>
                  </a:lnTo>
                  <a:lnTo>
                    <a:pt x="1498092" y="792480"/>
                  </a:lnTo>
                  <a:lnTo>
                    <a:pt x="1499616" y="790956"/>
                  </a:lnTo>
                  <a:lnTo>
                    <a:pt x="1501140" y="792480"/>
                  </a:lnTo>
                  <a:lnTo>
                    <a:pt x="1502664" y="783336"/>
                  </a:lnTo>
                  <a:lnTo>
                    <a:pt x="1507236" y="797051"/>
                  </a:lnTo>
                  <a:lnTo>
                    <a:pt x="1508760" y="795527"/>
                  </a:lnTo>
                  <a:lnTo>
                    <a:pt x="1508760" y="803148"/>
                  </a:lnTo>
                  <a:lnTo>
                    <a:pt x="1510284" y="810768"/>
                  </a:lnTo>
                  <a:lnTo>
                    <a:pt x="1511808" y="809244"/>
                  </a:lnTo>
                  <a:lnTo>
                    <a:pt x="1516379" y="798576"/>
                  </a:lnTo>
                  <a:lnTo>
                    <a:pt x="1517903" y="792480"/>
                  </a:lnTo>
                  <a:lnTo>
                    <a:pt x="1519427" y="763524"/>
                  </a:lnTo>
                  <a:lnTo>
                    <a:pt x="1520952" y="760476"/>
                  </a:lnTo>
                  <a:lnTo>
                    <a:pt x="1522476" y="746760"/>
                  </a:lnTo>
                  <a:lnTo>
                    <a:pt x="1527048" y="752856"/>
                  </a:lnTo>
                  <a:lnTo>
                    <a:pt x="1528572" y="737615"/>
                  </a:lnTo>
                  <a:lnTo>
                    <a:pt x="1528572" y="757427"/>
                  </a:lnTo>
                  <a:lnTo>
                    <a:pt x="1530096" y="749808"/>
                  </a:lnTo>
                  <a:lnTo>
                    <a:pt x="1531620" y="754380"/>
                  </a:lnTo>
                  <a:lnTo>
                    <a:pt x="1536192" y="758951"/>
                  </a:lnTo>
                  <a:lnTo>
                    <a:pt x="1537716" y="751332"/>
                  </a:lnTo>
                  <a:lnTo>
                    <a:pt x="1539240" y="758951"/>
                  </a:lnTo>
                  <a:lnTo>
                    <a:pt x="1540764" y="765048"/>
                  </a:lnTo>
                  <a:lnTo>
                    <a:pt x="1542288" y="763524"/>
                  </a:lnTo>
                  <a:lnTo>
                    <a:pt x="1546860" y="765048"/>
                  </a:lnTo>
                  <a:lnTo>
                    <a:pt x="1548384" y="760476"/>
                  </a:lnTo>
                  <a:lnTo>
                    <a:pt x="1549908" y="789432"/>
                  </a:lnTo>
                  <a:lnTo>
                    <a:pt x="1549908" y="790956"/>
                  </a:lnTo>
                  <a:lnTo>
                    <a:pt x="1551432" y="801624"/>
                  </a:lnTo>
                  <a:lnTo>
                    <a:pt x="1556003" y="803148"/>
                  </a:lnTo>
                  <a:lnTo>
                    <a:pt x="1557527" y="784860"/>
                  </a:lnTo>
                  <a:lnTo>
                    <a:pt x="1559052" y="771144"/>
                  </a:lnTo>
                  <a:lnTo>
                    <a:pt x="1560576" y="772668"/>
                  </a:lnTo>
                  <a:lnTo>
                    <a:pt x="1562100" y="763524"/>
                  </a:lnTo>
                  <a:lnTo>
                    <a:pt x="1566672" y="772668"/>
                  </a:lnTo>
                  <a:lnTo>
                    <a:pt x="1568196" y="774192"/>
                  </a:lnTo>
                  <a:lnTo>
                    <a:pt x="1569720" y="769620"/>
                  </a:lnTo>
                  <a:lnTo>
                    <a:pt x="1569720" y="775715"/>
                  </a:lnTo>
                  <a:lnTo>
                    <a:pt x="1571244" y="772668"/>
                  </a:lnTo>
                  <a:lnTo>
                    <a:pt x="1575816" y="775715"/>
                  </a:lnTo>
                  <a:lnTo>
                    <a:pt x="1577340" y="783336"/>
                  </a:lnTo>
                  <a:lnTo>
                    <a:pt x="1578864" y="778763"/>
                  </a:lnTo>
                  <a:lnTo>
                    <a:pt x="1580388" y="787908"/>
                  </a:lnTo>
                  <a:lnTo>
                    <a:pt x="1581912" y="781812"/>
                  </a:lnTo>
                  <a:lnTo>
                    <a:pt x="1586484" y="789432"/>
                  </a:lnTo>
                  <a:lnTo>
                    <a:pt x="1588008" y="775715"/>
                  </a:lnTo>
                  <a:lnTo>
                    <a:pt x="1589532" y="757427"/>
                  </a:lnTo>
                  <a:lnTo>
                    <a:pt x="1591055" y="758951"/>
                  </a:lnTo>
                  <a:lnTo>
                    <a:pt x="1591055" y="762000"/>
                  </a:lnTo>
                  <a:lnTo>
                    <a:pt x="1595627" y="775715"/>
                  </a:lnTo>
                  <a:lnTo>
                    <a:pt x="1597152" y="778763"/>
                  </a:lnTo>
                  <a:lnTo>
                    <a:pt x="1598676" y="778763"/>
                  </a:lnTo>
                  <a:lnTo>
                    <a:pt x="1600200" y="778763"/>
                  </a:lnTo>
                  <a:lnTo>
                    <a:pt x="1601724" y="762000"/>
                  </a:lnTo>
                  <a:lnTo>
                    <a:pt x="1606296" y="768096"/>
                  </a:lnTo>
                  <a:lnTo>
                    <a:pt x="1607820" y="766572"/>
                  </a:lnTo>
                  <a:lnTo>
                    <a:pt x="1609344" y="762000"/>
                  </a:lnTo>
                  <a:lnTo>
                    <a:pt x="1610868" y="748284"/>
                  </a:lnTo>
                  <a:lnTo>
                    <a:pt x="1610868" y="740663"/>
                  </a:lnTo>
                  <a:lnTo>
                    <a:pt x="1615440" y="729996"/>
                  </a:lnTo>
                  <a:lnTo>
                    <a:pt x="1616964" y="722376"/>
                  </a:lnTo>
                  <a:lnTo>
                    <a:pt x="1618488" y="711708"/>
                  </a:lnTo>
                  <a:lnTo>
                    <a:pt x="1620012" y="714756"/>
                  </a:lnTo>
                  <a:lnTo>
                    <a:pt x="1621536" y="711708"/>
                  </a:lnTo>
                  <a:lnTo>
                    <a:pt x="1626108" y="713232"/>
                  </a:lnTo>
                  <a:lnTo>
                    <a:pt x="1627632" y="701039"/>
                  </a:lnTo>
                  <a:lnTo>
                    <a:pt x="1629155" y="704088"/>
                  </a:lnTo>
                  <a:lnTo>
                    <a:pt x="1630679" y="702563"/>
                  </a:lnTo>
                  <a:lnTo>
                    <a:pt x="1630679" y="699515"/>
                  </a:lnTo>
                  <a:lnTo>
                    <a:pt x="1635252" y="697992"/>
                  </a:lnTo>
                  <a:lnTo>
                    <a:pt x="1636776" y="702563"/>
                  </a:lnTo>
                  <a:lnTo>
                    <a:pt x="1638300" y="670560"/>
                  </a:lnTo>
                  <a:lnTo>
                    <a:pt x="1639824" y="684276"/>
                  </a:lnTo>
                  <a:lnTo>
                    <a:pt x="1641348" y="682751"/>
                  </a:lnTo>
                  <a:lnTo>
                    <a:pt x="1645920" y="693420"/>
                  </a:lnTo>
                  <a:lnTo>
                    <a:pt x="1647444" y="699515"/>
                  </a:lnTo>
                  <a:lnTo>
                    <a:pt x="1648968" y="707136"/>
                  </a:lnTo>
                  <a:lnTo>
                    <a:pt x="1650492" y="704088"/>
                  </a:lnTo>
                  <a:lnTo>
                    <a:pt x="1652016" y="696468"/>
                  </a:lnTo>
                  <a:lnTo>
                    <a:pt x="1655064" y="699515"/>
                  </a:lnTo>
                  <a:lnTo>
                    <a:pt x="1656588" y="707136"/>
                  </a:lnTo>
                  <a:lnTo>
                    <a:pt x="1658112" y="688848"/>
                  </a:lnTo>
                  <a:lnTo>
                    <a:pt x="1659636" y="693420"/>
                  </a:lnTo>
                  <a:lnTo>
                    <a:pt x="1661160" y="697992"/>
                  </a:lnTo>
                  <a:lnTo>
                    <a:pt x="1665732" y="714756"/>
                  </a:lnTo>
                  <a:lnTo>
                    <a:pt x="1667255" y="743712"/>
                  </a:lnTo>
                  <a:lnTo>
                    <a:pt x="1668779" y="740663"/>
                  </a:lnTo>
                  <a:lnTo>
                    <a:pt x="1670303" y="743712"/>
                  </a:lnTo>
                  <a:lnTo>
                    <a:pt x="1671827" y="749808"/>
                  </a:lnTo>
                  <a:lnTo>
                    <a:pt x="1674876" y="752856"/>
                  </a:lnTo>
                  <a:lnTo>
                    <a:pt x="1676400" y="737615"/>
                  </a:lnTo>
                  <a:lnTo>
                    <a:pt x="1677924" y="734568"/>
                  </a:lnTo>
                  <a:lnTo>
                    <a:pt x="1679448" y="729996"/>
                  </a:lnTo>
                  <a:lnTo>
                    <a:pt x="1680972" y="736092"/>
                  </a:lnTo>
                  <a:lnTo>
                    <a:pt x="1685544" y="739139"/>
                  </a:lnTo>
                  <a:lnTo>
                    <a:pt x="1687068" y="740663"/>
                  </a:lnTo>
                  <a:lnTo>
                    <a:pt x="1688592" y="746760"/>
                  </a:lnTo>
                  <a:lnTo>
                    <a:pt x="1690116" y="745236"/>
                  </a:lnTo>
                  <a:lnTo>
                    <a:pt x="1691640" y="748284"/>
                  </a:lnTo>
                  <a:lnTo>
                    <a:pt x="1694688" y="748284"/>
                  </a:lnTo>
                  <a:lnTo>
                    <a:pt x="1696212" y="752856"/>
                  </a:lnTo>
                  <a:lnTo>
                    <a:pt x="1697736" y="760476"/>
                  </a:lnTo>
                  <a:lnTo>
                    <a:pt x="1699260" y="777239"/>
                  </a:lnTo>
                  <a:lnTo>
                    <a:pt x="1700784" y="777239"/>
                  </a:lnTo>
                  <a:lnTo>
                    <a:pt x="1705355" y="760476"/>
                  </a:lnTo>
                  <a:lnTo>
                    <a:pt x="1706879" y="769620"/>
                  </a:lnTo>
                  <a:lnTo>
                    <a:pt x="1708403" y="774192"/>
                  </a:lnTo>
                  <a:lnTo>
                    <a:pt x="1709927" y="757427"/>
                  </a:lnTo>
                  <a:lnTo>
                    <a:pt x="1711452" y="765048"/>
                  </a:lnTo>
                  <a:lnTo>
                    <a:pt x="1714500" y="742188"/>
                  </a:lnTo>
                  <a:lnTo>
                    <a:pt x="1716024" y="731520"/>
                  </a:lnTo>
                  <a:lnTo>
                    <a:pt x="1717548" y="733044"/>
                  </a:lnTo>
                  <a:lnTo>
                    <a:pt x="1719072" y="734568"/>
                  </a:lnTo>
                  <a:lnTo>
                    <a:pt x="1720596" y="740663"/>
                  </a:lnTo>
                  <a:lnTo>
                    <a:pt x="1725168" y="739139"/>
                  </a:lnTo>
                  <a:lnTo>
                    <a:pt x="1726692" y="739139"/>
                  </a:lnTo>
                  <a:lnTo>
                    <a:pt x="1728216" y="742188"/>
                  </a:lnTo>
                  <a:lnTo>
                    <a:pt x="1729740" y="743712"/>
                  </a:lnTo>
                  <a:lnTo>
                    <a:pt x="1731264" y="723900"/>
                  </a:lnTo>
                  <a:lnTo>
                    <a:pt x="1734312" y="731520"/>
                  </a:lnTo>
                  <a:lnTo>
                    <a:pt x="1735836" y="734568"/>
                  </a:lnTo>
                  <a:lnTo>
                    <a:pt x="1737360" y="733044"/>
                  </a:lnTo>
                  <a:lnTo>
                    <a:pt x="1738884" y="737615"/>
                  </a:lnTo>
                  <a:lnTo>
                    <a:pt x="1740408" y="740663"/>
                  </a:lnTo>
                  <a:lnTo>
                    <a:pt x="1744979" y="731520"/>
                  </a:lnTo>
                  <a:lnTo>
                    <a:pt x="1746503" y="734568"/>
                  </a:lnTo>
                  <a:lnTo>
                    <a:pt x="1748027" y="775715"/>
                  </a:lnTo>
                  <a:lnTo>
                    <a:pt x="1749552" y="769620"/>
                  </a:lnTo>
                  <a:lnTo>
                    <a:pt x="1751076" y="754380"/>
                  </a:lnTo>
                  <a:lnTo>
                    <a:pt x="1754124" y="745236"/>
                  </a:lnTo>
                  <a:lnTo>
                    <a:pt x="1755648" y="742188"/>
                  </a:lnTo>
                  <a:lnTo>
                    <a:pt x="1757172" y="737615"/>
                  </a:lnTo>
                  <a:lnTo>
                    <a:pt x="1758696" y="728472"/>
                  </a:lnTo>
                  <a:lnTo>
                    <a:pt x="1760220" y="726948"/>
                  </a:lnTo>
                  <a:lnTo>
                    <a:pt x="1764792" y="729996"/>
                  </a:lnTo>
                  <a:lnTo>
                    <a:pt x="1766316" y="733044"/>
                  </a:lnTo>
                  <a:lnTo>
                    <a:pt x="1767840" y="733044"/>
                  </a:lnTo>
                  <a:lnTo>
                    <a:pt x="1769364" y="717804"/>
                  </a:lnTo>
                  <a:lnTo>
                    <a:pt x="1770888" y="708660"/>
                  </a:lnTo>
                  <a:lnTo>
                    <a:pt x="1773936" y="713232"/>
                  </a:lnTo>
                  <a:lnTo>
                    <a:pt x="1775460" y="720851"/>
                  </a:lnTo>
                  <a:lnTo>
                    <a:pt x="1776984" y="717804"/>
                  </a:lnTo>
                  <a:lnTo>
                    <a:pt x="1778508" y="717804"/>
                  </a:lnTo>
                  <a:lnTo>
                    <a:pt x="1780032" y="719327"/>
                  </a:lnTo>
                  <a:lnTo>
                    <a:pt x="1784603" y="723900"/>
                  </a:lnTo>
                  <a:lnTo>
                    <a:pt x="1786127" y="714756"/>
                  </a:lnTo>
                  <a:lnTo>
                    <a:pt x="1787652" y="717804"/>
                  </a:lnTo>
                  <a:lnTo>
                    <a:pt x="1789176" y="722376"/>
                  </a:lnTo>
                  <a:lnTo>
                    <a:pt x="1790700" y="722376"/>
                  </a:lnTo>
                  <a:lnTo>
                    <a:pt x="1795272" y="711708"/>
                  </a:lnTo>
                  <a:lnTo>
                    <a:pt x="1795272" y="726948"/>
                  </a:lnTo>
                  <a:lnTo>
                    <a:pt x="1796796" y="728472"/>
                  </a:lnTo>
                  <a:lnTo>
                    <a:pt x="1798320" y="729996"/>
                  </a:lnTo>
                  <a:lnTo>
                    <a:pt x="1799844" y="728472"/>
                  </a:lnTo>
                  <a:lnTo>
                    <a:pt x="1804416" y="728472"/>
                  </a:lnTo>
                  <a:lnTo>
                    <a:pt x="1805940" y="748284"/>
                  </a:lnTo>
                  <a:lnTo>
                    <a:pt x="1807464" y="728472"/>
                  </a:lnTo>
                  <a:lnTo>
                    <a:pt x="1808988" y="746760"/>
                  </a:lnTo>
                  <a:lnTo>
                    <a:pt x="1810512" y="745236"/>
                  </a:lnTo>
                  <a:lnTo>
                    <a:pt x="1815084" y="740663"/>
                  </a:lnTo>
                  <a:lnTo>
                    <a:pt x="1816608" y="736092"/>
                  </a:lnTo>
                  <a:lnTo>
                    <a:pt x="1818132" y="758951"/>
                  </a:lnTo>
                  <a:lnTo>
                    <a:pt x="1819655" y="745236"/>
                  </a:lnTo>
                  <a:lnTo>
                    <a:pt x="1824227" y="743712"/>
                  </a:lnTo>
                  <a:lnTo>
                    <a:pt x="1825752" y="745236"/>
                  </a:lnTo>
                  <a:lnTo>
                    <a:pt x="1827276" y="728472"/>
                  </a:lnTo>
                  <a:lnTo>
                    <a:pt x="1828800" y="725424"/>
                  </a:lnTo>
                  <a:lnTo>
                    <a:pt x="1830324" y="713232"/>
                  </a:lnTo>
                  <a:lnTo>
                    <a:pt x="1834896" y="717804"/>
                  </a:lnTo>
                  <a:lnTo>
                    <a:pt x="1834896" y="716280"/>
                  </a:lnTo>
                  <a:lnTo>
                    <a:pt x="1836420" y="704088"/>
                  </a:lnTo>
                  <a:lnTo>
                    <a:pt x="1837944" y="704088"/>
                  </a:lnTo>
                  <a:lnTo>
                    <a:pt x="1839468" y="705612"/>
                  </a:lnTo>
                  <a:lnTo>
                    <a:pt x="1844040" y="708660"/>
                  </a:lnTo>
                  <a:lnTo>
                    <a:pt x="1845564" y="704088"/>
                  </a:lnTo>
                  <a:lnTo>
                    <a:pt x="1847088" y="707136"/>
                  </a:lnTo>
                  <a:lnTo>
                    <a:pt x="1848612" y="713232"/>
                  </a:lnTo>
                  <a:lnTo>
                    <a:pt x="1850136" y="716280"/>
                  </a:lnTo>
                  <a:lnTo>
                    <a:pt x="1854708" y="717804"/>
                  </a:lnTo>
                  <a:lnTo>
                    <a:pt x="1856232" y="713232"/>
                  </a:lnTo>
                  <a:lnTo>
                    <a:pt x="1857755" y="719327"/>
                  </a:lnTo>
                  <a:lnTo>
                    <a:pt x="1859279" y="714756"/>
                  </a:lnTo>
                  <a:lnTo>
                    <a:pt x="1863852" y="713232"/>
                  </a:lnTo>
                  <a:lnTo>
                    <a:pt x="1865376" y="719327"/>
                  </a:lnTo>
                  <a:lnTo>
                    <a:pt x="1866900" y="720851"/>
                  </a:lnTo>
                  <a:lnTo>
                    <a:pt x="1868424" y="754380"/>
                  </a:lnTo>
                  <a:lnTo>
                    <a:pt x="1869948" y="752856"/>
                  </a:lnTo>
                  <a:lnTo>
                    <a:pt x="1874520" y="731520"/>
                  </a:lnTo>
                  <a:lnTo>
                    <a:pt x="1876044" y="733044"/>
                  </a:lnTo>
                  <a:lnTo>
                    <a:pt x="1876044" y="729996"/>
                  </a:lnTo>
                  <a:lnTo>
                    <a:pt x="1877568" y="765048"/>
                  </a:lnTo>
                  <a:lnTo>
                    <a:pt x="1879092" y="769620"/>
                  </a:lnTo>
                  <a:lnTo>
                    <a:pt x="1883664" y="768096"/>
                  </a:lnTo>
                  <a:lnTo>
                    <a:pt x="1885188" y="746760"/>
                  </a:lnTo>
                  <a:lnTo>
                    <a:pt x="1886712" y="754380"/>
                  </a:lnTo>
                  <a:lnTo>
                    <a:pt x="1888236" y="758951"/>
                  </a:lnTo>
                  <a:lnTo>
                    <a:pt x="1889760" y="755904"/>
                  </a:lnTo>
                  <a:lnTo>
                    <a:pt x="1894332" y="755904"/>
                  </a:lnTo>
                  <a:lnTo>
                    <a:pt x="1895855" y="754380"/>
                  </a:lnTo>
                  <a:lnTo>
                    <a:pt x="1897379" y="745236"/>
                  </a:lnTo>
                  <a:lnTo>
                    <a:pt x="1897379" y="733044"/>
                  </a:lnTo>
                  <a:lnTo>
                    <a:pt x="1898903" y="726948"/>
                  </a:lnTo>
                  <a:lnTo>
                    <a:pt x="1903476" y="728472"/>
                  </a:lnTo>
                  <a:lnTo>
                    <a:pt x="1905000" y="743712"/>
                  </a:lnTo>
                  <a:lnTo>
                    <a:pt x="1906524" y="737615"/>
                  </a:lnTo>
                  <a:lnTo>
                    <a:pt x="1908048" y="739139"/>
                  </a:lnTo>
                  <a:lnTo>
                    <a:pt x="1909572" y="743712"/>
                  </a:lnTo>
                  <a:lnTo>
                    <a:pt x="1914144" y="719327"/>
                  </a:lnTo>
                  <a:lnTo>
                    <a:pt x="1915668" y="711708"/>
                  </a:lnTo>
                  <a:lnTo>
                    <a:pt x="1917192" y="711708"/>
                  </a:lnTo>
                  <a:lnTo>
                    <a:pt x="1917192" y="716280"/>
                  </a:lnTo>
                  <a:lnTo>
                    <a:pt x="1918716" y="711708"/>
                  </a:lnTo>
                  <a:lnTo>
                    <a:pt x="1923288" y="711708"/>
                  </a:lnTo>
                  <a:lnTo>
                    <a:pt x="1924812" y="710184"/>
                  </a:lnTo>
                  <a:lnTo>
                    <a:pt x="1926336" y="708660"/>
                  </a:lnTo>
                  <a:lnTo>
                    <a:pt x="1927860" y="716280"/>
                  </a:lnTo>
                  <a:lnTo>
                    <a:pt x="1929384" y="714756"/>
                  </a:lnTo>
                  <a:lnTo>
                    <a:pt x="1933955" y="722376"/>
                  </a:lnTo>
                  <a:lnTo>
                    <a:pt x="1935479" y="722376"/>
                  </a:lnTo>
                  <a:lnTo>
                    <a:pt x="1937003" y="714756"/>
                  </a:lnTo>
                  <a:lnTo>
                    <a:pt x="1938527" y="713232"/>
                  </a:lnTo>
                  <a:lnTo>
                    <a:pt x="1938527" y="704088"/>
                  </a:lnTo>
                  <a:lnTo>
                    <a:pt x="1943100" y="697992"/>
                  </a:lnTo>
                  <a:lnTo>
                    <a:pt x="1944624" y="693420"/>
                  </a:lnTo>
                  <a:lnTo>
                    <a:pt x="1946148" y="690372"/>
                  </a:lnTo>
                  <a:lnTo>
                    <a:pt x="1947672" y="678180"/>
                  </a:lnTo>
                  <a:lnTo>
                    <a:pt x="1949196" y="681227"/>
                  </a:lnTo>
                  <a:lnTo>
                    <a:pt x="1953768" y="687324"/>
                  </a:lnTo>
                  <a:lnTo>
                    <a:pt x="1955292" y="682751"/>
                  </a:lnTo>
                  <a:lnTo>
                    <a:pt x="1956816" y="678180"/>
                  </a:lnTo>
                  <a:lnTo>
                    <a:pt x="1958340" y="682751"/>
                  </a:lnTo>
                  <a:lnTo>
                    <a:pt x="1958340" y="684276"/>
                  </a:lnTo>
                  <a:lnTo>
                    <a:pt x="1962912" y="681227"/>
                  </a:lnTo>
                  <a:lnTo>
                    <a:pt x="1964436" y="682751"/>
                  </a:lnTo>
                  <a:lnTo>
                    <a:pt x="1965960" y="681227"/>
                  </a:lnTo>
                  <a:lnTo>
                    <a:pt x="1967484" y="682751"/>
                  </a:lnTo>
                  <a:lnTo>
                    <a:pt x="1969008" y="670560"/>
                  </a:lnTo>
                  <a:lnTo>
                    <a:pt x="1973579" y="675132"/>
                  </a:lnTo>
                  <a:lnTo>
                    <a:pt x="1975103" y="673608"/>
                  </a:lnTo>
                  <a:lnTo>
                    <a:pt x="1976627" y="687324"/>
                  </a:lnTo>
                  <a:lnTo>
                    <a:pt x="1978152" y="687324"/>
                  </a:lnTo>
                  <a:lnTo>
                    <a:pt x="1978152" y="670560"/>
                  </a:lnTo>
                  <a:lnTo>
                    <a:pt x="1982724" y="679704"/>
                  </a:lnTo>
                  <a:lnTo>
                    <a:pt x="1984248" y="678180"/>
                  </a:lnTo>
                  <a:lnTo>
                    <a:pt x="1985772" y="675132"/>
                  </a:lnTo>
                  <a:lnTo>
                    <a:pt x="1987296" y="676656"/>
                  </a:lnTo>
                  <a:lnTo>
                    <a:pt x="1988820" y="672084"/>
                  </a:lnTo>
                  <a:lnTo>
                    <a:pt x="1993392" y="670560"/>
                  </a:lnTo>
                  <a:lnTo>
                    <a:pt x="1994916" y="672084"/>
                  </a:lnTo>
                  <a:lnTo>
                    <a:pt x="1996440" y="669036"/>
                  </a:lnTo>
                  <a:lnTo>
                    <a:pt x="1997964" y="678180"/>
                  </a:lnTo>
                  <a:lnTo>
                    <a:pt x="1999488" y="681227"/>
                  </a:lnTo>
                  <a:lnTo>
                    <a:pt x="2002536" y="681227"/>
                  </a:lnTo>
                  <a:lnTo>
                    <a:pt x="2004060" y="685800"/>
                  </a:lnTo>
                  <a:lnTo>
                    <a:pt x="2005584" y="699515"/>
                  </a:lnTo>
                  <a:lnTo>
                    <a:pt x="2007108" y="682751"/>
                  </a:lnTo>
                  <a:lnTo>
                    <a:pt x="2008632" y="688848"/>
                  </a:lnTo>
                  <a:lnTo>
                    <a:pt x="2013203" y="688848"/>
                  </a:lnTo>
                  <a:lnTo>
                    <a:pt x="2014727" y="675132"/>
                  </a:lnTo>
                  <a:lnTo>
                    <a:pt x="2016252" y="678180"/>
                  </a:lnTo>
                  <a:lnTo>
                    <a:pt x="2017776" y="678180"/>
                  </a:lnTo>
                  <a:lnTo>
                    <a:pt x="2019300" y="675132"/>
                  </a:lnTo>
                  <a:lnTo>
                    <a:pt x="2022348" y="676656"/>
                  </a:lnTo>
                  <a:lnTo>
                    <a:pt x="2023872" y="655320"/>
                  </a:lnTo>
                  <a:lnTo>
                    <a:pt x="2025396" y="655320"/>
                  </a:lnTo>
                  <a:lnTo>
                    <a:pt x="2026920" y="638556"/>
                  </a:lnTo>
                  <a:lnTo>
                    <a:pt x="2028444" y="643127"/>
                  </a:lnTo>
                  <a:lnTo>
                    <a:pt x="2033016" y="647700"/>
                  </a:lnTo>
                  <a:lnTo>
                    <a:pt x="2034540" y="656844"/>
                  </a:lnTo>
                  <a:lnTo>
                    <a:pt x="2036064" y="658368"/>
                  </a:lnTo>
                  <a:lnTo>
                    <a:pt x="2037588" y="652272"/>
                  </a:lnTo>
                  <a:lnTo>
                    <a:pt x="2039112" y="641604"/>
                  </a:lnTo>
                  <a:lnTo>
                    <a:pt x="2042160" y="635508"/>
                  </a:lnTo>
                  <a:lnTo>
                    <a:pt x="2043684" y="632460"/>
                  </a:lnTo>
                  <a:lnTo>
                    <a:pt x="2045208" y="635508"/>
                  </a:lnTo>
                  <a:lnTo>
                    <a:pt x="2046732" y="647700"/>
                  </a:lnTo>
                  <a:lnTo>
                    <a:pt x="2048255" y="626363"/>
                  </a:lnTo>
                  <a:lnTo>
                    <a:pt x="2052827" y="623315"/>
                  </a:lnTo>
                  <a:lnTo>
                    <a:pt x="2054352" y="632460"/>
                  </a:lnTo>
                  <a:lnTo>
                    <a:pt x="2055876" y="641604"/>
                  </a:lnTo>
                  <a:lnTo>
                    <a:pt x="2057400" y="640080"/>
                  </a:lnTo>
                  <a:lnTo>
                    <a:pt x="2058924" y="644651"/>
                  </a:lnTo>
                  <a:lnTo>
                    <a:pt x="2061972" y="646176"/>
                  </a:lnTo>
                  <a:lnTo>
                    <a:pt x="2063496" y="649224"/>
                  </a:lnTo>
                  <a:lnTo>
                    <a:pt x="2065020" y="649224"/>
                  </a:lnTo>
                  <a:lnTo>
                    <a:pt x="2066544" y="646176"/>
                  </a:lnTo>
                  <a:lnTo>
                    <a:pt x="2068068" y="658368"/>
                  </a:lnTo>
                  <a:lnTo>
                    <a:pt x="2072640" y="659892"/>
                  </a:lnTo>
                  <a:lnTo>
                    <a:pt x="2074164" y="646176"/>
                  </a:lnTo>
                  <a:lnTo>
                    <a:pt x="2075688" y="640080"/>
                  </a:lnTo>
                  <a:lnTo>
                    <a:pt x="2077212" y="640080"/>
                  </a:lnTo>
                  <a:lnTo>
                    <a:pt x="2078736" y="635508"/>
                  </a:lnTo>
                  <a:lnTo>
                    <a:pt x="2081784" y="647700"/>
                  </a:lnTo>
                  <a:lnTo>
                    <a:pt x="2083308" y="655320"/>
                  </a:lnTo>
                  <a:lnTo>
                    <a:pt x="2084832" y="664463"/>
                  </a:lnTo>
                  <a:lnTo>
                    <a:pt x="2086355" y="653796"/>
                  </a:lnTo>
                  <a:lnTo>
                    <a:pt x="2087879" y="641604"/>
                  </a:lnTo>
                  <a:lnTo>
                    <a:pt x="2092452" y="644651"/>
                  </a:lnTo>
                  <a:lnTo>
                    <a:pt x="2093976" y="661415"/>
                  </a:lnTo>
                  <a:lnTo>
                    <a:pt x="2095500" y="649224"/>
                  </a:lnTo>
                  <a:lnTo>
                    <a:pt x="2097024" y="662939"/>
                  </a:lnTo>
                  <a:lnTo>
                    <a:pt x="2098548" y="656844"/>
                  </a:lnTo>
                  <a:lnTo>
                    <a:pt x="2101596" y="644651"/>
                  </a:lnTo>
                  <a:lnTo>
                    <a:pt x="2103120" y="646176"/>
                  </a:lnTo>
                  <a:lnTo>
                    <a:pt x="2104644" y="650748"/>
                  </a:lnTo>
                  <a:lnTo>
                    <a:pt x="2106168" y="653796"/>
                  </a:lnTo>
                  <a:lnTo>
                    <a:pt x="2107692" y="630936"/>
                  </a:lnTo>
                  <a:lnTo>
                    <a:pt x="2112264" y="655320"/>
                  </a:lnTo>
                  <a:lnTo>
                    <a:pt x="2113788" y="684276"/>
                  </a:lnTo>
                  <a:lnTo>
                    <a:pt x="2115312" y="688848"/>
                  </a:lnTo>
                  <a:lnTo>
                    <a:pt x="2116836" y="702563"/>
                  </a:lnTo>
                  <a:lnTo>
                    <a:pt x="2118360" y="751332"/>
                  </a:lnTo>
                  <a:lnTo>
                    <a:pt x="2121408" y="845820"/>
                  </a:lnTo>
                  <a:lnTo>
                    <a:pt x="2122932" y="810768"/>
                  </a:lnTo>
                  <a:lnTo>
                    <a:pt x="2124455" y="822960"/>
                  </a:lnTo>
                  <a:lnTo>
                    <a:pt x="2125979" y="906780"/>
                  </a:lnTo>
                  <a:lnTo>
                    <a:pt x="2127504" y="877824"/>
                  </a:lnTo>
                  <a:lnTo>
                    <a:pt x="2132076" y="848868"/>
                  </a:lnTo>
                  <a:lnTo>
                    <a:pt x="2133600" y="844296"/>
                  </a:lnTo>
                  <a:lnTo>
                    <a:pt x="2135124" y="816863"/>
                  </a:lnTo>
                  <a:lnTo>
                    <a:pt x="2136648" y="792480"/>
                  </a:lnTo>
                  <a:lnTo>
                    <a:pt x="2138172" y="792480"/>
                  </a:lnTo>
                  <a:lnTo>
                    <a:pt x="2142744" y="794004"/>
                  </a:lnTo>
                  <a:lnTo>
                    <a:pt x="2142744" y="807720"/>
                  </a:lnTo>
                  <a:lnTo>
                    <a:pt x="2144268" y="819912"/>
                  </a:lnTo>
                  <a:lnTo>
                    <a:pt x="2145792" y="818388"/>
                  </a:lnTo>
                  <a:lnTo>
                    <a:pt x="2147316" y="784860"/>
                  </a:lnTo>
                  <a:lnTo>
                    <a:pt x="2151888" y="760476"/>
                  </a:lnTo>
                  <a:lnTo>
                    <a:pt x="2153412" y="789432"/>
                  </a:lnTo>
                  <a:lnTo>
                    <a:pt x="2154936" y="815339"/>
                  </a:lnTo>
                  <a:lnTo>
                    <a:pt x="2156460" y="845820"/>
                  </a:lnTo>
                  <a:lnTo>
                    <a:pt x="2157984" y="835151"/>
                  </a:lnTo>
                  <a:lnTo>
                    <a:pt x="2162555" y="812292"/>
                  </a:lnTo>
                  <a:lnTo>
                    <a:pt x="2162555" y="807720"/>
                  </a:lnTo>
                  <a:lnTo>
                    <a:pt x="2164079" y="809244"/>
                  </a:lnTo>
                  <a:lnTo>
                    <a:pt x="2165604" y="798576"/>
                  </a:lnTo>
                  <a:lnTo>
                    <a:pt x="2167128" y="762000"/>
                  </a:lnTo>
                  <a:lnTo>
                    <a:pt x="2171700" y="766572"/>
                  </a:lnTo>
                  <a:lnTo>
                    <a:pt x="2173224" y="780288"/>
                  </a:lnTo>
                  <a:lnTo>
                    <a:pt x="2174748" y="794004"/>
                  </a:lnTo>
                  <a:lnTo>
                    <a:pt x="2176272" y="797051"/>
                  </a:lnTo>
                  <a:lnTo>
                    <a:pt x="2177796" y="794004"/>
                  </a:lnTo>
                  <a:lnTo>
                    <a:pt x="2182368" y="832104"/>
                  </a:lnTo>
                  <a:lnTo>
                    <a:pt x="2182368" y="830580"/>
                  </a:lnTo>
                  <a:lnTo>
                    <a:pt x="2183892" y="835151"/>
                  </a:lnTo>
                  <a:lnTo>
                    <a:pt x="2185416" y="891539"/>
                  </a:lnTo>
                  <a:lnTo>
                    <a:pt x="2186940" y="935736"/>
                  </a:lnTo>
                  <a:lnTo>
                    <a:pt x="2191512" y="880872"/>
                  </a:lnTo>
                  <a:lnTo>
                    <a:pt x="2193036" y="917448"/>
                  </a:lnTo>
                  <a:lnTo>
                    <a:pt x="2194560" y="923544"/>
                  </a:lnTo>
                  <a:lnTo>
                    <a:pt x="2196084" y="896112"/>
                  </a:lnTo>
                  <a:lnTo>
                    <a:pt x="2197608" y="896112"/>
                  </a:lnTo>
                  <a:lnTo>
                    <a:pt x="2202179" y="944880"/>
                  </a:lnTo>
                  <a:lnTo>
                    <a:pt x="2203704" y="918972"/>
                  </a:lnTo>
                  <a:lnTo>
                    <a:pt x="2203704" y="896112"/>
                  </a:lnTo>
                  <a:lnTo>
                    <a:pt x="2205228" y="880872"/>
                  </a:lnTo>
                  <a:lnTo>
                    <a:pt x="2206752" y="928115"/>
                  </a:lnTo>
                  <a:lnTo>
                    <a:pt x="2211324" y="922020"/>
                  </a:lnTo>
                  <a:lnTo>
                    <a:pt x="2212848" y="888492"/>
                  </a:lnTo>
                  <a:lnTo>
                    <a:pt x="2214372" y="902208"/>
                  </a:lnTo>
                  <a:lnTo>
                    <a:pt x="2215896" y="885444"/>
                  </a:lnTo>
                  <a:lnTo>
                    <a:pt x="2217420" y="891539"/>
                  </a:lnTo>
                  <a:lnTo>
                    <a:pt x="2221992" y="874776"/>
                  </a:lnTo>
                  <a:lnTo>
                    <a:pt x="2223516" y="853439"/>
                  </a:lnTo>
                  <a:lnTo>
                    <a:pt x="2223516" y="854963"/>
                  </a:lnTo>
                  <a:lnTo>
                    <a:pt x="2225040" y="867156"/>
                  </a:lnTo>
                  <a:lnTo>
                    <a:pt x="2226564" y="886968"/>
                  </a:lnTo>
                  <a:lnTo>
                    <a:pt x="2231136" y="888492"/>
                  </a:lnTo>
                  <a:lnTo>
                    <a:pt x="2232660" y="918972"/>
                  </a:lnTo>
                  <a:lnTo>
                    <a:pt x="2234184" y="917448"/>
                  </a:lnTo>
                  <a:lnTo>
                    <a:pt x="2235708" y="902208"/>
                  </a:lnTo>
                  <a:lnTo>
                    <a:pt x="2237232" y="906780"/>
                  </a:lnTo>
                  <a:lnTo>
                    <a:pt x="2241804" y="923544"/>
                  </a:lnTo>
                  <a:lnTo>
                    <a:pt x="2243328" y="920496"/>
                  </a:lnTo>
                  <a:lnTo>
                    <a:pt x="2244852" y="937260"/>
                  </a:lnTo>
                  <a:lnTo>
                    <a:pt x="2244852" y="941832"/>
                  </a:lnTo>
                  <a:lnTo>
                    <a:pt x="2246376" y="915924"/>
                  </a:lnTo>
                  <a:lnTo>
                    <a:pt x="2250948" y="911351"/>
                  </a:lnTo>
                  <a:lnTo>
                    <a:pt x="2252472" y="912876"/>
                  </a:lnTo>
                  <a:lnTo>
                    <a:pt x="2253996" y="893063"/>
                  </a:lnTo>
                  <a:lnTo>
                    <a:pt x="2255520" y="876300"/>
                  </a:lnTo>
                  <a:lnTo>
                    <a:pt x="2257044" y="873251"/>
                  </a:lnTo>
                  <a:lnTo>
                    <a:pt x="2261616" y="873251"/>
                  </a:lnTo>
                  <a:lnTo>
                    <a:pt x="2263140" y="888492"/>
                  </a:lnTo>
                  <a:lnTo>
                    <a:pt x="2264664" y="880872"/>
                  </a:lnTo>
                  <a:lnTo>
                    <a:pt x="2264664" y="883920"/>
                  </a:lnTo>
                  <a:lnTo>
                    <a:pt x="2266188" y="890015"/>
                  </a:lnTo>
                  <a:lnTo>
                    <a:pt x="2270760" y="876300"/>
                  </a:lnTo>
                  <a:lnTo>
                    <a:pt x="2272284" y="883920"/>
                  </a:lnTo>
                  <a:lnTo>
                    <a:pt x="2273808" y="877824"/>
                  </a:lnTo>
                  <a:lnTo>
                    <a:pt x="2275332" y="882396"/>
                  </a:lnTo>
                  <a:lnTo>
                    <a:pt x="2276855" y="888492"/>
                  </a:lnTo>
                  <a:lnTo>
                    <a:pt x="2281428" y="890015"/>
                  </a:lnTo>
                  <a:lnTo>
                    <a:pt x="2282952" y="914400"/>
                  </a:lnTo>
                  <a:lnTo>
                    <a:pt x="2284476" y="890015"/>
                  </a:lnTo>
                  <a:lnTo>
                    <a:pt x="2284476" y="903732"/>
                  </a:lnTo>
                  <a:lnTo>
                    <a:pt x="2286000" y="882396"/>
                  </a:lnTo>
                  <a:lnTo>
                    <a:pt x="2290572" y="874776"/>
                  </a:lnTo>
                  <a:lnTo>
                    <a:pt x="2292096" y="873251"/>
                  </a:lnTo>
                  <a:lnTo>
                    <a:pt x="2293620" y="854963"/>
                  </a:lnTo>
                  <a:lnTo>
                    <a:pt x="2295144" y="856488"/>
                  </a:lnTo>
                  <a:lnTo>
                    <a:pt x="2296668" y="851915"/>
                  </a:lnTo>
                  <a:lnTo>
                    <a:pt x="2301240" y="851915"/>
                  </a:lnTo>
                  <a:lnTo>
                    <a:pt x="2302764" y="848868"/>
                  </a:lnTo>
                  <a:lnTo>
                    <a:pt x="2304288" y="858012"/>
                  </a:lnTo>
                  <a:lnTo>
                    <a:pt x="2305812" y="853439"/>
                  </a:lnTo>
                  <a:lnTo>
                    <a:pt x="2305812" y="856488"/>
                  </a:lnTo>
                  <a:lnTo>
                    <a:pt x="2310384" y="867156"/>
                  </a:lnTo>
                  <a:lnTo>
                    <a:pt x="2311908" y="876300"/>
                  </a:lnTo>
                  <a:lnTo>
                    <a:pt x="2313432" y="873251"/>
                  </a:lnTo>
                  <a:lnTo>
                    <a:pt x="2314955" y="886968"/>
                  </a:lnTo>
                  <a:lnTo>
                    <a:pt x="2316479" y="883920"/>
                  </a:lnTo>
                  <a:lnTo>
                    <a:pt x="2321052" y="914400"/>
                  </a:lnTo>
                  <a:lnTo>
                    <a:pt x="2322576" y="911351"/>
                  </a:lnTo>
                  <a:lnTo>
                    <a:pt x="2324100" y="929639"/>
                  </a:lnTo>
                  <a:lnTo>
                    <a:pt x="2325624" y="918972"/>
                  </a:lnTo>
                  <a:lnTo>
                    <a:pt x="2325624" y="917448"/>
                  </a:lnTo>
                  <a:lnTo>
                    <a:pt x="2330196" y="912876"/>
                  </a:lnTo>
                  <a:lnTo>
                    <a:pt x="2331720" y="923544"/>
                  </a:lnTo>
                  <a:lnTo>
                    <a:pt x="2333244" y="923544"/>
                  </a:lnTo>
                  <a:lnTo>
                    <a:pt x="2334768" y="906780"/>
                  </a:lnTo>
                  <a:lnTo>
                    <a:pt x="2336292" y="888492"/>
                  </a:lnTo>
                  <a:lnTo>
                    <a:pt x="2340864" y="871727"/>
                  </a:lnTo>
                  <a:lnTo>
                    <a:pt x="2342388" y="864108"/>
                  </a:lnTo>
                  <a:lnTo>
                    <a:pt x="2343912" y="880872"/>
                  </a:lnTo>
                  <a:lnTo>
                    <a:pt x="2345436" y="862584"/>
                  </a:lnTo>
                  <a:lnTo>
                    <a:pt x="2346960" y="861060"/>
                  </a:lnTo>
                  <a:lnTo>
                    <a:pt x="2350008" y="865632"/>
                  </a:lnTo>
                  <a:lnTo>
                    <a:pt x="2351532" y="858012"/>
                  </a:lnTo>
                  <a:lnTo>
                    <a:pt x="2353055" y="854963"/>
                  </a:lnTo>
                  <a:lnTo>
                    <a:pt x="2354579" y="865632"/>
                  </a:lnTo>
                  <a:lnTo>
                    <a:pt x="2356104" y="870204"/>
                  </a:lnTo>
                  <a:lnTo>
                    <a:pt x="2360676" y="867156"/>
                  </a:lnTo>
                  <a:lnTo>
                    <a:pt x="2362200" y="854963"/>
                  </a:lnTo>
                  <a:lnTo>
                    <a:pt x="2363724" y="838200"/>
                  </a:lnTo>
                  <a:lnTo>
                    <a:pt x="2365248" y="844296"/>
                  </a:lnTo>
                  <a:lnTo>
                    <a:pt x="2366772" y="859536"/>
                  </a:lnTo>
                  <a:lnTo>
                    <a:pt x="2369820" y="873251"/>
                  </a:lnTo>
                  <a:lnTo>
                    <a:pt x="2371344" y="865632"/>
                  </a:lnTo>
                  <a:lnTo>
                    <a:pt x="2372868" y="870204"/>
                  </a:lnTo>
                  <a:lnTo>
                    <a:pt x="2374392" y="859536"/>
                  </a:lnTo>
                  <a:lnTo>
                    <a:pt x="2375916" y="850392"/>
                  </a:lnTo>
                  <a:lnTo>
                    <a:pt x="2380488" y="844296"/>
                  </a:lnTo>
                  <a:lnTo>
                    <a:pt x="2382012" y="838200"/>
                  </a:lnTo>
                  <a:lnTo>
                    <a:pt x="2383536" y="839724"/>
                  </a:lnTo>
                  <a:lnTo>
                    <a:pt x="2385060" y="842772"/>
                  </a:lnTo>
                  <a:lnTo>
                    <a:pt x="2386584" y="859536"/>
                  </a:lnTo>
                  <a:lnTo>
                    <a:pt x="2389632" y="868680"/>
                  </a:lnTo>
                  <a:lnTo>
                    <a:pt x="2391155" y="856488"/>
                  </a:lnTo>
                  <a:lnTo>
                    <a:pt x="2392679" y="873251"/>
                  </a:lnTo>
                  <a:lnTo>
                    <a:pt x="2394204" y="856488"/>
                  </a:lnTo>
                  <a:lnTo>
                    <a:pt x="2395728" y="850392"/>
                  </a:lnTo>
                  <a:lnTo>
                    <a:pt x="2400300" y="847344"/>
                  </a:lnTo>
                  <a:lnTo>
                    <a:pt x="2401824" y="842772"/>
                  </a:lnTo>
                  <a:lnTo>
                    <a:pt x="2403348" y="844296"/>
                  </a:lnTo>
                  <a:lnTo>
                    <a:pt x="2404872" y="847344"/>
                  </a:lnTo>
                  <a:lnTo>
                    <a:pt x="2406396" y="835151"/>
                  </a:lnTo>
                  <a:lnTo>
                    <a:pt x="2409444" y="819912"/>
                  </a:lnTo>
                  <a:lnTo>
                    <a:pt x="2410968" y="818388"/>
                  </a:lnTo>
                  <a:lnTo>
                    <a:pt x="2412492" y="806196"/>
                  </a:lnTo>
                  <a:lnTo>
                    <a:pt x="2414016" y="816863"/>
                  </a:lnTo>
                  <a:lnTo>
                    <a:pt x="2415540" y="816863"/>
                  </a:lnTo>
                  <a:lnTo>
                    <a:pt x="2420112" y="818388"/>
                  </a:lnTo>
                  <a:lnTo>
                    <a:pt x="2421636" y="822960"/>
                  </a:lnTo>
                  <a:lnTo>
                    <a:pt x="2423160" y="829056"/>
                  </a:lnTo>
                  <a:lnTo>
                    <a:pt x="2424684" y="838200"/>
                  </a:lnTo>
                  <a:lnTo>
                    <a:pt x="2426208" y="844296"/>
                  </a:lnTo>
                  <a:lnTo>
                    <a:pt x="2429255" y="841248"/>
                  </a:lnTo>
                  <a:lnTo>
                    <a:pt x="2430779" y="833627"/>
                  </a:lnTo>
                  <a:lnTo>
                    <a:pt x="2432304" y="833627"/>
                  </a:lnTo>
                  <a:lnTo>
                    <a:pt x="2433828" y="822960"/>
                  </a:lnTo>
                  <a:lnTo>
                    <a:pt x="2435352" y="822960"/>
                  </a:lnTo>
                  <a:lnTo>
                    <a:pt x="2439924" y="835151"/>
                  </a:lnTo>
                  <a:lnTo>
                    <a:pt x="2441448" y="822960"/>
                  </a:lnTo>
                  <a:lnTo>
                    <a:pt x="2442972" y="821436"/>
                  </a:lnTo>
                  <a:lnTo>
                    <a:pt x="2444496" y="804672"/>
                  </a:lnTo>
                  <a:lnTo>
                    <a:pt x="2446020" y="804672"/>
                  </a:lnTo>
                  <a:lnTo>
                    <a:pt x="2449068" y="826008"/>
                  </a:lnTo>
                  <a:lnTo>
                    <a:pt x="2450592" y="830580"/>
                  </a:lnTo>
                  <a:lnTo>
                    <a:pt x="2452116" y="836676"/>
                  </a:lnTo>
                  <a:lnTo>
                    <a:pt x="2453640" y="832104"/>
                  </a:lnTo>
                  <a:lnTo>
                    <a:pt x="2455164" y="832104"/>
                  </a:lnTo>
                  <a:lnTo>
                    <a:pt x="2459736" y="826008"/>
                  </a:lnTo>
                  <a:lnTo>
                    <a:pt x="2461260" y="827532"/>
                  </a:lnTo>
                  <a:lnTo>
                    <a:pt x="2462784" y="826008"/>
                  </a:lnTo>
                  <a:lnTo>
                    <a:pt x="2464308" y="844296"/>
                  </a:lnTo>
                  <a:lnTo>
                    <a:pt x="2465832" y="856488"/>
                  </a:lnTo>
                  <a:lnTo>
                    <a:pt x="2468879" y="861060"/>
                  </a:lnTo>
                  <a:lnTo>
                    <a:pt x="2470404" y="865632"/>
                  </a:lnTo>
                  <a:lnTo>
                    <a:pt x="2471928" y="935736"/>
                  </a:lnTo>
                  <a:lnTo>
                    <a:pt x="2473452" y="976884"/>
                  </a:lnTo>
                  <a:lnTo>
                    <a:pt x="2474976" y="949451"/>
                  </a:lnTo>
                  <a:lnTo>
                    <a:pt x="2479548" y="961644"/>
                  </a:lnTo>
                  <a:lnTo>
                    <a:pt x="2481072" y="918972"/>
                  </a:lnTo>
                  <a:lnTo>
                    <a:pt x="2482596" y="918972"/>
                  </a:lnTo>
                  <a:lnTo>
                    <a:pt x="2484120" y="949451"/>
                  </a:lnTo>
                  <a:lnTo>
                    <a:pt x="2485644" y="950976"/>
                  </a:lnTo>
                  <a:lnTo>
                    <a:pt x="2490216" y="961644"/>
                  </a:lnTo>
                  <a:lnTo>
                    <a:pt x="2490216" y="972312"/>
                  </a:lnTo>
                  <a:lnTo>
                    <a:pt x="2491740" y="1036320"/>
                  </a:lnTo>
                  <a:lnTo>
                    <a:pt x="2493264" y="999744"/>
                  </a:lnTo>
                  <a:lnTo>
                    <a:pt x="2494788" y="1036320"/>
                  </a:lnTo>
                  <a:lnTo>
                    <a:pt x="2499360" y="1048512"/>
                  </a:lnTo>
                  <a:lnTo>
                    <a:pt x="2500884" y="1018032"/>
                  </a:lnTo>
                  <a:lnTo>
                    <a:pt x="2502408" y="995172"/>
                  </a:lnTo>
                  <a:lnTo>
                    <a:pt x="2503932" y="973836"/>
                  </a:lnTo>
                  <a:lnTo>
                    <a:pt x="2505455" y="982980"/>
                  </a:lnTo>
                  <a:lnTo>
                    <a:pt x="2510028" y="973836"/>
                  </a:lnTo>
                  <a:lnTo>
                    <a:pt x="2510028" y="960120"/>
                  </a:lnTo>
                  <a:lnTo>
                    <a:pt x="2511552" y="917448"/>
                  </a:lnTo>
                  <a:lnTo>
                    <a:pt x="2513076" y="920496"/>
                  </a:lnTo>
                  <a:lnTo>
                    <a:pt x="2514600" y="940308"/>
                  </a:lnTo>
                  <a:lnTo>
                    <a:pt x="2519172" y="979932"/>
                  </a:lnTo>
                  <a:lnTo>
                    <a:pt x="2520696" y="982980"/>
                  </a:lnTo>
                  <a:lnTo>
                    <a:pt x="2522220" y="996696"/>
                  </a:lnTo>
                  <a:lnTo>
                    <a:pt x="2523744" y="975360"/>
                  </a:lnTo>
                  <a:lnTo>
                    <a:pt x="2525268" y="969263"/>
                  </a:lnTo>
                  <a:lnTo>
                    <a:pt x="2529840" y="1002792"/>
                  </a:lnTo>
                  <a:lnTo>
                    <a:pt x="2529840" y="1036320"/>
                  </a:lnTo>
                  <a:lnTo>
                    <a:pt x="2531364" y="1030224"/>
                  </a:lnTo>
                  <a:lnTo>
                    <a:pt x="2532888" y="1031748"/>
                  </a:lnTo>
                  <a:lnTo>
                    <a:pt x="2534412" y="1043939"/>
                  </a:lnTo>
                  <a:lnTo>
                    <a:pt x="2538984" y="1013460"/>
                  </a:lnTo>
                  <a:lnTo>
                    <a:pt x="2540508" y="1007363"/>
                  </a:lnTo>
                  <a:lnTo>
                    <a:pt x="2542032" y="960120"/>
                  </a:lnTo>
                  <a:lnTo>
                    <a:pt x="2543555" y="964692"/>
                  </a:lnTo>
                  <a:lnTo>
                    <a:pt x="2545079" y="949451"/>
                  </a:lnTo>
                  <a:lnTo>
                    <a:pt x="2549652" y="925068"/>
                  </a:lnTo>
                  <a:lnTo>
                    <a:pt x="2551176" y="992124"/>
                  </a:lnTo>
                  <a:lnTo>
                    <a:pt x="2552700" y="995172"/>
                  </a:lnTo>
                  <a:lnTo>
                    <a:pt x="2554224" y="1042415"/>
                  </a:lnTo>
                  <a:lnTo>
                    <a:pt x="2558796" y="1036320"/>
                  </a:lnTo>
                  <a:lnTo>
                    <a:pt x="2560320" y="1037844"/>
                  </a:lnTo>
                  <a:lnTo>
                    <a:pt x="2561844" y="1025651"/>
                  </a:lnTo>
                  <a:lnTo>
                    <a:pt x="2563368" y="1025651"/>
                  </a:lnTo>
                  <a:lnTo>
                    <a:pt x="2564892" y="1063752"/>
                  </a:lnTo>
                  <a:lnTo>
                    <a:pt x="2569464" y="1104900"/>
                  </a:lnTo>
                  <a:lnTo>
                    <a:pt x="2570988" y="1100327"/>
                  </a:lnTo>
                  <a:lnTo>
                    <a:pt x="2570988" y="1124712"/>
                  </a:lnTo>
                  <a:lnTo>
                    <a:pt x="2572512" y="1155192"/>
                  </a:lnTo>
                  <a:lnTo>
                    <a:pt x="2574036" y="1190244"/>
                  </a:lnTo>
                  <a:lnTo>
                    <a:pt x="2578608" y="1243584"/>
                  </a:lnTo>
                  <a:lnTo>
                    <a:pt x="2580132" y="1243584"/>
                  </a:lnTo>
                  <a:lnTo>
                    <a:pt x="2581655" y="1156715"/>
                  </a:lnTo>
                  <a:lnTo>
                    <a:pt x="2583179" y="1141476"/>
                  </a:lnTo>
                  <a:lnTo>
                    <a:pt x="2584704" y="1143000"/>
                  </a:lnTo>
                  <a:lnTo>
                    <a:pt x="2589276" y="1127760"/>
                  </a:lnTo>
                  <a:lnTo>
                    <a:pt x="2590800" y="1129284"/>
                  </a:lnTo>
                  <a:lnTo>
                    <a:pt x="2592324" y="1123188"/>
                  </a:lnTo>
                  <a:lnTo>
                    <a:pt x="2592324" y="1167384"/>
                  </a:lnTo>
                  <a:lnTo>
                    <a:pt x="2593848" y="1100327"/>
                  </a:lnTo>
                  <a:lnTo>
                    <a:pt x="2598420" y="1083564"/>
                  </a:lnTo>
                  <a:lnTo>
                    <a:pt x="2599944" y="1063752"/>
                  </a:lnTo>
                  <a:lnTo>
                    <a:pt x="2601468" y="1051560"/>
                  </a:lnTo>
                  <a:lnTo>
                    <a:pt x="2602992" y="1043939"/>
                  </a:lnTo>
                  <a:lnTo>
                    <a:pt x="2604516" y="1040892"/>
                  </a:lnTo>
                  <a:lnTo>
                    <a:pt x="2609088" y="1051560"/>
                  </a:lnTo>
                  <a:lnTo>
                    <a:pt x="2610612" y="1030224"/>
                  </a:lnTo>
                  <a:lnTo>
                    <a:pt x="2612136" y="1025651"/>
                  </a:lnTo>
                  <a:lnTo>
                    <a:pt x="2612136" y="1010412"/>
                  </a:lnTo>
                  <a:lnTo>
                    <a:pt x="2613660" y="979932"/>
                  </a:lnTo>
                  <a:lnTo>
                    <a:pt x="2618232" y="981456"/>
                  </a:lnTo>
                  <a:lnTo>
                    <a:pt x="2619755" y="1010412"/>
                  </a:lnTo>
                  <a:lnTo>
                    <a:pt x="2621279" y="1005839"/>
                  </a:lnTo>
                  <a:lnTo>
                    <a:pt x="2622804" y="1001268"/>
                  </a:lnTo>
                  <a:lnTo>
                    <a:pt x="2624328" y="982980"/>
                  </a:lnTo>
                  <a:lnTo>
                    <a:pt x="2628900" y="998220"/>
                  </a:lnTo>
                  <a:lnTo>
                    <a:pt x="2630424" y="998220"/>
                  </a:lnTo>
                  <a:lnTo>
                    <a:pt x="2631948" y="963168"/>
                  </a:lnTo>
                  <a:lnTo>
                    <a:pt x="2631948" y="944880"/>
                  </a:lnTo>
                  <a:lnTo>
                    <a:pt x="2633472" y="938784"/>
                  </a:lnTo>
                  <a:lnTo>
                    <a:pt x="2638044" y="926592"/>
                  </a:lnTo>
                  <a:lnTo>
                    <a:pt x="2639568" y="914400"/>
                  </a:lnTo>
                  <a:lnTo>
                    <a:pt x="2641092" y="918972"/>
                  </a:lnTo>
                  <a:lnTo>
                    <a:pt x="2642616" y="938784"/>
                  </a:lnTo>
                  <a:lnTo>
                    <a:pt x="2644140" y="937260"/>
                  </a:lnTo>
                  <a:lnTo>
                    <a:pt x="2648712" y="937260"/>
                  </a:lnTo>
                  <a:lnTo>
                    <a:pt x="2650236" y="911351"/>
                  </a:lnTo>
                  <a:lnTo>
                    <a:pt x="2651760" y="905256"/>
                  </a:lnTo>
                  <a:lnTo>
                    <a:pt x="2653284" y="909827"/>
                  </a:lnTo>
                  <a:lnTo>
                    <a:pt x="2653284" y="879348"/>
                  </a:lnTo>
                  <a:lnTo>
                    <a:pt x="2657855" y="880872"/>
                  </a:lnTo>
                  <a:lnTo>
                    <a:pt x="2659379" y="876300"/>
                  </a:lnTo>
                  <a:lnTo>
                    <a:pt x="2660904" y="873251"/>
                  </a:lnTo>
                  <a:lnTo>
                    <a:pt x="2662428" y="879348"/>
                  </a:lnTo>
                  <a:lnTo>
                    <a:pt x="2663952" y="865632"/>
                  </a:lnTo>
                  <a:lnTo>
                    <a:pt x="2668524" y="864108"/>
                  </a:lnTo>
                  <a:lnTo>
                    <a:pt x="2670048" y="867156"/>
                  </a:lnTo>
                  <a:lnTo>
                    <a:pt x="2671572" y="868680"/>
                  </a:lnTo>
                  <a:lnTo>
                    <a:pt x="2673096" y="880872"/>
                  </a:lnTo>
                  <a:lnTo>
                    <a:pt x="2673096" y="867156"/>
                  </a:lnTo>
                  <a:lnTo>
                    <a:pt x="2677668" y="876300"/>
                  </a:lnTo>
                  <a:lnTo>
                    <a:pt x="2679192" y="877824"/>
                  </a:lnTo>
                  <a:lnTo>
                    <a:pt x="2680716" y="893063"/>
                  </a:lnTo>
                  <a:lnTo>
                    <a:pt x="2682240" y="911351"/>
                  </a:lnTo>
                  <a:lnTo>
                    <a:pt x="2683764" y="915924"/>
                  </a:lnTo>
                  <a:lnTo>
                    <a:pt x="2688336" y="886968"/>
                  </a:lnTo>
                  <a:lnTo>
                    <a:pt x="2689860" y="879348"/>
                  </a:lnTo>
                  <a:lnTo>
                    <a:pt x="2691384" y="865632"/>
                  </a:lnTo>
                  <a:lnTo>
                    <a:pt x="2692908" y="867156"/>
                  </a:lnTo>
                  <a:lnTo>
                    <a:pt x="2694432" y="856488"/>
                  </a:lnTo>
                  <a:lnTo>
                    <a:pt x="2697479" y="864108"/>
                  </a:lnTo>
                  <a:lnTo>
                    <a:pt x="2699004" y="865632"/>
                  </a:lnTo>
                  <a:lnTo>
                    <a:pt x="2700528" y="871727"/>
                  </a:lnTo>
                  <a:lnTo>
                    <a:pt x="2702052" y="848868"/>
                  </a:lnTo>
                  <a:lnTo>
                    <a:pt x="2703576" y="890015"/>
                  </a:lnTo>
                  <a:lnTo>
                    <a:pt x="2708148" y="893063"/>
                  </a:lnTo>
                  <a:lnTo>
                    <a:pt x="2709672" y="877824"/>
                  </a:lnTo>
                  <a:lnTo>
                    <a:pt x="2711196" y="888492"/>
                  </a:lnTo>
                  <a:lnTo>
                    <a:pt x="2712720" y="880872"/>
                  </a:lnTo>
                  <a:lnTo>
                    <a:pt x="2714244" y="865632"/>
                  </a:lnTo>
                  <a:lnTo>
                    <a:pt x="2717292" y="841248"/>
                  </a:lnTo>
                  <a:lnTo>
                    <a:pt x="2718816" y="842772"/>
                  </a:lnTo>
                  <a:lnTo>
                    <a:pt x="2720340" y="835151"/>
                  </a:lnTo>
                  <a:lnTo>
                    <a:pt x="2721864" y="833627"/>
                  </a:lnTo>
                  <a:lnTo>
                    <a:pt x="2723388" y="822960"/>
                  </a:lnTo>
                  <a:lnTo>
                    <a:pt x="2727960" y="821436"/>
                  </a:lnTo>
                  <a:lnTo>
                    <a:pt x="2729484" y="835151"/>
                  </a:lnTo>
                  <a:lnTo>
                    <a:pt x="2731008" y="827532"/>
                  </a:lnTo>
                  <a:lnTo>
                    <a:pt x="2732532" y="827532"/>
                  </a:lnTo>
                  <a:lnTo>
                    <a:pt x="2734055" y="813815"/>
                  </a:lnTo>
                  <a:lnTo>
                    <a:pt x="2737104" y="816863"/>
                  </a:lnTo>
                  <a:lnTo>
                    <a:pt x="2738628" y="818388"/>
                  </a:lnTo>
                  <a:lnTo>
                    <a:pt x="2740152" y="822960"/>
                  </a:lnTo>
                  <a:lnTo>
                    <a:pt x="2741676" y="819912"/>
                  </a:lnTo>
                  <a:lnTo>
                    <a:pt x="2743200" y="821436"/>
                  </a:lnTo>
                  <a:lnTo>
                    <a:pt x="2747772" y="821436"/>
                  </a:lnTo>
                  <a:lnTo>
                    <a:pt x="2749296" y="803148"/>
                  </a:lnTo>
                  <a:lnTo>
                    <a:pt x="2750820" y="810768"/>
                  </a:lnTo>
                  <a:lnTo>
                    <a:pt x="2752344" y="813815"/>
                  </a:lnTo>
                  <a:lnTo>
                    <a:pt x="2753868" y="803148"/>
                  </a:lnTo>
                  <a:lnTo>
                    <a:pt x="2756916" y="801624"/>
                  </a:lnTo>
                  <a:lnTo>
                    <a:pt x="2758440" y="800100"/>
                  </a:lnTo>
                  <a:lnTo>
                    <a:pt x="2759964" y="819912"/>
                  </a:lnTo>
                  <a:lnTo>
                    <a:pt x="2761488" y="824484"/>
                  </a:lnTo>
                  <a:lnTo>
                    <a:pt x="2763012" y="804672"/>
                  </a:lnTo>
                  <a:lnTo>
                    <a:pt x="2767584" y="816863"/>
                  </a:lnTo>
                  <a:lnTo>
                    <a:pt x="2769108" y="851915"/>
                  </a:lnTo>
                  <a:lnTo>
                    <a:pt x="2770632" y="856488"/>
                  </a:lnTo>
                  <a:lnTo>
                    <a:pt x="2772155" y="862584"/>
                  </a:lnTo>
                  <a:lnTo>
                    <a:pt x="2773679" y="853439"/>
                  </a:lnTo>
                  <a:lnTo>
                    <a:pt x="2776728" y="906780"/>
                  </a:lnTo>
                  <a:lnTo>
                    <a:pt x="2778252" y="890015"/>
                  </a:lnTo>
                  <a:lnTo>
                    <a:pt x="2779776" y="879348"/>
                  </a:lnTo>
                  <a:lnTo>
                    <a:pt x="2781300" y="859536"/>
                  </a:lnTo>
                  <a:lnTo>
                    <a:pt x="2782824" y="873251"/>
                  </a:lnTo>
                  <a:lnTo>
                    <a:pt x="2787396" y="888492"/>
                  </a:lnTo>
                  <a:lnTo>
                    <a:pt x="2788920" y="870204"/>
                  </a:lnTo>
                  <a:lnTo>
                    <a:pt x="2790444" y="877824"/>
                  </a:lnTo>
                  <a:lnTo>
                    <a:pt x="2791968" y="903732"/>
                  </a:lnTo>
                  <a:lnTo>
                    <a:pt x="2793492" y="900684"/>
                  </a:lnTo>
                  <a:lnTo>
                    <a:pt x="2796540" y="900684"/>
                  </a:lnTo>
                  <a:lnTo>
                    <a:pt x="2798064" y="918972"/>
                  </a:lnTo>
                  <a:lnTo>
                    <a:pt x="2799588" y="932688"/>
                  </a:lnTo>
                  <a:lnTo>
                    <a:pt x="2801112" y="929639"/>
                  </a:lnTo>
                  <a:lnTo>
                    <a:pt x="2802636" y="957072"/>
                  </a:lnTo>
                  <a:lnTo>
                    <a:pt x="2807208" y="963168"/>
                  </a:lnTo>
                  <a:lnTo>
                    <a:pt x="2808732" y="918972"/>
                  </a:lnTo>
                  <a:lnTo>
                    <a:pt x="2810255" y="902208"/>
                  </a:lnTo>
                  <a:lnTo>
                    <a:pt x="2811779" y="890015"/>
                  </a:lnTo>
                  <a:lnTo>
                    <a:pt x="2813304" y="867156"/>
                  </a:lnTo>
                  <a:lnTo>
                    <a:pt x="2816352" y="858012"/>
                  </a:lnTo>
                  <a:lnTo>
                    <a:pt x="2817876" y="859536"/>
                  </a:lnTo>
                  <a:lnTo>
                    <a:pt x="2819400" y="864108"/>
                  </a:lnTo>
                  <a:lnTo>
                    <a:pt x="2820924" y="854963"/>
                  </a:lnTo>
                  <a:lnTo>
                    <a:pt x="2822448" y="858012"/>
                  </a:lnTo>
                  <a:lnTo>
                    <a:pt x="2827020" y="854963"/>
                  </a:lnTo>
                  <a:lnTo>
                    <a:pt x="2828544" y="835151"/>
                  </a:lnTo>
                  <a:lnTo>
                    <a:pt x="2830068" y="829056"/>
                  </a:lnTo>
                  <a:lnTo>
                    <a:pt x="2831592" y="809244"/>
                  </a:lnTo>
                  <a:lnTo>
                    <a:pt x="2833116" y="810768"/>
                  </a:lnTo>
                  <a:lnTo>
                    <a:pt x="2836164" y="819912"/>
                  </a:lnTo>
                  <a:lnTo>
                    <a:pt x="2837688" y="841248"/>
                  </a:lnTo>
                  <a:lnTo>
                    <a:pt x="2839212" y="842772"/>
                  </a:lnTo>
                  <a:lnTo>
                    <a:pt x="2840736" y="833627"/>
                  </a:lnTo>
                  <a:lnTo>
                    <a:pt x="2842260" y="822960"/>
                  </a:lnTo>
                  <a:lnTo>
                    <a:pt x="2846832" y="804672"/>
                  </a:lnTo>
                  <a:lnTo>
                    <a:pt x="2848355" y="798576"/>
                  </a:lnTo>
                  <a:lnTo>
                    <a:pt x="2849879" y="781812"/>
                  </a:lnTo>
                  <a:lnTo>
                    <a:pt x="2851404" y="783336"/>
                  </a:lnTo>
                  <a:lnTo>
                    <a:pt x="2852928" y="786384"/>
                  </a:lnTo>
                  <a:lnTo>
                    <a:pt x="2857500" y="797051"/>
                  </a:lnTo>
                  <a:lnTo>
                    <a:pt x="2857500" y="794004"/>
                  </a:lnTo>
                  <a:lnTo>
                    <a:pt x="2859024" y="784860"/>
                  </a:lnTo>
                  <a:lnTo>
                    <a:pt x="2860548" y="778763"/>
                  </a:lnTo>
                  <a:lnTo>
                    <a:pt x="2862072" y="769620"/>
                  </a:lnTo>
                  <a:lnTo>
                    <a:pt x="2866644" y="769620"/>
                  </a:lnTo>
                  <a:lnTo>
                    <a:pt x="2868168" y="777239"/>
                  </a:lnTo>
                  <a:lnTo>
                    <a:pt x="2869692" y="792480"/>
                  </a:lnTo>
                  <a:lnTo>
                    <a:pt x="2871216" y="784860"/>
                  </a:lnTo>
                  <a:lnTo>
                    <a:pt x="2872740" y="798576"/>
                  </a:lnTo>
                  <a:lnTo>
                    <a:pt x="2877312" y="794004"/>
                  </a:lnTo>
                  <a:lnTo>
                    <a:pt x="2877312" y="778763"/>
                  </a:lnTo>
                  <a:lnTo>
                    <a:pt x="2878836" y="769620"/>
                  </a:lnTo>
                  <a:lnTo>
                    <a:pt x="2880360" y="780288"/>
                  </a:lnTo>
                  <a:lnTo>
                    <a:pt x="2881884" y="763524"/>
                  </a:lnTo>
                  <a:lnTo>
                    <a:pt x="2886455" y="769620"/>
                  </a:lnTo>
                  <a:lnTo>
                    <a:pt x="2887979" y="775715"/>
                  </a:lnTo>
                  <a:lnTo>
                    <a:pt x="2889504" y="798576"/>
                  </a:lnTo>
                  <a:lnTo>
                    <a:pt x="2891028" y="815339"/>
                  </a:lnTo>
                  <a:lnTo>
                    <a:pt x="2892552" y="830580"/>
                  </a:lnTo>
                  <a:lnTo>
                    <a:pt x="2897124" y="894588"/>
                  </a:lnTo>
                  <a:lnTo>
                    <a:pt x="2898648" y="867156"/>
                  </a:lnTo>
                  <a:lnTo>
                    <a:pt x="2898648" y="865632"/>
                  </a:lnTo>
                  <a:lnTo>
                    <a:pt x="2900172" y="824484"/>
                  </a:lnTo>
                  <a:lnTo>
                    <a:pt x="2901696" y="839724"/>
                  </a:lnTo>
                  <a:lnTo>
                    <a:pt x="2906268" y="867156"/>
                  </a:lnTo>
                  <a:lnTo>
                    <a:pt x="2907792" y="833627"/>
                  </a:lnTo>
                  <a:lnTo>
                    <a:pt x="2909316" y="897636"/>
                  </a:lnTo>
                  <a:lnTo>
                    <a:pt x="2910840" y="891539"/>
                  </a:lnTo>
                  <a:lnTo>
                    <a:pt x="2912364" y="864108"/>
                  </a:lnTo>
                  <a:lnTo>
                    <a:pt x="2916936" y="842772"/>
                  </a:lnTo>
                  <a:lnTo>
                    <a:pt x="2918460" y="859536"/>
                  </a:lnTo>
                  <a:lnTo>
                    <a:pt x="2918460" y="842772"/>
                  </a:lnTo>
                  <a:lnTo>
                    <a:pt x="2919984" y="842772"/>
                  </a:lnTo>
                  <a:lnTo>
                    <a:pt x="2921508" y="899160"/>
                  </a:lnTo>
                  <a:lnTo>
                    <a:pt x="2926079" y="877824"/>
                  </a:lnTo>
                  <a:lnTo>
                    <a:pt x="2927604" y="885444"/>
                  </a:lnTo>
                  <a:lnTo>
                    <a:pt x="2929128" y="871727"/>
                  </a:lnTo>
                  <a:lnTo>
                    <a:pt x="2930652" y="844296"/>
                  </a:lnTo>
                  <a:lnTo>
                    <a:pt x="2932176" y="844296"/>
                  </a:lnTo>
                  <a:lnTo>
                    <a:pt x="2936748" y="845820"/>
                  </a:lnTo>
                  <a:lnTo>
                    <a:pt x="2938272" y="861060"/>
                  </a:lnTo>
                  <a:lnTo>
                    <a:pt x="2939796" y="838200"/>
                  </a:lnTo>
                  <a:lnTo>
                    <a:pt x="2939796" y="807720"/>
                  </a:lnTo>
                  <a:lnTo>
                    <a:pt x="2941320" y="807720"/>
                  </a:lnTo>
                  <a:lnTo>
                    <a:pt x="2945892" y="812292"/>
                  </a:lnTo>
                  <a:lnTo>
                    <a:pt x="2947416" y="810768"/>
                  </a:lnTo>
                  <a:lnTo>
                    <a:pt x="2948940" y="794004"/>
                  </a:lnTo>
                  <a:lnTo>
                    <a:pt x="2950464" y="787908"/>
                  </a:lnTo>
                  <a:lnTo>
                    <a:pt x="2951988" y="792480"/>
                  </a:lnTo>
                  <a:lnTo>
                    <a:pt x="2956560" y="801624"/>
                  </a:lnTo>
                  <a:lnTo>
                    <a:pt x="2958084" y="795527"/>
                  </a:lnTo>
                  <a:lnTo>
                    <a:pt x="2959608" y="794004"/>
                  </a:lnTo>
                  <a:lnTo>
                    <a:pt x="2959608" y="795527"/>
                  </a:lnTo>
                  <a:lnTo>
                    <a:pt x="2961132" y="806196"/>
                  </a:lnTo>
                  <a:lnTo>
                    <a:pt x="2965704" y="813815"/>
                  </a:lnTo>
                  <a:lnTo>
                    <a:pt x="2967228" y="832104"/>
                  </a:lnTo>
                  <a:lnTo>
                    <a:pt x="2968752" y="818388"/>
                  </a:lnTo>
                  <a:lnTo>
                    <a:pt x="2970276" y="824484"/>
                  </a:lnTo>
                  <a:lnTo>
                    <a:pt x="2971800" y="836676"/>
                  </a:lnTo>
                  <a:lnTo>
                    <a:pt x="2976372" y="826008"/>
                  </a:lnTo>
                  <a:lnTo>
                    <a:pt x="2977896" y="851915"/>
                  </a:lnTo>
                  <a:lnTo>
                    <a:pt x="2979420" y="890015"/>
                  </a:lnTo>
                  <a:lnTo>
                    <a:pt x="2979420" y="874776"/>
                  </a:lnTo>
                  <a:lnTo>
                    <a:pt x="2980944" y="844296"/>
                  </a:lnTo>
                  <a:lnTo>
                    <a:pt x="2985516" y="853439"/>
                  </a:lnTo>
                  <a:lnTo>
                    <a:pt x="2987040" y="886968"/>
                  </a:lnTo>
                  <a:lnTo>
                    <a:pt x="2988564" y="865632"/>
                  </a:lnTo>
                  <a:lnTo>
                    <a:pt x="2990088" y="851915"/>
                  </a:lnTo>
                  <a:lnTo>
                    <a:pt x="2991612" y="829056"/>
                  </a:lnTo>
                  <a:lnTo>
                    <a:pt x="2996184" y="832104"/>
                  </a:lnTo>
                  <a:lnTo>
                    <a:pt x="2997708" y="809244"/>
                  </a:lnTo>
                  <a:lnTo>
                    <a:pt x="2999232" y="813815"/>
                  </a:lnTo>
                  <a:lnTo>
                    <a:pt x="3000755" y="801624"/>
                  </a:lnTo>
                  <a:lnTo>
                    <a:pt x="3000755" y="809244"/>
                  </a:lnTo>
                  <a:lnTo>
                    <a:pt x="3005328" y="794004"/>
                  </a:lnTo>
                  <a:lnTo>
                    <a:pt x="3006852" y="801624"/>
                  </a:lnTo>
                  <a:lnTo>
                    <a:pt x="3008376" y="795527"/>
                  </a:lnTo>
                  <a:lnTo>
                    <a:pt x="3009900" y="790956"/>
                  </a:lnTo>
                  <a:lnTo>
                    <a:pt x="3011424" y="780288"/>
                  </a:lnTo>
                  <a:lnTo>
                    <a:pt x="3015996" y="766572"/>
                  </a:lnTo>
                  <a:lnTo>
                    <a:pt x="3017520" y="769620"/>
                  </a:lnTo>
                  <a:lnTo>
                    <a:pt x="3019044" y="762000"/>
                  </a:lnTo>
                  <a:lnTo>
                    <a:pt x="3020568" y="768096"/>
                  </a:lnTo>
                  <a:lnTo>
                    <a:pt x="3020568" y="745236"/>
                  </a:lnTo>
                  <a:lnTo>
                    <a:pt x="3025140" y="737615"/>
                  </a:lnTo>
                  <a:lnTo>
                    <a:pt x="3026664" y="740663"/>
                  </a:lnTo>
                  <a:lnTo>
                    <a:pt x="3028188" y="737615"/>
                  </a:lnTo>
                  <a:lnTo>
                    <a:pt x="3029712" y="731520"/>
                  </a:lnTo>
                  <a:lnTo>
                    <a:pt x="3031236" y="726948"/>
                  </a:lnTo>
                  <a:lnTo>
                    <a:pt x="3035808" y="731520"/>
                  </a:lnTo>
                  <a:lnTo>
                    <a:pt x="3037332" y="726948"/>
                  </a:lnTo>
                  <a:lnTo>
                    <a:pt x="3038855" y="725424"/>
                  </a:lnTo>
                  <a:lnTo>
                    <a:pt x="3040379" y="725424"/>
                  </a:lnTo>
                  <a:lnTo>
                    <a:pt x="3041904" y="708660"/>
                  </a:lnTo>
                  <a:lnTo>
                    <a:pt x="3044952" y="708660"/>
                  </a:lnTo>
                  <a:lnTo>
                    <a:pt x="3046476" y="710184"/>
                  </a:lnTo>
                  <a:lnTo>
                    <a:pt x="3048000" y="720851"/>
                  </a:lnTo>
                  <a:lnTo>
                    <a:pt x="3049524" y="710184"/>
                  </a:lnTo>
                  <a:lnTo>
                    <a:pt x="3051048" y="707136"/>
                  </a:lnTo>
                  <a:lnTo>
                    <a:pt x="3055620" y="691896"/>
                  </a:lnTo>
                  <a:lnTo>
                    <a:pt x="3057144" y="687324"/>
                  </a:lnTo>
                  <a:lnTo>
                    <a:pt x="3058668" y="676656"/>
                  </a:lnTo>
                  <a:lnTo>
                    <a:pt x="3060192" y="678180"/>
                  </a:lnTo>
                  <a:lnTo>
                    <a:pt x="3061716" y="687324"/>
                  </a:lnTo>
                  <a:lnTo>
                    <a:pt x="3064764" y="707136"/>
                  </a:lnTo>
                  <a:lnTo>
                    <a:pt x="3066288" y="722376"/>
                  </a:lnTo>
                  <a:lnTo>
                    <a:pt x="3067812" y="708660"/>
                  </a:lnTo>
                  <a:lnTo>
                    <a:pt x="3069336" y="704088"/>
                  </a:lnTo>
                  <a:lnTo>
                    <a:pt x="3070860" y="684276"/>
                  </a:lnTo>
                  <a:lnTo>
                    <a:pt x="3075432" y="690372"/>
                  </a:lnTo>
                  <a:lnTo>
                    <a:pt x="3076955" y="693420"/>
                  </a:lnTo>
                  <a:lnTo>
                    <a:pt x="3078479" y="685800"/>
                  </a:lnTo>
                  <a:lnTo>
                    <a:pt x="3080004" y="667512"/>
                  </a:lnTo>
                  <a:lnTo>
                    <a:pt x="3081528" y="667512"/>
                  </a:lnTo>
                  <a:lnTo>
                    <a:pt x="3084576" y="652272"/>
                  </a:lnTo>
                  <a:lnTo>
                    <a:pt x="3086100" y="650748"/>
                  </a:lnTo>
                  <a:lnTo>
                    <a:pt x="3087624" y="650748"/>
                  </a:lnTo>
                  <a:lnTo>
                    <a:pt x="3089148" y="640080"/>
                  </a:lnTo>
                  <a:lnTo>
                    <a:pt x="3090672" y="627888"/>
                  </a:lnTo>
                  <a:lnTo>
                    <a:pt x="3095244" y="633984"/>
                  </a:lnTo>
                  <a:lnTo>
                    <a:pt x="3096768" y="633984"/>
                  </a:lnTo>
                  <a:lnTo>
                    <a:pt x="3098292" y="633984"/>
                  </a:lnTo>
                  <a:lnTo>
                    <a:pt x="3099816" y="623315"/>
                  </a:lnTo>
                  <a:lnTo>
                    <a:pt x="3101340" y="623315"/>
                  </a:lnTo>
                  <a:lnTo>
                    <a:pt x="3104388" y="638556"/>
                  </a:lnTo>
                  <a:lnTo>
                    <a:pt x="3105912" y="632460"/>
                  </a:lnTo>
                  <a:lnTo>
                    <a:pt x="3107436" y="632460"/>
                  </a:lnTo>
                  <a:lnTo>
                    <a:pt x="3108960" y="614172"/>
                  </a:lnTo>
                  <a:lnTo>
                    <a:pt x="3110484" y="630936"/>
                  </a:lnTo>
                  <a:lnTo>
                    <a:pt x="3115055" y="624839"/>
                  </a:lnTo>
                  <a:lnTo>
                    <a:pt x="3116579" y="632460"/>
                  </a:lnTo>
                  <a:lnTo>
                    <a:pt x="3118104" y="620268"/>
                  </a:lnTo>
                  <a:lnTo>
                    <a:pt x="3119628" y="605027"/>
                  </a:lnTo>
                  <a:lnTo>
                    <a:pt x="3121152" y="612648"/>
                  </a:lnTo>
                  <a:lnTo>
                    <a:pt x="3124200" y="597408"/>
                  </a:lnTo>
                  <a:lnTo>
                    <a:pt x="3125724" y="601980"/>
                  </a:lnTo>
                  <a:lnTo>
                    <a:pt x="3127248" y="597408"/>
                  </a:lnTo>
                  <a:lnTo>
                    <a:pt x="3128772" y="577596"/>
                  </a:lnTo>
                  <a:lnTo>
                    <a:pt x="3130296" y="566927"/>
                  </a:lnTo>
                  <a:lnTo>
                    <a:pt x="3134868" y="569976"/>
                  </a:lnTo>
                  <a:lnTo>
                    <a:pt x="3136392" y="579120"/>
                  </a:lnTo>
                  <a:lnTo>
                    <a:pt x="3137916" y="576072"/>
                  </a:lnTo>
                  <a:lnTo>
                    <a:pt x="3139440" y="574548"/>
                  </a:lnTo>
                  <a:lnTo>
                    <a:pt x="3140964" y="598932"/>
                  </a:lnTo>
                  <a:lnTo>
                    <a:pt x="3144012" y="638556"/>
                  </a:lnTo>
                  <a:lnTo>
                    <a:pt x="3145536" y="612648"/>
                  </a:lnTo>
                  <a:lnTo>
                    <a:pt x="3147060" y="618744"/>
                  </a:lnTo>
                  <a:lnTo>
                    <a:pt x="3148584" y="608076"/>
                  </a:lnTo>
                  <a:lnTo>
                    <a:pt x="3150108" y="649224"/>
                  </a:lnTo>
                  <a:lnTo>
                    <a:pt x="3154679" y="629412"/>
                  </a:lnTo>
                  <a:lnTo>
                    <a:pt x="3156204" y="591312"/>
                  </a:lnTo>
                  <a:lnTo>
                    <a:pt x="3157728" y="562356"/>
                  </a:lnTo>
                  <a:lnTo>
                    <a:pt x="3159252" y="554736"/>
                  </a:lnTo>
                  <a:lnTo>
                    <a:pt x="3160776" y="568451"/>
                  </a:lnTo>
                  <a:lnTo>
                    <a:pt x="3163824" y="551688"/>
                  </a:lnTo>
                  <a:lnTo>
                    <a:pt x="3165348" y="548639"/>
                  </a:lnTo>
                  <a:lnTo>
                    <a:pt x="3166872" y="533400"/>
                  </a:lnTo>
                  <a:lnTo>
                    <a:pt x="3168396" y="536448"/>
                  </a:lnTo>
                  <a:lnTo>
                    <a:pt x="3169920" y="531876"/>
                  </a:lnTo>
                  <a:lnTo>
                    <a:pt x="3174492" y="533400"/>
                  </a:lnTo>
                  <a:lnTo>
                    <a:pt x="3176016" y="539496"/>
                  </a:lnTo>
                  <a:lnTo>
                    <a:pt x="3177540" y="527304"/>
                  </a:lnTo>
                  <a:lnTo>
                    <a:pt x="3179064" y="537972"/>
                  </a:lnTo>
                  <a:lnTo>
                    <a:pt x="3180588" y="562356"/>
                  </a:lnTo>
                  <a:lnTo>
                    <a:pt x="3183636" y="644651"/>
                  </a:lnTo>
                  <a:lnTo>
                    <a:pt x="3185160" y="717804"/>
                  </a:lnTo>
                  <a:lnTo>
                    <a:pt x="3186684" y="723900"/>
                  </a:lnTo>
                  <a:lnTo>
                    <a:pt x="3188208" y="824484"/>
                  </a:lnTo>
                  <a:lnTo>
                    <a:pt x="3189732" y="833627"/>
                  </a:lnTo>
                  <a:lnTo>
                    <a:pt x="3194304" y="733044"/>
                  </a:lnTo>
                  <a:lnTo>
                    <a:pt x="3195828" y="795527"/>
                  </a:lnTo>
                  <a:lnTo>
                    <a:pt x="3197352" y="699515"/>
                  </a:lnTo>
                  <a:lnTo>
                    <a:pt x="3198876" y="774192"/>
                  </a:lnTo>
                  <a:lnTo>
                    <a:pt x="3200400" y="810768"/>
                  </a:lnTo>
                  <a:lnTo>
                    <a:pt x="3204972" y="972312"/>
                  </a:lnTo>
                  <a:lnTo>
                    <a:pt x="3204972" y="868680"/>
                  </a:lnTo>
                  <a:lnTo>
                    <a:pt x="3206496" y="964692"/>
                  </a:lnTo>
                  <a:lnTo>
                    <a:pt x="3208020" y="1156715"/>
                  </a:lnTo>
                  <a:lnTo>
                    <a:pt x="3209544" y="978408"/>
                  </a:lnTo>
                  <a:lnTo>
                    <a:pt x="3214116" y="1199388"/>
                  </a:lnTo>
                  <a:lnTo>
                    <a:pt x="3215640" y="1083564"/>
                  </a:lnTo>
                  <a:lnTo>
                    <a:pt x="3217164" y="1175004"/>
                  </a:lnTo>
                  <a:lnTo>
                    <a:pt x="3218688" y="1158239"/>
                  </a:lnTo>
                  <a:lnTo>
                    <a:pt x="3220212" y="1223772"/>
                  </a:lnTo>
                  <a:lnTo>
                    <a:pt x="3224784" y="1255776"/>
                  </a:lnTo>
                  <a:lnTo>
                    <a:pt x="3224784" y="1078992"/>
                  </a:lnTo>
                  <a:lnTo>
                    <a:pt x="3226308" y="1040892"/>
                  </a:lnTo>
                  <a:lnTo>
                    <a:pt x="3227832" y="905256"/>
                  </a:lnTo>
                  <a:lnTo>
                    <a:pt x="3229355" y="963168"/>
                  </a:lnTo>
                  <a:lnTo>
                    <a:pt x="3233928" y="870204"/>
                  </a:lnTo>
                  <a:lnTo>
                    <a:pt x="3235452" y="882396"/>
                  </a:lnTo>
                  <a:lnTo>
                    <a:pt x="3236976" y="966215"/>
                  </a:lnTo>
                  <a:lnTo>
                    <a:pt x="3238500" y="906780"/>
                  </a:lnTo>
                  <a:lnTo>
                    <a:pt x="3240024" y="931163"/>
                  </a:lnTo>
                  <a:lnTo>
                    <a:pt x="3244596" y="763524"/>
                  </a:lnTo>
                  <a:lnTo>
                    <a:pt x="3246120" y="728472"/>
                  </a:lnTo>
                  <a:lnTo>
                    <a:pt x="3246120" y="623315"/>
                  </a:lnTo>
                  <a:lnTo>
                    <a:pt x="3247644" y="566927"/>
                  </a:lnTo>
                  <a:lnTo>
                    <a:pt x="3249168" y="568451"/>
                  </a:lnTo>
                  <a:lnTo>
                    <a:pt x="3253740" y="583692"/>
                  </a:lnTo>
                  <a:lnTo>
                    <a:pt x="3255264" y="493775"/>
                  </a:lnTo>
                  <a:lnTo>
                    <a:pt x="3256788" y="531876"/>
                  </a:lnTo>
                  <a:lnTo>
                    <a:pt x="3258312" y="510539"/>
                  </a:lnTo>
                  <a:lnTo>
                    <a:pt x="3259836" y="437388"/>
                  </a:lnTo>
                  <a:lnTo>
                    <a:pt x="3264408" y="470915"/>
                  </a:lnTo>
                  <a:lnTo>
                    <a:pt x="3265932" y="537972"/>
                  </a:lnTo>
                  <a:lnTo>
                    <a:pt x="3265932" y="473963"/>
                  </a:lnTo>
                  <a:lnTo>
                    <a:pt x="3267455" y="467868"/>
                  </a:lnTo>
                  <a:lnTo>
                    <a:pt x="3268979" y="426720"/>
                  </a:lnTo>
                  <a:lnTo>
                    <a:pt x="3273552" y="385572"/>
                  </a:lnTo>
                  <a:lnTo>
                    <a:pt x="3275076" y="391668"/>
                  </a:lnTo>
                  <a:lnTo>
                    <a:pt x="3276600" y="318515"/>
                  </a:lnTo>
                  <a:lnTo>
                    <a:pt x="3278124" y="335280"/>
                  </a:lnTo>
                  <a:lnTo>
                    <a:pt x="3279648" y="393192"/>
                  </a:lnTo>
                  <a:lnTo>
                    <a:pt x="3284220" y="388620"/>
                  </a:lnTo>
                  <a:lnTo>
                    <a:pt x="3285744" y="356615"/>
                  </a:lnTo>
                  <a:lnTo>
                    <a:pt x="3285744" y="371856"/>
                  </a:lnTo>
                  <a:lnTo>
                    <a:pt x="3287268" y="338327"/>
                  </a:lnTo>
                  <a:lnTo>
                    <a:pt x="3288792" y="289560"/>
                  </a:lnTo>
                  <a:lnTo>
                    <a:pt x="3293364" y="289560"/>
                  </a:lnTo>
                  <a:lnTo>
                    <a:pt x="3294888" y="333756"/>
                  </a:lnTo>
                  <a:lnTo>
                    <a:pt x="3296412" y="379475"/>
                  </a:lnTo>
                  <a:lnTo>
                    <a:pt x="3297936" y="348996"/>
                  </a:lnTo>
                  <a:lnTo>
                    <a:pt x="3299460" y="336804"/>
                  </a:lnTo>
                  <a:lnTo>
                    <a:pt x="3304032" y="257556"/>
                  </a:lnTo>
                  <a:lnTo>
                    <a:pt x="3305555" y="288036"/>
                  </a:lnTo>
                  <a:lnTo>
                    <a:pt x="3307079" y="245363"/>
                  </a:lnTo>
                  <a:lnTo>
                    <a:pt x="3307079" y="260604"/>
                  </a:lnTo>
                  <a:lnTo>
                    <a:pt x="3308604" y="256032"/>
                  </a:lnTo>
                  <a:lnTo>
                    <a:pt x="3313176" y="262127"/>
                  </a:lnTo>
                  <a:lnTo>
                    <a:pt x="3314700" y="230124"/>
                  </a:lnTo>
                  <a:lnTo>
                    <a:pt x="3316224" y="192024"/>
                  </a:lnTo>
                  <a:lnTo>
                    <a:pt x="3317748" y="198120"/>
                  </a:lnTo>
                  <a:lnTo>
                    <a:pt x="3319272" y="184404"/>
                  </a:lnTo>
                  <a:lnTo>
                    <a:pt x="3323844" y="179832"/>
                  </a:lnTo>
                  <a:lnTo>
                    <a:pt x="3325368" y="160020"/>
                  </a:lnTo>
                  <a:lnTo>
                    <a:pt x="3326892" y="123444"/>
                  </a:lnTo>
                  <a:lnTo>
                    <a:pt x="3326892" y="135636"/>
                  </a:lnTo>
                  <a:lnTo>
                    <a:pt x="3328416" y="60960"/>
                  </a:lnTo>
                  <a:lnTo>
                    <a:pt x="3332988" y="33527"/>
                  </a:lnTo>
                  <a:lnTo>
                    <a:pt x="3334512" y="60960"/>
                  </a:lnTo>
                  <a:lnTo>
                    <a:pt x="3336036" y="77724"/>
                  </a:lnTo>
                  <a:lnTo>
                    <a:pt x="3337560" y="254508"/>
                  </a:lnTo>
                  <a:lnTo>
                    <a:pt x="3339084" y="220980"/>
                  </a:lnTo>
                  <a:lnTo>
                    <a:pt x="3343655" y="204215"/>
                  </a:lnTo>
                  <a:lnTo>
                    <a:pt x="3345179" y="153924"/>
                  </a:lnTo>
                  <a:lnTo>
                    <a:pt x="3346704" y="166115"/>
                  </a:lnTo>
                  <a:lnTo>
                    <a:pt x="3348228" y="167639"/>
                  </a:lnTo>
                  <a:lnTo>
                    <a:pt x="3348228" y="184404"/>
                  </a:lnTo>
                  <a:lnTo>
                    <a:pt x="3352800" y="188975"/>
                  </a:lnTo>
                  <a:lnTo>
                    <a:pt x="3354324" y="179832"/>
                  </a:lnTo>
                  <a:lnTo>
                    <a:pt x="3355848" y="256032"/>
                  </a:lnTo>
                  <a:lnTo>
                    <a:pt x="3357372" y="224027"/>
                  </a:lnTo>
                  <a:lnTo>
                    <a:pt x="3358896" y="291084"/>
                  </a:lnTo>
                  <a:lnTo>
                    <a:pt x="3363468" y="257556"/>
                  </a:lnTo>
                  <a:lnTo>
                    <a:pt x="3364992" y="219456"/>
                  </a:lnTo>
                  <a:lnTo>
                    <a:pt x="3366516" y="204215"/>
                  </a:lnTo>
                  <a:lnTo>
                    <a:pt x="3368040" y="193548"/>
                  </a:lnTo>
                  <a:lnTo>
                    <a:pt x="3368040" y="195072"/>
                  </a:lnTo>
                  <a:lnTo>
                    <a:pt x="3372612" y="155448"/>
                  </a:lnTo>
                  <a:lnTo>
                    <a:pt x="3374136" y="188975"/>
                  </a:lnTo>
                  <a:lnTo>
                    <a:pt x="3375660" y="167639"/>
                  </a:lnTo>
                  <a:lnTo>
                    <a:pt x="3377184" y="184404"/>
                  </a:lnTo>
                  <a:lnTo>
                    <a:pt x="3378708" y="156972"/>
                  </a:lnTo>
                  <a:lnTo>
                    <a:pt x="3383279" y="188975"/>
                  </a:lnTo>
                  <a:lnTo>
                    <a:pt x="3384804" y="149351"/>
                  </a:lnTo>
                  <a:lnTo>
                    <a:pt x="3386328" y="123444"/>
                  </a:lnTo>
                  <a:lnTo>
                    <a:pt x="3387852" y="138684"/>
                  </a:lnTo>
                  <a:lnTo>
                    <a:pt x="3389376" y="132587"/>
                  </a:lnTo>
                  <a:lnTo>
                    <a:pt x="3392424" y="118872"/>
                  </a:lnTo>
                  <a:lnTo>
                    <a:pt x="3393948" y="117348"/>
                  </a:lnTo>
                  <a:lnTo>
                    <a:pt x="3395472" y="109727"/>
                  </a:lnTo>
                  <a:lnTo>
                    <a:pt x="3396996" y="152400"/>
                  </a:lnTo>
                  <a:lnTo>
                    <a:pt x="3398520" y="172212"/>
                  </a:lnTo>
                  <a:lnTo>
                    <a:pt x="3403092" y="158496"/>
                  </a:lnTo>
                  <a:lnTo>
                    <a:pt x="3404616" y="182880"/>
                  </a:lnTo>
                  <a:lnTo>
                    <a:pt x="3406140" y="156972"/>
                  </a:lnTo>
                  <a:lnTo>
                    <a:pt x="3407664" y="182880"/>
                  </a:lnTo>
                  <a:lnTo>
                    <a:pt x="3409188" y="181356"/>
                  </a:lnTo>
                  <a:lnTo>
                    <a:pt x="3412236" y="169163"/>
                  </a:lnTo>
                  <a:lnTo>
                    <a:pt x="3413760" y="160020"/>
                  </a:lnTo>
                  <a:lnTo>
                    <a:pt x="3415284" y="146304"/>
                  </a:lnTo>
                  <a:lnTo>
                    <a:pt x="3416808" y="129539"/>
                  </a:lnTo>
                  <a:lnTo>
                    <a:pt x="3418332" y="129539"/>
                  </a:lnTo>
                  <a:lnTo>
                    <a:pt x="3422904" y="126492"/>
                  </a:lnTo>
                  <a:lnTo>
                    <a:pt x="3424428" y="152400"/>
                  </a:lnTo>
                  <a:lnTo>
                    <a:pt x="3425952" y="114300"/>
                  </a:lnTo>
                  <a:lnTo>
                    <a:pt x="3427476" y="123444"/>
                  </a:lnTo>
                  <a:lnTo>
                    <a:pt x="3429000" y="126492"/>
                  </a:lnTo>
                  <a:lnTo>
                    <a:pt x="3432048" y="124968"/>
                  </a:lnTo>
                  <a:lnTo>
                    <a:pt x="3433572" y="121920"/>
                  </a:lnTo>
                  <a:lnTo>
                    <a:pt x="3435096" y="140208"/>
                  </a:lnTo>
                  <a:lnTo>
                    <a:pt x="3436620" y="135636"/>
                  </a:lnTo>
                  <a:lnTo>
                    <a:pt x="3438144" y="129539"/>
                  </a:lnTo>
                  <a:lnTo>
                    <a:pt x="3442716" y="106680"/>
                  </a:lnTo>
                  <a:lnTo>
                    <a:pt x="3444240" y="100584"/>
                  </a:lnTo>
                  <a:lnTo>
                    <a:pt x="3445764" y="74675"/>
                  </a:lnTo>
                  <a:lnTo>
                    <a:pt x="3447288" y="71627"/>
                  </a:lnTo>
                  <a:lnTo>
                    <a:pt x="3448812" y="51815"/>
                  </a:lnTo>
                  <a:lnTo>
                    <a:pt x="3451860" y="62484"/>
                  </a:lnTo>
                  <a:lnTo>
                    <a:pt x="3453384" y="44196"/>
                  </a:lnTo>
                  <a:lnTo>
                    <a:pt x="3454908" y="0"/>
                  </a:lnTo>
                  <a:lnTo>
                    <a:pt x="3456432" y="108204"/>
                  </a:lnTo>
                  <a:lnTo>
                    <a:pt x="3457955" y="134112"/>
                  </a:lnTo>
                  <a:lnTo>
                    <a:pt x="3462528" y="138684"/>
                  </a:lnTo>
                  <a:lnTo>
                    <a:pt x="3464052" y="217932"/>
                  </a:lnTo>
                  <a:lnTo>
                    <a:pt x="3465576" y="164592"/>
                  </a:lnTo>
                  <a:lnTo>
                    <a:pt x="3467100" y="217932"/>
                  </a:lnTo>
                  <a:lnTo>
                    <a:pt x="3468624" y="219456"/>
                  </a:lnTo>
                  <a:lnTo>
                    <a:pt x="3471672" y="190500"/>
                  </a:lnTo>
                  <a:lnTo>
                    <a:pt x="3473196" y="178308"/>
                  </a:lnTo>
                  <a:lnTo>
                    <a:pt x="3474720" y="195072"/>
                  </a:lnTo>
                  <a:lnTo>
                    <a:pt x="3476244" y="220980"/>
                  </a:lnTo>
                  <a:lnTo>
                    <a:pt x="3477768" y="254508"/>
                  </a:lnTo>
                  <a:lnTo>
                    <a:pt x="3482340" y="288036"/>
                  </a:lnTo>
                  <a:lnTo>
                    <a:pt x="3483864" y="262127"/>
                  </a:lnTo>
                  <a:lnTo>
                    <a:pt x="3485388" y="329184"/>
                  </a:lnTo>
                  <a:lnTo>
                    <a:pt x="3486912" y="323088"/>
                  </a:lnTo>
                  <a:lnTo>
                    <a:pt x="3488436" y="281939"/>
                  </a:lnTo>
                  <a:lnTo>
                    <a:pt x="3491484" y="242315"/>
                  </a:lnTo>
                  <a:lnTo>
                    <a:pt x="3493008" y="256032"/>
                  </a:lnTo>
                  <a:lnTo>
                    <a:pt x="3494532" y="234696"/>
                  </a:lnTo>
                  <a:lnTo>
                    <a:pt x="3496055" y="222504"/>
                  </a:lnTo>
                  <a:lnTo>
                    <a:pt x="3497579" y="251460"/>
                  </a:lnTo>
                  <a:lnTo>
                    <a:pt x="3502152" y="208787"/>
                  </a:lnTo>
                  <a:lnTo>
                    <a:pt x="3503676" y="246887"/>
                  </a:lnTo>
                  <a:lnTo>
                    <a:pt x="3505200" y="199644"/>
                  </a:lnTo>
                  <a:lnTo>
                    <a:pt x="3506724" y="178308"/>
                  </a:lnTo>
                  <a:lnTo>
                    <a:pt x="3508248" y="155448"/>
                  </a:lnTo>
                  <a:lnTo>
                    <a:pt x="3511296" y="115824"/>
                  </a:lnTo>
                  <a:lnTo>
                    <a:pt x="3512820" y="135636"/>
                  </a:lnTo>
                  <a:lnTo>
                    <a:pt x="3514344" y="158496"/>
                  </a:lnTo>
                  <a:lnTo>
                    <a:pt x="3515868" y="166115"/>
                  </a:lnTo>
                  <a:lnTo>
                    <a:pt x="3517392" y="169163"/>
                  </a:lnTo>
                  <a:lnTo>
                    <a:pt x="3521964" y="219456"/>
                  </a:lnTo>
                  <a:lnTo>
                    <a:pt x="3523488" y="210312"/>
                  </a:lnTo>
                  <a:lnTo>
                    <a:pt x="3525012" y="219456"/>
                  </a:lnTo>
                  <a:lnTo>
                    <a:pt x="3526536" y="210312"/>
                  </a:lnTo>
                  <a:lnTo>
                    <a:pt x="3528060" y="201168"/>
                  </a:lnTo>
                  <a:lnTo>
                    <a:pt x="3531108" y="257556"/>
                  </a:lnTo>
                  <a:lnTo>
                    <a:pt x="3532632" y="272796"/>
                  </a:lnTo>
                  <a:lnTo>
                    <a:pt x="3534155" y="374904"/>
                  </a:lnTo>
                  <a:lnTo>
                    <a:pt x="3535679" y="348996"/>
                  </a:lnTo>
                  <a:lnTo>
                    <a:pt x="3537204" y="391668"/>
                  </a:lnTo>
                  <a:lnTo>
                    <a:pt x="3541776" y="364236"/>
                  </a:lnTo>
                  <a:lnTo>
                    <a:pt x="3543300" y="321563"/>
                  </a:lnTo>
                  <a:lnTo>
                    <a:pt x="3544824" y="266700"/>
                  </a:lnTo>
                  <a:lnTo>
                    <a:pt x="3546348" y="217932"/>
                  </a:lnTo>
                  <a:lnTo>
                    <a:pt x="3547872" y="222504"/>
                  </a:lnTo>
                  <a:lnTo>
                    <a:pt x="3552444" y="196596"/>
                  </a:lnTo>
                  <a:lnTo>
                    <a:pt x="3552444" y="204215"/>
                  </a:lnTo>
                  <a:lnTo>
                    <a:pt x="3553968" y="184404"/>
                  </a:lnTo>
                  <a:lnTo>
                    <a:pt x="3555492" y="216408"/>
                  </a:lnTo>
                  <a:lnTo>
                    <a:pt x="3557016" y="179832"/>
                  </a:lnTo>
                  <a:lnTo>
                    <a:pt x="3561588" y="150875"/>
                  </a:lnTo>
                  <a:lnTo>
                    <a:pt x="3563112" y="169163"/>
                  </a:lnTo>
                  <a:lnTo>
                    <a:pt x="3564636" y="208787"/>
                  </a:lnTo>
                  <a:lnTo>
                    <a:pt x="3566160" y="201168"/>
                  </a:lnTo>
                  <a:lnTo>
                    <a:pt x="3567684" y="222504"/>
                  </a:lnTo>
                  <a:lnTo>
                    <a:pt x="3572255" y="211836"/>
                  </a:lnTo>
                  <a:lnTo>
                    <a:pt x="3572255" y="167639"/>
                  </a:lnTo>
                  <a:lnTo>
                    <a:pt x="3573779" y="176784"/>
                  </a:lnTo>
                  <a:lnTo>
                    <a:pt x="3575304" y="178308"/>
                  </a:lnTo>
                  <a:lnTo>
                    <a:pt x="3576828" y="172212"/>
                  </a:lnTo>
                  <a:lnTo>
                    <a:pt x="3581400" y="192024"/>
                  </a:lnTo>
                  <a:lnTo>
                    <a:pt x="3582924" y="163068"/>
                  </a:lnTo>
                  <a:lnTo>
                    <a:pt x="3584448" y="160020"/>
                  </a:lnTo>
                  <a:lnTo>
                    <a:pt x="3585972" y="163068"/>
                  </a:lnTo>
                  <a:lnTo>
                    <a:pt x="3587496" y="138684"/>
                  </a:lnTo>
                  <a:lnTo>
                    <a:pt x="3592068" y="149351"/>
                  </a:lnTo>
                  <a:lnTo>
                    <a:pt x="3593592" y="144780"/>
                  </a:lnTo>
                  <a:lnTo>
                    <a:pt x="3593592" y="169163"/>
                  </a:lnTo>
                  <a:lnTo>
                    <a:pt x="3595116" y="176784"/>
                  </a:lnTo>
                  <a:lnTo>
                    <a:pt x="3596640" y="184404"/>
                  </a:lnTo>
                  <a:lnTo>
                    <a:pt x="3601212" y="201168"/>
                  </a:lnTo>
                  <a:lnTo>
                    <a:pt x="3602736" y="169163"/>
                  </a:lnTo>
                  <a:lnTo>
                    <a:pt x="3604260" y="164592"/>
                  </a:lnTo>
                  <a:lnTo>
                    <a:pt x="3605784" y="150875"/>
                  </a:lnTo>
                  <a:lnTo>
                    <a:pt x="3607308" y="164592"/>
                  </a:lnTo>
                  <a:lnTo>
                    <a:pt x="3611879" y="138684"/>
                  </a:lnTo>
                  <a:lnTo>
                    <a:pt x="3613404" y="146304"/>
                  </a:lnTo>
                  <a:lnTo>
                    <a:pt x="3614928" y="137160"/>
                  </a:lnTo>
                  <a:lnTo>
                    <a:pt x="3616452" y="138684"/>
                  </a:lnTo>
                  <a:lnTo>
                    <a:pt x="3621024" y="118872"/>
                  </a:lnTo>
                  <a:lnTo>
                    <a:pt x="3622548" y="126492"/>
                  </a:lnTo>
                  <a:lnTo>
                    <a:pt x="3624072" y="124968"/>
                  </a:lnTo>
                  <a:lnTo>
                    <a:pt x="3625596" y="108204"/>
                  </a:lnTo>
                  <a:lnTo>
                    <a:pt x="3627120" y="108204"/>
                  </a:lnTo>
                  <a:lnTo>
                    <a:pt x="3631692" y="161544"/>
                  </a:lnTo>
                  <a:lnTo>
                    <a:pt x="3633216" y="144780"/>
                  </a:lnTo>
                  <a:lnTo>
                    <a:pt x="3633216" y="131063"/>
                  </a:lnTo>
                  <a:lnTo>
                    <a:pt x="3634740" y="89915"/>
                  </a:lnTo>
                  <a:lnTo>
                    <a:pt x="3636264" y="76200"/>
                  </a:lnTo>
                  <a:lnTo>
                    <a:pt x="3640836" y="103632"/>
                  </a:lnTo>
                  <a:lnTo>
                    <a:pt x="3642360" y="105156"/>
                  </a:lnTo>
                  <a:lnTo>
                    <a:pt x="3643884" y="100584"/>
                  </a:lnTo>
                  <a:lnTo>
                    <a:pt x="3645408" y="112775"/>
                  </a:lnTo>
                  <a:lnTo>
                    <a:pt x="3646932" y="135636"/>
                  </a:lnTo>
                  <a:lnTo>
                    <a:pt x="3651504" y="143256"/>
                  </a:lnTo>
                  <a:lnTo>
                    <a:pt x="3653028" y="128015"/>
                  </a:lnTo>
                  <a:lnTo>
                    <a:pt x="3654552" y="94487"/>
                  </a:lnTo>
                  <a:lnTo>
                    <a:pt x="3656076" y="106680"/>
                  </a:lnTo>
                  <a:lnTo>
                    <a:pt x="3660648" y="103632"/>
                  </a:lnTo>
                  <a:lnTo>
                    <a:pt x="3662172" y="115824"/>
                  </a:lnTo>
                  <a:lnTo>
                    <a:pt x="3663696" y="207263"/>
                  </a:lnTo>
                  <a:lnTo>
                    <a:pt x="3665220" y="190500"/>
                  </a:lnTo>
                  <a:lnTo>
                    <a:pt x="3666744" y="246887"/>
                  </a:lnTo>
                  <a:lnTo>
                    <a:pt x="3671316" y="208787"/>
                  </a:lnTo>
                  <a:lnTo>
                    <a:pt x="3672840" y="176784"/>
                  </a:lnTo>
                  <a:lnTo>
                    <a:pt x="3674364" y="185927"/>
                  </a:lnTo>
                  <a:lnTo>
                    <a:pt x="3674364" y="156972"/>
                  </a:lnTo>
                  <a:lnTo>
                    <a:pt x="3675888" y="147827"/>
                  </a:lnTo>
                  <a:lnTo>
                    <a:pt x="3680460" y="132587"/>
                  </a:lnTo>
                  <a:lnTo>
                    <a:pt x="3681984" y="138684"/>
                  </a:lnTo>
                  <a:lnTo>
                    <a:pt x="3683508" y="141732"/>
                  </a:lnTo>
                  <a:lnTo>
                    <a:pt x="3685032" y="137160"/>
                  </a:lnTo>
                  <a:lnTo>
                    <a:pt x="3686555" y="121920"/>
                  </a:lnTo>
                  <a:lnTo>
                    <a:pt x="3691128" y="124968"/>
                  </a:lnTo>
                  <a:lnTo>
                    <a:pt x="3692652" y="128015"/>
                  </a:lnTo>
                  <a:lnTo>
                    <a:pt x="3694176" y="131063"/>
                  </a:lnTo>
                  <a:lnTo>
                    <a:pt x="3695700" y="149351"/>
                  </a:lnTo>
                  <a:lnTo>
                    <a:pt x="3695700" y="156972"/>
                  </a:lnTo>
                  <a:lnTo>
                    <a:pt x="3700272" y="184404"/>
                  </a:lnTo>
                  <a:lnTo>
                    <a:pt x="3701796" y="184404"/>
                  </a:lnTo>
                  <a:lnTo>
                    <a:pt x="3703320" y="150875"/>
                  </a:lnTo>
                  <a:lnTo>
                    <a:pt x="3704844" y="222504"/>
                  </a:lnTo>
                  <a:lnTo>
                    <a:pt x="3706368" y="239268"/>
                  </a:lnTo>
                  <a:lnTo>
                    <a:pt x="3710940" y="181356"/>
                  </a:lnTo>
                  <a:lnTo>
                    <a:pt x="3712464" y="205739"/>
                  </a:lnTo>
                  <a:lnTo>
                    <a:pt x="3713988" y="243839"/>
                  </a:lnTo>
                  <a:lnTo>
                    <a:pt x="3715512" y="283463"/>
                  </a:lnTo>
                  <a:lnTo>
                    <a:pt x="3715512" y="233172"/>
                  </a:lnTo>
                  <a:lnTo>
                    <a:pt x="3720084" y="252984"/>
                  </a:lnTo>
                  <a:lnTo>
                    <a:pt x="3721608" y="216408"/>
                  </a:lnTo>
                  <a:lnTo>
                    <a:pt x="3723132" y="199644"/>
                  </a:lnTo>
                  <a:lnTo>
                    <a:pt x="3724655" y="175260"/>
                  </a:lnTo>
                  <a:lnTo>
                    <a:pt x="3726179" y="173736"/>
                  </a:lnTo>
                  <a:lnTo>
                    <a:pt x="3730752" y="161544"/>
                  </a:lnTo>
                  <a:lnTo>
                    <a:pt x="3732276" y="167639"/>
                  </a:lnTo>
                  <a:lnTo>
                    <a:pt x="3733800" y="161544"/>
                  </a:lnTo>
                  <a:lnTo>
                    <a:pt x="3735324" y="205739"/>
                  </a:lnTo>
                  <a:lnTo>
                    <a:pt x="3735324" y="210312"/>
                  </a:lnTo>
                  <a:lnTo>
                    <a:pt x="3739896" y="190500"/>
                  </a:lnTo>
                  <a:lnTo>
                    <a:pt x="3741420" y="213360"/>
                  </a:lnTo>
                  <a:lnTo>
                    <a:pt x="3742944" y="230124"/>
                  </a:lnTo>
                  <a:lnTo>
                    <a:pt x="3744468" y="216408"/>
                  </a:lnTo>
                  <a:lnTo>
                    <a:pt x="3745992" y="172212"/>
                  </a:lnTo>
                  <a:lnTo>
                    <a:pt x="3750564" y="178308"/>
                  </a:lnTo>
                  <a:lnTo>
                    <a:pt x="3752088" y="188975"/>
                  </a:lnTo>
                  <a:lnTo>
                    <a:pt x="3753612" y="182880"/>
                  </a:lnTo>
                  <a:lnTo>
                    <a:pt x="3755136" y="155448"/>
                  </a:lnTo>
                  <a:lnTo>
                    <a:pt x="3756660" y="155448"/>
                  </a:lnTo>
                  <a:lnTo>
                    <a:pt x="3759708" y="121920"/>
                  </a:lnTo>
                  <a:lnTo>
                    <a:pt x="3761232" y="126492"/>
                  </a:lnTo>
                  <a:lnTo>
                    <a:pt x="3762755" y="126492"/>
                  </a:lnTo>
                  <a:lnTo>
                    <a:pt x="3764279" y="118872"/>
                  </a:lnTo>
                  <a:lnTo>
                    <a:pt x="3765804" y="99060"/>
                  </a:lnTo>
                  <a:lnTo>
                    <a:pt x="3770376" y="105156"/>
                  </a:lnTo>
                  <a:lnTo>
                    <a:pt x="3771900" y="97536"/>
                  </a:lnTo>
                  <a:lnTo>
                    <a:pt x="3773424" y="118872"/>
                  </a:lnTo>
                  <a:lnTo>
                    <a:pt x="3774948" y="100584"/>
                  </a:lnTo>
                  <a:lnTo>
                    <a:pt x="3776472" y="96012"/>
                  </a:lnTo>
                  <a:lnTo>
                    <a:pt x="3779520" y="123444"/>
                  </a:lnTo>
                  <a:lnTo>
                    <a:pt x="3781044" y="146304"/>
                  </a:lnTo>
                  <a:lnTo>
                    <a:pt x="3782568" y="121920"/>
                  </a:lnTo>
                  <a:lnTo>
                    <a:pt x="3784092" y="158496"/>
                  </a:lnTo>
                  <a:lnTo>
                    <a:pt x="3785616" y="131063"/>
                  </a:lnTo>
                  <a:lnTo>
                    <a:pt x="3790188" y="132587"/>
                  </a:lnTo>
                  <a:lnTo>
                    <a:pt x="3791712" y="146304"/>
                  </a:lnTo>
                  <a:lnTo>
                    <a:pt x="3793236" y="185927"/>
                  </a:lnTo>
                  <a:lnTo>
                    <a:pt x="3794760" y="184404"/>
                  </a:lnTo>
                  <a:lnTo>
                    <a:pt x="3796284" y="211836"/>
                  </a:lnTo>
                  <a:lnTo>
                    <a:pt x="3799332" y="214884"/>
                  </a:lnTo>
                  <a:lnTo>
                    <a:pt x="3800855" y="239268"/>
                  </a:lnTo>
                  <a:lnTo>
                    <a:pt x="3802379" y="242315"/>
                  </a:lnTo>
                  <a:lnTo>
                    <a:pt x="3803904" y="224027"/>
                  </a:lnTo>
                  <a:lnTo>
                    <a:pt x="3805428" y="205739"/>
                  </a:lnTo>
                  <a:lnTo>
                    <a:pt x="3810000" y="239268"/>
                  </a:lnTo>
                  <a:lnTo>
                    <a:pt x="3811524" y="266700"/>
                  </a:lnTo>
                  <a:lnTo>
                    <a:pt x="3813048" y="326136"/>
                  </a:lnTo>
                  <a:lnTo>
                    <a:pt x="3814572" y="295656"/>
                  </a:lnTo>
                  <a:lnTo>
                    <a:pt x="3816096" y="256032"/>
                  </a:lnTo>
                  <a:lnTo>
                    <a:pt x="3819144" y="268224"/>
                  </a:lnTo>
                  <a:lnTo>
                    <a:pt x="3820668" y="295656"/>
                  </a:lnTo>
                  <a:lnTo>
                    <a:pt x="3822192" y="307848"/>
                  </a:lnTo>
                  <a:lnTo>
                    <a:pt x="3823716" y="281939"/>
                  </a:lnTo>
                  <a:lnTo>
                    <a:pt x="3825240" y="286512"/>
                  </a:lnTo>
                  <a:lnTo>
                    <a:pt x="3829812" y="262127"/>
                  </a:lnTo>
                  <a:lnTo>
                    <a:pt x="3831336" y="269748"/>
                  </a:lnTo>
                  <a:lnTo>
                    <a:pt x="3832860" y="268224"/>
                  </a:lnTo>
                  <a:lnTo>
                    <a:pt x="3834384" y="269748"/>
                  </a:lnTo>
                  <a:lnTo>
                    <a:pt x="3835908" y="268224"/>
                  </a:lnTo>
                  <a:lnTo>
                    <a:pt x="3838955" y="271272"/>
                  </a:lnTo>
                  <a:lnTo>
                    <a:pt x="3840479" y="272796"/>
                  </a:lnTo>
                  <a:lnTo>
                    <a:pt x="3842004" y="269748"/>
                  </a:lnTo>
                  <a:lnTo>
                    <a:pt x="3843528" y="281939"/>
                  </a:lnTo>
                  <a:lnTo>
                    <a:pt x="3845052" y="260604"/>
                  </a:lnTo>
                  <a:lnTo>
                    <a:pt x="3849624" y="265175"/>
                  </a:lnTo>
                  <a:lnTo>
                    <a:pt x="3851148" y="265175"/>
                  </a:lnTo>
                  <a:lnTo>
                    <a:pt x="3852672" y="272796"/>
                  </a:lnTo>
                  <a:lnTo>
                    <a:pt x="3854196" y="260604"/>
                  </a:lnTo>
                  <a:lnTo>
                    <a:pt x="3855720" y="256032"/>
                  </a:lnTo>
                  <a:lnTo>
                    <a:pt x="3858768" y="252984"/>
                  </a:lnTo>
                  <a:lnTo>
                    <a:pt x="3860292" y="260604"/>
                  </a:lnTo>
                  <a:lnTo>
                    <a:pt x="3861816" y="275844"/>
                  </a:lnTo>
                  <a:lnTo>
                    <a:pt x="3863340" y="278892"/>
                  </a:lnTo>
                  <a:lnTo>
                    <a:pt x="3864864" y="316992"/>
                  </a:lnTo>
                  <a:lnTo>
                    <a:pt x="3869436" y="286512"/>
                  </a:lnTo>
                  <a:lnTo>
                    <a:pt x="3870960" y="275844"/>
                  </a:lnTo>
                  <a:lnTo>
                    <a:pt x="3872484" y="278892"/>
                  </a:lnTo>
                  <a:lnTo>
                    <a:pt x="3874008" y="265175"/>
                  </a:lnTo>
                  <a:lnTo>
                    <a:pt x="3875532" y="257556"/>
                  </a:lnTo>
                  <a:lnTo>
                    <a:pt x="3878579" y="252984"/>
                  </a:lnTo>
                  <a:lnTo>
                    <a:pt x="3880104" y="252984"/>
                  </a:lnTo>
                  <a:lnTo>
                    <a:pt x="3881628" y="251460"/>
                  </a:lnTo>
                  <a:lnTo>
                    <a:pt x="3883152" y="239268"/>
                  </a:lnTo>
                  <a:lnTo>
                    <a:pt x="3884676" y="220980"/>
                  </a:lnTo>
                  <a:lnTo>
                    <a:pt x="3889248" y="222504"/>
                  </a:lnTo>
                  <a:lnTo>
                    <a:pt x="3890772" y="230124"/>
                  </a:lnTo>
                  <a:lnTo>
                    <a:pt x="3892296" y="222504"/>
                  </a:lnTo>
                  <a:lnTo>
                    <a:pt x="3893820" y="248412"/>
                  </a:lnTo>
                  <a:lnTo>
                    <a:pt x="3895344" y="217932"/>
                  </a:lnTo>
                  <a:lnTo>
                    <a:pt x="3899916" y="213360"/>
                  </a:lnTo>
                  <a:lnTo>
                    <a:pt x="3899916" y="227075"/>
                  </a:lnTo>
                  <a:lnTo>
                    <a:pt x="3901440" y="228600"/>
                  </a:lnTo>
                  <a:lnTo>
                    <a:pt x="3902964" y="242315"/>
                  </a:lnTo>
                  <a:lnTo>
                    <a:pt x="3904488" y="265175"/>
                  </a:lnTo>
                  <a:lnTo>
                    <a:pt x="3909060" y="313944"/>
                  </a:lnTo>
                  <a:lnTo>
                    <a:pt x="3910584" y="274320"/>
                  </a:lnTo>
                  <a:lnTo>
                    <a:pt x="3912108" y="259080"/>
                  </a:lnTo>
                  <a:lnTo>
                    <a:pt x="3913632" y="260604"/>
                  </a:lnTo>
                  <a:lnTo>
                    <a:pt x="3915155" y="234696"/>
                  </a:lnTo>
                  <a:lnTo>
                    <a:pt x="3919728" y="234696"/>
                  </a:lnTo>
                  <a:lnTo>
                    <a:pt x="3919728" y="268224"/>
                  </a:lnTo>
                  <a:lnTo>
                    <a:pt x="3921252" y="284988"/>
                  </a:lnTo>
                  <a:lnTo>
                    <a:pt x="3922776" y="280415"/>
                  </a:lnTo>
                  <a:lnTo>
                    <a:pt x="3924300" y="297180"/>
                  </a:lnTo>
                  <a:lnTo>
                    <a:pt x="3928872" y="306324"/>
                  </a:lnTo>
                  <a:lnTo>
                    <a:pt x="3930396" y="289560"/>
                  </a:lnTo>
                  <a:lnTo>
                    <a:pt x="3931920" y="303275"/>
                  </a:lnTo>
                  <a:lnTo>
                    <a:pt x="3933444" y="291084"/>
                  </a:lnTo>
                  <a:lnTo>
                    <a:pt x="3934968" y="288036"/>
                  </a:lnTo>
                  <a:lnTo>
                    <a:pt x="3939540" y="295656"/>
                  </a:lnTo>
                  <a:lnTo>
                    <a:pt x="3941064" y="294132"/>
                  </a:lnTo>
                  <a:lnTo>
                    <a:pt x="3941064" y="288036"/>
                  </a:lnTo>
                  <a:lnTo>
                    <a:pt x="3942588" y="281939"/>
                  </a:lnTo>
                  <a:lnTo>
                    <a:pt x="3944112" y="278892"/>
                  </a:lnTo>
                  <a:lnTo>
                    <a:pt x="3948684" y="274320"/>
                  </a:lnTo>
                  <a:lnTo>
                    <a:pt x="3950208" y="295656"/>
                  </a:lnTo>
                  <a:lnTo>
                    <a:pt x="3951732" y="327660"/>
                  </a:lnTo>
                  <a:lnTo>
                    <a:pt x="3953255" y="326136"/>
                  </a:lnTo>
                  <a:lnTo>
                    <a:pt x="3954779" y="306324"/>
                  </a:lnTo>
                  <a:lnTo>
                    <a:pt x="3959352" y="284988"/>
                  </a:lnTo>
                  <a:lnTo>
                    <a:pt x="3960876" y="281939"/>
                  </a:lnTo>
                  <a:lnTo>
                    <a:pt x="3960876" y="275844"/>
                  </a:lnTo>
                  <a:lnTo>
                    <a:pt x="3962400" y="297180"/>
                  </a:lnTo>
                  <a:lnTo>
                    <a:pt x="3963924" y="274320"/>
                  </a:lnTo>
                  <a:lnTo>
                    <a:pt x="3968496" y="260604"/>
                  </a:lnTo>
                  <a:lnTo>
                    <a:pt x="3970020" y="265175"/>
                  </a:lnTo>
                  <a:lnTo>
                    <a:pt x="3971544" y="265175"/>
                  </a:lnTo>
                  <a:lnTo>
                    <a:pt x="3973068" y="257556"/>
                  </a:lnTo>
                  <a:lnTo>
                    <a:pt x="3974592" y="259080"/>
                  </a:lnTo>
                  <a:lnTo>
                    <a:pt x="3979164" y="260604"/>
                  </a:lnTo>
                  <a:lnTo>
                    <a:pt x="3980688" y="272796"/>
                  </a:lnTo>
                  <a:lnTo>
                    <a:pt x="3980688" y="277368"/>
                  </a:lnTo>
                  <a:lnTo>
                    <a:pt x="3982212" y="291084"/>
                  </a:lnTo>
                  <a:lnTo>
                    <a:pt x="3983736" y="312420"/>
                  </a:lnTo>
                  <a:lnTo>
                    <a:pt x="3988308" y="306324"/>
                  </a:lnTo>
                  <a:lnTo>
                    <a:pt x="3989832" y="318515"/>
                  </a:lnTo>
                  <a:lnTo>
                    <a:pt x="3991355" y="297180"/>
                  </a:lnTo>
                  <a:lnTo>
                    <a:pt x="3992879" y="303275"/>
                  </a:lnTo>
                  <a:lnTo>
                    <a:pt x="3994404" y="327660"/>
                  </a:lnTo>
                  <a:lnTo>
                    <a:pt x="3998976" y="376427"/>
                  </a:lnTo>
                  <a:lnTo>
                    <a:pt x="4000500" y="379475"/>
                  </a:lnTo>
                  <a:lnTo>
                    <a:pt x="4002024" y="355092"/>
                  </a:lnTo>
                  <a:lnTo>
                    <a:pt x="4002024" y="321563"/>
                  </a:lnTo>
                  <a:lnTo>
                    <a:pt x="4003548" y="320039"/>
                  </a:lnTo>
                  <a:lnTo>
                    <a:pt x="4008120" y="329184"/>
                  </a:lnTo>
                  <a:lnTo>
                    <a:pt x="4009644" y="382524"/>
                  </a:lnTo>
                  <a:lnTo>
                    <a:pt x="4011168" y="377951"/>
                  </a:lnTo>
                  <a:lnTo>
                    <a:pt x="4012692" y="408432"/>
                  </a:lnTo>
                  <a:lnTo>
                    <a:pt x="4014216" y="381000"/>
                  </a:lnTo>
                  <a:lnTo>
                    <a:pt x="4018788" y="416051"/>
                  </a:lnTo>
                  <a:lnTo>
                    <a:pt x="4020312" y="391668"/>
                  </a:lnTo>
                  <a:lnTo>
                    <a:pt x="4021836" y="382524"/>
                  </a:lnTo>
                  <a:lnTo>
                    <a:pt x="4021836" y="362712"/>
                  </a:lnTo>
                  <a:lnTo>
                    <a:pt x="4023360" y="367284"/>
                  </a:lnTo>
                  <a:lnTo>
                    <a:pt x="4027932" y="385572"/>
                  </a:lnTo>
                  <a:lnTo>
                    <a:pt x="4029455" y="393192"/>
                  </a:lnTo>
                  <a:lnTo>
                    <a:pt x="4030979" y="387096"/>
                  </a:lnTo>
                  <a:lnTo>
                    <a:pt x="4032504" y="345948"/>
                  </a:lnTo>
                  <a:lnTo>
                    <a:pt x="4034028" y="327660"/>
                  </a:lnTo>
                  <a:lnTo>
                    <a:pt x="4038600" y="323088"/>
                  </a:lnTo>
                  <a:lnTo>
                    <a:pt x="4040124" y="306324"/>
                  </a:lnTo>
                  <a:lnTo>
                    <a:pt x="4041648" y="298704"/>
                  </a:lnTo>
                  <a:lnTo>
                    <a:pt x="4043172" y="291084"/>
                  </a:lnTo>
                  <a:lnTo>
                    <a:pt x="4043172" y="294132"/>
                  </a:lnTo>
                  <a:lnTo>
                    <a:pt x="4047744" y="280415"/>
                  </a:lnTo>
                  <a:lnTo>
                    <a:pt x="4049268" y="278892"/>
                  </a:lnTo>
                  <a:lnTo>
                    <a:pt x="4050792" y="295656"/>
                  </a:lnTo>
                  <a:lnTo>
                    <a:pt x="4052316" y="268224"/>
                  </a:lnTo>
                  <a:lnTo>
                    <a:pt x="4053840" y="260604"/>
                  </a:lnTo>
                  <a:lnTo>
                    <a:pt x="4058412" y="260604"/>
                  </a:lnTo>
                  <a:lnTo>
                    <a:pt x="4059936" y="254508"/>
                  </a:lnTo>
                  <a:lnTo>
                    <a:pt x="4061460" y="240792"/>
                  </a:lnTo>
                  <a:lnTo>
                    <a:pt x="4062984" y="230124"/>
                  </a:lnTo>
                  <a:lnTo>
                    <a:pt x="4062984" y="220980"/>
                  </a:lnTo>
                  <a:lnTo>
                    <a:pt x="4067555" y="220980"/>
                  </a:lnTo>
                  <a:lnTo>
                    <a:pt x="4069079" y="231648"/>
                  </a:lnTo>
                  <a:lnTo>
                    <a:pt x="4070604" y="256032"/>
                  </a:lnTo>
                  <a:lnTo>
                    <a:pt x="4072128" y="254508"/>
                  </a:lnTo>
                  <a:lnTo>
                    <a:pt x="4073652" y="234696"/>
                  </a:lnTo>
                  <a:lnTo>
                    <a:pt x="4078224" y="237744"/>
                  </a:lnTo>
                  <a:lnTo>
                    <a:pt x="4079748" y="228600"/>
                  </a:lnTo>
                  <a:lnTo>
                    <a:pt x="4081272" y="239268"/>
                  </a:lnTo>
                  <a:lnTo>
                    <a:pt x="4082796" y="233172"/>
                  </a:lnTo>
                  <a:lnTo>
                    <a:pt x="4082796" y="237744"/>
                  </a:lnTo>
                  <a:lnTo>
                    <a:pt x="4087368" y="248412"/>
                  </a:lnTo>
                  <a:lnTo>
                    <a:pt x="4088892" y="245363"/>
                  </a:lnTo>
                  <a:lnTo>
                    <a:pt x="4090416" y="240792"/>
                  </a:lnTo>
                  <a:lnTo>
                    <a:pt x="4091940" y="240792"/>
                  </a:lnTo>
                  <a:lnTo>
                    <a:pt x="4093464" y="304800"/>
                  </a:lnTo>
                  <a:lnTo>
                    <a:pt x="4098036" y="272796"/>
                  </a:lnTo>
                  <a:lnTo>
                    <a:pt x="4099560" y="324612"/>
                  </a:lnTo>
                  <a:lnTo>
                    <a:pt x="4101084" y="356615"/>
                  </a:lnTo>
                  <a:lnTo>
                    <a:pt x="4102608" y="318515"/>
                  </a:lnTo>
                  <a:lnTo>
                    <a:pt x="4104132" y="341375"/>
                  </a:lnTo>
                  <a:lnTo>
                    <a:pt x="4107179" y="316992"/>
                  </a:lnTo>
                  <a:lnTo>
                    <a:pt x="4108704" y="262127"/>
                  </a:lnTo>
                  <a:lnTo>
                    <a:pt x="4110228" y="252984"/>
                  </a:lnTo>
                  <a:lnTo>
                    <a:pt x="4111752" y="274320"/>
                  </a:lnTo>
                  <a:lnTo>
                    <a:pt x="4113276" y="252984"/>
                  </a:lnTo>
                  <a:lnTo>
                    <a:pt x="4117848" y="284988"/>
                  </a:lnTo>
                  <a:lnTo>
                    <a:pt x="4119372" y="303275"/>
                  </a:lnTo>
                  <a:lnTo>
                    <a:pt x="4120896" y="260604"/>
                  </a:lnTo>
                  <a:lnTo>
                    <a:pt x="4122420" y="286512"/>
                  </a:lnTo>
                  <a:lnTo>
                    <a:pt x="4123944" y="315468"/>
                  </a:lnTo>
                  <a:lnTo>
                    <a:pt x="4126992" y="353568"/>
                  </a:lnTo>
                  <a:lnTo>
                    <a:pt x="4128516" y="307848"/>
                  </a:lnTo>
                  <a:lnTo>
                    <a:pt x="4130040" y="280415"/>
                  </a:lnTo>
                  <a:lnTo>
                    <a:pt x="4131564" y="265175"/>
                  </a:lnTo>
                  <a:lnTo>
                    <a:pt x="4133088" y="265175"/>
                  </a:lnTo>
                  <a:lnTo>
                    <a:pt x="4137660" y="228600"/>
                  </a:lnTo>
                  <a:lnTo>
                    <a:pt x="4139184" y="231648"/>
                  </a:lnTo>
                  <a:lnTo>
                    <a:pt x="4140708" y="228600"/>
                  </a:lnTo>
                  <a:lnTo>
                    <a:pt x="4142232" y="237744"/>
                  </a:lnTo>
                  <a:lnTo>
                    <a:pt x="4143755" y="245363"/>
                  </a:lnTo>
                  <a:lnTo>
                    <a:pt x="4146804" y="230124"/>
                  </a:lnTo>
                  <a:lnTo>
                    <a:pt x="4148328" y="234696"/>
                  </a:lnTo>
                  <a:lnTo>
                    <a:pt x="4149852" y="289560"/>
                  </a:lnTo>
                  <a:lnTo>
                    <a:pt x="4151376" y="294132"/>
                  </a:lnTo>
                  <a:lnTo>
                    <a:pt x="4152900" y="304800"/>
                  </a:lnTo>
                  <a:lnTo>
                    <a:pt x="4157472" y="310896"/>
                  </a:lnTo>
                  <a:lnTo>
                    <a:pt x="4158996" y="286512"/>
                  </a:lnTo>
                  <a:lnTo>
                    <a:pt x="4160520" y="280415"/>
                  </a:lnTo>
                  <a:lnTo>
                    <a:pt x="4162044" y="321563"/>
                  </a:lnTo>
                  <a:lnTo>
                    <a:pt x="4163568" y="320039"/>
                  </a:lnTo>
                  <a:lnTo>
                    <a:pt x="4166616" y="321563"/>
                  </a:lnTo>
                  <a:lnTo>
                    <a:pt x="4168140" y="371856"/>
                  </a:lnTo>
                  <a:lnTo>
                    <a:pt x="4169664" y="399288"/>
                  </a:lnTo>
                  <a:lnTo>
                    <a:pt x="4171188" y="428244"/>
                  </a:lnTo>
                  <a:lnTo>
                    <a:pt x="4172712" y="477012"/>
                  </a:lnTo>
                  <a:lnTo>
                    <a:pt x="4177284" y="469392"/>
                  </a:lnTo>
                  <a:lnTo>
                    <a:pt x="4178808" y="505968"/>
                  </a:lnTo>
                  <a:lnTo>
                    <a:pt x="4180332" y="507492"/>
                  </a:lnTo>
                  <a:lnTo>
                    <a:pt x="4181855" y="524256"/>
                  </a:lnTo>
                  <a:lnTo>
                    <a:pt x="4183379" y="467868"/>
                  </a:lnTo>
                  <a:lnTo>
                    <a:pt x="4186428" y="422148"/>
                  </a:lnTo>
                  <a:lnTo>
                    <a:pt x="4187952" y="408432"/>
                  </a:lnTo>
                  <a:lnTo>
                    <a:pt x="4189476" y="388620"/>
                  </a:lnTo>
                  <a:lnTo>
                    <a:pt x="4191000" y="449580"/>
                  </a:lnTo>
                  <a:lnTo>
                    <a:pt x="4192524" y="435863"/>
                  </a:lnTo>
                  <a:lnTo>
                    <a:pt x="4197096" y="446532"/>
                  </a:lnTo>
                  <a:lnTo>
                    <a:pt x="4198620" y="425196"/>
                  </a:lnTo>
                  <a:lnTo>
                    <a:pt x="4200144" y="388620"/>
                  </a:lnTo>
                  <a:lnTo>
                    <a:pt x="4201668" y="435863"/>
                  </a:lnTo>
                  <a:lnTo>
                    <a:pt x="4203192" y="486156"/>
                  </a:lnTo>
                  <a:lnTo>
                    <a:pt x="4206240" y="498348"/>
                  </a:lnTo>
                  <a:lnTo>
                    <a:pt x="4207764" y="457200"/>
                  </a:lnTo>
                  <a:lnTo>
                    <a:pt x="4209288" y="458724"/>
                  </a:lnTo>
                  <a:lnTo>
                    <a:pt x="4210812" y="513588"/>
                  </a:lnTo>
                  <a:lnTo>
                    <a:pt x="4212336" y="533400"/>
                  </a:lnTo>
                  <a:lnTo>
                    <a:pt x="4216908" y="534924"/>
                  </a:lnTo>
                  <a:lnTo>
                    <a:pt x="4218432" y="560832"/>
                  </a:lnTo>
                  <a:lnTo>
                    <a:pt x="4219956" y="606551"/>
                  </a:lnTo>
                  <a:lnTo>
                    <a:pt x="4221480" y="569976"/>
                  </a:lnTo>
                  <a:lnTo>
                    <a:pt x="4223004" y="515112"/>
                  </a:lnTo>
                  <a:lnTo>
                    <a:pt x="4226052" y="524256"/>
                  </a:lnTo>
                  <a:lnTo>
                    <a:pt x="4227576" y="565404"/>
                  </a:lnTo>
                  <a:lnTo>
                    <a:pt x="4229100" y="519684"/>
                  </a:lnTo>
                  <a:lnTo>
                    <a:pt x="4230624" y="536448"/>
                  </a:lnTo>
                  <a:lnTo>
                    <a:pt x="4232148" y="556260"/>
                  </a:lnTo>
                  <a:lnTo>
                    <a:pt x="4236720" y="632460"/>
                  </a:lnTo>
                  <a:lnTo>
                    <a:pt x="4238244" y="650748"/>
                  </a:lnTo>
                  <a:lnTo>
                    <a:pt x="4239768" y="591312"/>
                  </a:lnTo>
                  <a:lnTo>
                    <a:pt x="4241292" y="608076"/>
                  </a:lnTo>
                  <a:lnTo>
                    <a:pt x="4242816" y="643127"/>
                  </a:lnTo>
                  <a:lnTo>
                    <a:pt x="4247388" y="664463"/>
                  </a:lnTo>
                  <a:lnTo>
                    <a:pt x="4247388" y="617220"/>
                  </a:lnTo>
                  <a:lnTo>
                    <a:pt x="4248912" y="563880"/>
                  </a:lnTo>
                  <a:lnTo>
                    <a:pt x="4250436" y="534924"/>
                  </a:lnTo>
                  <a:lnTo>
                    <a:pt x="4251960" y="509015"/>
                  </a:lnTo>
                  <a:lnTo>
                    <a:pt x="4256532" y="518160"/>
                  </a:lnTo>
                  <a:lnTo>
                    <a:pt x="4258056" y="490727"/>
                  </a:lnTo>
                  <a:lnTo>
                    <a:pt x="4259580" y="524256"/>
                  </a:lnTo>
                  <a:lnTo>
                    <a:pt x="4261104" y="490727"/>
                  </a:lnTo>
                  <a:lnTo>
                    <a:pt x="4262628" y="478536"/>
                  </a:lnTo>
                  <a:lnTo>
                    <a:pt x="4267200" y="463296"/>
                  </a:lnTo>
                  <a:lnTo>
                    <a:pt x="4267200" y="434339"/>
                  </a:lnTo>
                  <a:lnTo>
                    <a:pt x="4268724" y="451104"/>
                  </a:lnTo>
                  <a:lnTo>
                    <a:pt x="4270248" y="492251"/>
                  </a:lnTo>
                  <a:lnTo>
                    <a:pt x="4271772" y="484632"/>
                  </a:lnTo>
                  <a:lnTo>
                    <a:pt x="4276344" y="467868"/>
                  </a:lnTo>
                  <a:lnTo>
                    <a:pt x="4277868" y="499872"/>
                  </a:lnTo>
                  <a:lnTo>
                    <a:pt x="4279392" y="525780"/>
                  </a:lnTo>
                  <a:lnTo>
                    <a:pt x="4280916" y="518160"/>
                  </a:lnTo>
                  <a:lnTo>
                    <a:pt x="4282440" y="524256"/>
                  </a:lnTo>
                  <a:lnTo>
                    <a:pt x="4287012" y="563880"/>
                  </a:lnTo>
                  <a:lnTo>
                    <a:pt x="4287012" y="573024"/>
                  </a:lnTo>
                  <a:lnTo>
                    <a:pt x="4288536" y="547115"/>
                  </a:lnTo>
                  <a:lnTo>
                    <a:pt x="4290060" y="580644"/>
                  </a:lnTo>
                  <a:lnTo>
                    <a:pt x="4291584" y="582168"/>
                  </a:lnTo>
                  <a:lnTo>
                    <a:pt x="4296156" y="586739"/>
                  </a:lnTo>
                  <a:lnTo>
                    <a:pt x="4297680" y="548639"/>
                  </a:lnTo>
                  <a:lnTo>
                    <a:pt x="4299204" y="550163"/>
                  </a:lnTo>
                  <a:lnTo>
                    <a:pt x="4300728" y="591312"/>
                  </a:lnTo>
                  <a:lnTo>
                    <a:pt x="4302252" y="661415"/>
                  </a:lnTo>
                  <a:lnTo>
                    <a:pt x="4306824" y="649224"/>
                  </a:lnTo>
                  <a:lnTo>
                    <a:pt x="4308348" y="714756"/>
                  </a:lnTo>
                  <a:lnTo>
                    <a:pt x="4308348" y="708660"/>
                  </a:lnTo>
                  <a:lnTo>
                    <a:pt x="4309872" y="647700"/>
                  </a:lnTo>
                  <a:lnTo>
                    <a:pt x="4311396" y="726948"/>
                  </a:lnTo>
                  <a:lnTo>
                    <a:pt x="4315968" y="717804"/>
                  </a:lnTo>
                  <a:lnTo>
                    <a:pt x="4317492" y="708660"/>
                  </a:lnTo>
                  <a:lnTo>
                    <a:pt x="4319016" y="638556"/>
                  </a:lnTo>
                  <a:lnTo>
                    <a:pt x="4320540" y="723900"/>
                  </a:lnTo>
                  <a:lnTo>
                    <a:pt x="4322064" y="737615"/>
                  </a:lnTo>
                  <a:lnTo>
                    <a:pt x="4326636" y="813815"/>
                  </a:lnTo>
                  <a:lnTo>
                    <a:pt x="4328160" y="809244"/>
                  </a:lnTo>
                  <a:lnTo>
                    <a:pt x="4328160" y="845820"/>
                  </a:lnTo>
                  <a:lnTo>
                    <a:pt x="4329684" y="848868"/>
                  </a:lnTo>
                  <a:lnTo>
                    <a:pt x="4331208" y="798576"/>
                  </a:lnTo>
                  <a:lnTo>
                    <a:pt x="4335780" y="809244"/>
                  </a:lnTo>
                  <a:lnTo>
                    <a:pt x="4337304" y="765048"/>
                  </a:lnTo>
                  <a:lnTo>
                    <a:pt x="4338828" y="854963"/>
                  </a:lnTo>
                  <a:lnTo>
                    <a:pt x="4340352" y="867156"/>
                  </a:lnTo>
                  <a:lnTo>
                    <a:pt x="4341876" y="867156"/>
                  </a:lnTo>
                  <a:lnTo>
                    <a:pt x="4346448" y="829056"/>
                  </a:lnTo>
                  <a:lnTo>
                    <a:pt x="4347972" y="848868"/>
                  </a:lnTo>
                  <a:lnTo>
                    <a:pt x="4349496" y="829056"/>
                  </a:lnTo>
                  <a:lnTo>
                    <a:pt x="4349496" y="786384"/>
                  </a:lnTo>
                  <a:lnTo>
                    <a:pt x="4351020" y="731520"/>
                  </a:lnTo>
                  <a:lnTo>
                    <a:pt x="4355592" y="734568"/>
                  </a:lnTo>
                  <a:lnTo>
                    <a:pt x="4357116" y="749808"/>
                  </a:lnTo>
                  <a:lnTo>
                    <a:pt x="4358640" y="766572"/>
                  </a:lnTo>
                  <a:lnTo>
                    <a:pt x="4360164" y="726948"/>
                  </a:lnTo>
                  <a:lnTo>
                    <a:pt x="4361688" y="763524"/>
                  </a:lnTo>
                  <a:lnTo>
                    <a:pt x="4366260" y="760476"/>
                  </a:lnTo>
                  <a:lnTo>
                    <a:pt x="4367784" y="740663"/>
                  </a:lnTo>
                  <a:lnTo>
                    <a:pt x="4369308" y="766572"/>
                  </a:lnTo>
                  <a:lnTo>
                    <a:pt x="4369308" y="819912"/>
                  </a:lnTo>
                  <a:lnTo>
                    <a:pt x="4370832" y="883920"/>
                  </a:lnTo>
                  <a:lnTo>
                    <a:pt x="4375404" y="970788"/>
                  </a:lnTo>
                  <a:lnTo>
                    <a:pt x="4376928" y="976884"/>
                  </a:lnTo>
                  <a:lnTo>
                    <a:pt x="4378452" y="947927"/>
                  </a:lnTo>
                  <a:lnTo>
                    <a:pt x="4379976" y="1014984"/>
                  </a:lnTo>
                  <a:lnTo>
                    <a:pt x="4381500" y="1010412"/>
                  </a:lnTo>
                  <a:lnTo>
                    <a:pt x="4386072" y="1011936"/>
                  </a:lnTo>
                  <a:lnTo>
                    <a:pt x="4387596" y="972312"/>
                  </a:lnTo>
                  <a:lnTo>
                    <a:pt x="4389120" y="973836"/>
                  </a:lnTo>
                  <a:lnTo>
                    <a:pt x="4390644" y="952500"/>
                  </a:lnTo>
                  <a:lnTo>
                    <a:pt x="4390644" y="888492"/>
                  </a:lnTo>
                  <a:lnTo>
                    <a:pt x="4395216" y="894588"/>
                  </a:lnTo>
                  <a:lnTo>
                    <a:pt x="4396740" y="937260"/>
                  </a:lnTo>
                  <a:lnTo>
                    <a:pt x="4398264" y="937260"/>
                  </a:lnTo>
                  <a:lnTo>
                    <a:pt x="4399788" y="952500"/>
                  </a:lnTo>
                  <a:lnTo>
                    <a:pt x="4401312" y="928115"/>
                  </a:lnTo>
                  <a:lnTo>
                    <a:pt x="4405884" y="931163"/>
                  </a:lnTo>
                  <a:lnTo>
                    <a:pt x="4407408" y="926592"/>
                  </a:lnTo>
                  <a:lnTo>
                    <a:pt x="4408932" y="920496"/>
                  </a:lnTo>
                  <a:lnTo>
                    <a:pt x="4410456" y="890015"/>
                  </a:lnTo>
                  <a:lnTo>
                    <a:pt x="4410456" y="891539"/>
                  </a:lnTo>
                  <a:lnTo>
                    <a:pt x="4415028" y="915924"/>
                  </a:lnTo>
                  <a:lnTo>
                    <a:pt x="4416552" y="932688"/>
                  </a:lnTo>
                  <a:lnTo>
                    <a:pt x="4418076" y="941832"/>
                  </a:lnTo>
                  <a:lnTo>
                    <a:pt x="4419600" y="946404"/>
                  </a:lnTo>
                  <a:lnTo>
                    <a:pt x="4421124" y="908304"/>
                  </a:lnTo>
                  <a:lnTo>
                    <a:pt x="4425696" y="925068"/>
                  </a:lnTo>
                  <a:lnTo>
                    <a:pt x="4427220" y="867156"/>
                  </a:lnTo>
                  <a:lnTo>
                    <a:pt x="4428744" y="853439"/>
                  </a:lnTo>
                  <a:lnTo>
                    <a:pt x="4430268" y="830580"/>
                  </a:lnTo>
                  <a:lnTo>
                    <a:pt x="4430268" y="850392"/>
                  </a:lnTo>
                  <a:lnTo>
                    <a:pt x="4434840" y="845820"/>
                  </a:lnTo>
                  <a:lnTo>
                    <a:pt x="4436364" y="867156"/>
                  </a:lnTo>
                  <a:lnTo>
                    <a:pt x="4437888" y="804672"/>
                  </a:lnTo>
                  <a:lnTo>
                    <a:pt x="4439412" y="772668"/>
                  </a:lnTo>
                  <a:lnTo>
                    <a:pt x="4440936" y="737615"/>
                  </a:lnTo>
                  <a:lnTo>
                    <a:pt x="4445508" y="743712"/>
                  </a:lnTo>
                  <a:lnTo>
                    <a:pt x="4447032" y="758951"/>
                  </a:lnTo>
                  <a:lnTo>
                    <a:pt x="4448556" y="725424"/>
                  </a:lnTo>
                  <a:lnTo>
                    <a:pt x="4450080" y="728472"/>
                  </a:lnTo>
                  <a:lnTo>
                    <a:pt x="4451604" y="731520"/>
                  </a:lnTo>
                  <a:lnTo>
                    <a:pt x="4454652" y="731520"/>
                  </a:lnTo>
                  <a:lnTo>
                    <a:pt x="4456176" y="739139"/>
                  </a:lnTo>
                  <a:lnTo>
                    <a:pt x="4457700" y="691896"/>
                  </a:lnTo>
                  <a:lnTo>
                    <a:pt x="4459224" y="691896"/>
                  </a:lnTo>
                  <a:lnTo>
                    <a:pt x="4460748" y="652272"/>
                  </a:lnTo>
                  <a:lnTo>
                    <a:pt x="4465320" y="644651"/>
                  </a:lnTo>
                  <a:lnTo>
                    <a:pt x="4466844" y="640080"/>
                  </a:lnTo>
                  <a:lnTo>
                    <a:pt x="4468368" y="658368"/>
                  </a:lnTo>
                  <a:lnTo>
                    <a:pt x="4469892" y="652272"/>
                  </a:lnTo>
                  <a:lnTo>
                    <a:pt x="4471416" y="684276"/>
                  </a:lnTo>
                  <a:lnTo>
                    <a:pt x="4474464" y="734568"/>
                  </a:lnTo>
                  <a:lnTo>
                    <a:pt x="4475988" y="739139"/>
                  </a:lnTo>
                  <a:lnTo>
                    <a:pt x="4477512" y="731520"/>
                  </a:lnTo>
                  <a:lnTo>
                    <a:pt x="4479036" y="697992"/>
                  </a:lnTo>
                  <a:lnTo>
                    <a:pt x="4480560" y="775715"/>
                  </a:lnTo>
                  <a:lnTo>
                    <a:pt x="4485132" y="795527"/>
                  </a:lnTo>
                  <a:lnTo>
                    <a:pt x="4486656" y="819912"/>
                  </a:lnTo>
                  <a:lnTo>
                    <a:pt x="4488180" y="836676"/>
                  </a:lnTo>
                  <a:lnTo>
                    <a:pt x="4489704" y="830580"/>
                  </a:lnTo>
                  <a:lnTo>
                    <a:pt x="4491228" y="854963"/>
                  </a:lnTo>
                  <a:lnTo>
                    <a:pt x="4494276" y="854963"/>
                  </a:lnTo>
                  <a:lnTo>
                    <a:pt x="4495800" y="864108"/>
                  </a:lnTo>
                  <a:lnTo>
                    <a:pt x="4497324" y="824484"/>
                  </a:lnTo>
                  <a:lnTo>
                    <a:pt x="4498848" y="810768"/>
                  </a:lnTo>
                  <a:lnTo>
                    <a:pt x="4500372" y="777239"/>
                  </a:lnTo>
                  <a:lnTo>
                    <a:pt x="4504944" y="754380"/>
                  </a:lnTo>
                  <a:lnTo>
                    <a:pt x="4506468" y="851915"/>
                  </a:lnTo>
                  <a:lnTo>
                    <a:pt x="4507992" y="844296"/>
                  </a:lnTo>
                  <a:lnTo>
                    <a:pt x="4509516" y="868680"/>
                  </a:lnTo>
                  <a:lnTo>
                    <a:pt x="4511040" y="883920"/>
                  </a:lnTo>
                  <a:lnTo>
                    <a:pt x="4514088" y="873251"/>
                  </a:lnTo>
                  <a:lnTo>
                    <a:pt x="4515612" y="896112"/>
                  </a:lnTo>
                  <a:lnTo>
                    <a:pt x="4517136" y="932688"/>
                  </a:lnTo>
                  <a:lnTo>
                    <a:pt x="4518660" y="949451"/>
                  </a:lnTo>
                  <a:lnTo>
                    <a:pt x="4520184" y="984504"/>
                  </a:lnTo>
                  <a:lnTo>
                    <a:pt x="4524756" y="1005839"/>
                  </a:lnTo>
                  <a:lnTo>
                    <a:pt x="4526280" y="1008888"/>
                  </a:lnTo>
                  <a:lnTo>
                    <a:pt x="4527804" y="970788"/>
                  </a:lnTo>
                  <a:lnTo>
                    <a:pt x="4529328" y="1011936"/>
                  </a:lnTo>
                  <a:lnTo>
                    <a:pt x="4530852" y="1039368"/>
                  </a:lnTo>
                  <a:lnTo>
                    <a:pt x="4533900" y="992124"/>
                  </a:lnTo>
                  <a:lnTo>
                    <a:pt x="4535424" y="929639"/>
                  </a:lnTo>
                  <a:lnTo>
                    <a:pt x="4536948" y="932688"/>
                  </a:lnTo>
                  <a:lnTo>
                    <a:pt x="4538472" y="952500"/>
                  </a:lnTo>
                  <a:lnTo>
                    <a:pt x="4539996" y="1008888"/>
                  </a:lnTo>
                  <a:lnTo>
                    <a:pt x="4544568" y="1024127"/>
                  </a:lnTo>
                  <a:lnTo>
                    <a:pt x="4546092" y="1034796"/>
                  </a:lnTo>
                  <a:lnTo>
                    <a:pt x="4547616" y="1040892"/>
                  </a:lnTo>
                  <a:lnTo>
                    <a:pt x="4549140" y="986027"/>
                  </a:lnTo>
                  <a:lnTo>
                    <a:pt x="4550664" y="1033272"/>
                  </a:lnTo>
                  <a:lnTo>
                    <a:pt x="4553712" y="979932"/>
                  </a:lnTo>
                  <a:lnTo>
                    <a:pt x="4555236" y="954024"/>
                  </a:lnTo>
                  <a:lnTo>
                    <a:pt x="4556760" y="967739"/>
                  </a:lnTo>
                  <a:lnTo>
                    <a:pt x="4558284" y="979932"/>
                  </a:lnTo>
                  <a:lnTo>
                    <a:pt x="4559808" y="929639"/>
                  </a:lnTo>
                  <a:lnTo>
                    <a:pt x="4564380" y="905256"/>
                  </a:lnTo>
                  <a:lnTo>
                    <a:pt x="4565904" y="867156"/>
                  </a:lnTo>
                  <a:lnTo>
                    <a:pt x="4567428" y="871727"/>
                  </a:lnTo>
                  <a:lnTo>
                    <a:pt x="4568952" y="877824"/>
                  </a:lnTo>
                  <a:lnTo>
                    <a:pt x="4570476" y="818388"/>
                  </a:lnTo>
                  <a:lnTo>
                    <a:pt x="4573524" y="833627"/>
                  </a:lnTo>
                  <a:lnTo>
                    <a:pt x="4575048" y="844296"/>
                  </a:lnTo>
                  <a:lnTo>
                    <a:pt x="4576572" y="894588"/>
                  </a:lnTo>
                  <a:lnTo>
                    <a:pt x="4578096" y="914400"/>
                  </a:lnTo>
                  <a:lnTo>
                    <a:pt x="4579620" y="885444"/>
                  </a:lnTo>
                  <a:lnTo>
                    <a:pt x="4584192" y="861060"/>
                  </a:lnTo>
                  <a:lnTo>
                    <a:pt x="4585716" y="848868"/>
                  </a:lnTo>
                  <a:lnTo>
                    <a:pt x="4587240" y="890015"/>
                  </a:lnTo>
                  <a:lnTo>
                    <a:pt x="4588764" y="771144"/>
                  </a:lnTo>
                  <a:lnTo>
                    <a:pt x="4590288" y="751332"/>
                  </a:lnTo>
                  <a:lnTo>
                    <a:pt x="4594860" y="771144"/>
                  </a:lnTo>
                  <a:lnTo>
                    <a:pt x="4594860" y="749808"/>
                  </a:lnTo>
                  <a:lnTo>
                    <a:pt x="4596384" y="768096"/>
                  </a:lnTo>
                  <a:lnTo>
                    <a:pt x="4597908" y="774192"/>
                  </a:lnTo>
                  <a:lnTo>
                    <a:pt x="4599432" y="765048"/>
                  </a:lnTo>
                  <a:lnTo>
                    <a:pt x="4604004" y="774192"/>
                  </a:lnTo>
                  <a:lnTo>
                    <a:pt x="4605528" y="743712"/>
                  </a:lnTo>
                  <a:lnTo>
                    <a:pt x="4607052" y="729996"/>
                  </a:lnTo>
                  <a:lnTo>
                    <a:pt x="4608576" y="731520"/>
                  </a:lnTo>
                  <a:lnTo>
                    <a:pt x="4610100" y="731520"/>
                  </a:lnTo>
                  <a:lnTo>
                    <a:pt x="4614672" y="766572"/>
                  </a:lnTo>
                  <a:lnTo>
                    <a:pt x="4616196" y="697992"/>
                  </a:lnTo>
                  <a:lnTo>
                    <a:pt x="4617720" y="699515"/>
                  </a:lnTo>
                  <a:lnTo>
                    <a:pt x="4619244" y="702563"/>
                  </a:lnTo>
                  <a:lnTo>
                    <a:pt x="4623816" y="743712"/>
                  </a:lnTo>
                  <a:lnTo>
                    <a:pt x="4625340" y="775715"/>
                  </a:lnTo>
                  <a:lnTo>
                    <a:pt x="4626864" y="780288"/>
                  </a:lnTo>
                  <a:lnTo>
                    <a:pt x="4628388" y="762000"/>
                  </a:lnTo>
                  <a:lnTo>
                    <a:pt x="4629912" y="775715"/>
                  </a:lnTo>
                  <a:lnTo>
                    <a:pt x="4634484" y="743712"/>
                  </a:lnTo>
                  <a:lnTo>
                    <a:pt x="4634484" y="726948"/>
                  </a:lnTo>
                  <a:lnTo>
                    <a:pt x="4636008" y="740663"/>
                  </a:lnTo>
                  <a:lnTo>
                    <a:pt x="4637532" y="797051"/>
                  </a:lnTo>
                  <a:lnTo>
                    <a:pt x="4639056" y="821436"/>
                  </a:lnTo>
                  <a:lnTo>
                    <a:pt x="4643628" y="848868"/>
                  </a:lnTo>
                  <a:lnTo>
                    <a:pt x="4645152" y="845820"/>
                  </a:lnTo>
                  <a:lnTo>
                    <a:pt x="4646676" y="812292"/>
                  </a:lnTo>
                  <a:lnTo>
                    <a:pt x="4648200" y="844296"/>
                  </a:lnTo>
                  <a:lnTo>
                    <a:pt x="4649724" y="832104"/>
                  </a:lnTo>
                  <a:lnTo>
                    <a:pt x="4654296" y="832104"/>
                  </a:lnTo>
                  <a:lnTo>
                    <a:pt x="4655820" y="841248"/>
                  </a:lnTo>
                  <a:lnTo>
                    <a:pt x="4655820" y="865632"/>
                  </a:lnTo>
                  <a:lnTo>
                    <a:pt x="4657344" y="829056"/>
                  </a:lnTo>
                  <a:lnTo>
                    <a:pt x="4658868" y="833627"/>
                  </a:lnTo>
                  <a:lnTo>
                    <a:pt x="4663440" y="835151"/>
                  </a:lnTo>
                  <a:lnTo>
                    <a:pt x="4664964" y="844296"/>
                  </a:lnTo>
                  <a:lnTo>
                    <a:pt x="4666488" y="829056"/>
                  </a:lnTo>
                  <a:lnTo>
                    <a:pt x="4668012" y="851915"/>
                  </a:lnTo>
                  <a:lnTo>
                    <a:pt x="4669536" y="801624"/>
                  </a:lnTo>
                  <a:lnTo>
                    <a:pt x="4674108" y="803148"/>
                  </a:lnTo>
                  <a:lnTo>
                    <a:pt x="4675632" y="783336"/>
                  </a:lnTo>
                  <a:lnTo>
                    <a:pt x="4675632" y="755904"/>
                  </a:lnTo>
                  <a:lnTo>
                    <a:pt x="4677156" y="748284"/>
                  </a:lnTo>
                  <a:lnTo>
                    <a:pt x="4678680" y="739139"/>
                  </a:lnTo>
                  <a:lnTo>
                    <a:pt x="4683252" y="737615"/>
                  </a:lnTo>
                  <a:lnTo>
                    <a:pt x="4684776" y="737615"/>
                  </a:lnTo>
                  <a:lnTo>
                    <a:pt x="4686300" y="772668"/>
                  </a:lnTo>
                  <a:lnTo>
                    <a:pt x="4687824" y="787908"/>
                  </a:lnTo>
                  <a:lnTo>
                    <a:pt x="4689348" y="745236"/>
                  </a:lnTo>
                  <a:lnTo>
                    <a:pt x="4693920" y="716280"/>
                  </a:lnTo>
                  <a:lnTo>
                    <a:pt x="4695444" y="714756"/>
                  </a:lnTo>
                  <a:lnTo>
                    <a:pt x="4696968" y="710184"/>
                  </a:lnTo>
                  <a:lnTo>
                    <a:pt x="4696968" y="679704"/>
                  </a:lnTo>
                  <a:lnTo>
                    <a:pt x="4698492" y="670560"/>
                  </a:lnTo>
                  <a:lnTo>
                    <a:pt x="4703064" y="699515"/>
                  </a:lnTo>
                  <a:lnTo>
                    <a:pt x="4704588" y="664463"/>
                  </a:lnTo>
                  <a:lnTo>
                    <a:pt x="4706112" y="640080"/>
                  </a:lnTo>
                  <a:lnTo>
                    <a:pt x="4707636" y="603504"/>
                  </a:lnTo>
                  <a:lnTo>
                    <a:pt x="4709160" y="624839"/>
                  </a:lnTo>
                  <a:lnTo>
                    <a:pt x="4713732" y="638556"/>
                  </a:lnTo>
                  <a:lnTo>
                    <a:pt x="4715256" y="608076"/>
                  </a:lnTo>
                  <a:lnTo>
                    <a:pt x="4716780" y="633984"/>
                  </a:lnTo>
                  <a:lnTo>
                    <a:pt x="4716780" y="653796"/>
                  </a:lnTo>
                  <a:lnTo>
                    <a:pt x="4718304" y="649224"/>
                  </a:lnTo>
                  <a:lnTo>
                    <a:pt x="4722876" y="623315"/>
                  </a:lnTo>
                  <a:lnTo>
                    <a:pt x="4724400" y="623315"/>
                  </a:lnTo>
                  <a:lnTo>
                    <a:pt x="4725924" y="612648"/>
                  </a:lnTo>
                  <a:lnTo>
                    <a:pt x="4727448" y="644651"/>
                  </a:lnTo>
                  <a:lnTo>
                    <a:pt x="4728972" y="652272"/>
                  </a:lnTo>
                  <a:lnTo>
                    <a:pt x="4733544" y="652272"/>
                  </a:lnTo>
                  <a:lnTo>
                    <a:pt x="4735068" y="697992"/>
                  </a:lnTo>
                  <a:lnTo>
                    <a:pt x="4736592" y="702563"/>
                  </a:lnTo>
                  <a:lnTo>
                    <a:pt x="4736592" y="688848"/>
                  </a:lnTo>
                  <a:lnTo>
                    <a:pt x="4738116" y="713232"/>
                  </a:lnTo>
                  <a:lnTo>
                    <a:pt x="4742688" y="711708"/>
                  </a:lnTo>
                  <a:lnTo>
                    <a:pt x="4744212" y="725424"/>
                  </a:lnTo>
                  <a:lnTo>
                    <a:pt x="4745736" y="737615"/>
                  </a:lnTo>
                  <a:lnTo>
                    <a:pt x="4747260" y="719327"/>
                  </a:lnTo>
                  <a:lnTo>
                    <a:pt x="4748784" y="684276"/>
                  </a:lnTo>
                  <a:lnTo>
                    <a:pt x="4753356" y="682751"/>
                  </a:lnTo>
                  <a:lnTo>
                    <a:pt x="4754880" y="719327"/>
                  </a:lnTo>
                  <a:lnTo>
                    <a:pt x="4756404" y="716280"/>
                  </a:lnTo>
                  <a:lnTo>
                    <a:pt x="4757928" y="758951"/>
                  </a:lnTo>
                  <a:lnTo>
                    <a:pt x="4757928" y="790956"/>
                  </a:lnTo>
                  <a:lnTo>
                    <a:pt x="4762500" y="795527"/>
                  </a:lnTo>
                  <a:lnTo>
                    <a:pt x="4764024" y="760476"/>
                  </a:lnTo>
                  <a:lnTo>
                    <a:pt x="4765548" y="774192"/>
                  </a:lnTo>
                  <a:lnTo>
                    <a:pt x="4767072" y="736092"/>
                  </a:lnTo>
                  <a:lnTo>
                    <a:pt x="4768596" y="760476"/>
                  </a:lnTo>
                  <a:lnTo>
                    <a:pt x="4773168" y="742188"/>
                  </a:lnTo>
                  <a:lnTo>
                    <a:pt x="4774692" y="713232"/>
                  </a:lnTo>
                  <a:lnTo>
                    <a:pt x="4776216" y="751332"/>
                  </a:lnTo>
                  <a:lnTo>
                    <a:pt x="4777740" y="742188"/>
                  </a:lnTo>
                  <a:lnTo>
                    <a:pt x="4777740" y="729996"/>
                  </a:lnTo>
                  <a:lnTo>
                    <a:pt x="4782312" y="726948"/>
                  </a:lnTo>
                  <a:lnTo>
                    <a:pt x="4783836" y="728472"/>
                  </a:lnTo>
                  <a:lnTo>
                    <a:pt x="4785360" y="696468"/>
                  </a:lnTo>
                  <a:lnTo>
                    <a:pt x="4786884" y="682751"/>
                  </a:lnTo>
                  <a:lnTo>
                    <a:pt x="4788408" y="647700"/>
                  </a:lnTo>
                  <a:lnTo>
                    <a:pt x="4792980" y="640080"/>
                  </a:lnTo>
                  <a:lnTo>
                    <a:pt x="4794504" y="652272"/>
                  </a:lnTo>
                  <a:lnTo>
                    <a:pt x="4796028" y="656844"/>
                  </a:lnTo>
                  <a:lnTo>
                    <a:pt x="4797552" y="649224"/>
                  </a:lnTo>
                  <a:lnTo>
                    <a:pt x="4799076" y="649224"/>
                  </a:lnTo>
                  <a:lnTo>
                    <a:pt x="4802124" y="647700"/>
                  </a:lnTo>
                  <a:lnTo>
                    <a:pt x="4803648" y="647700"/>
                  </a:lnTo>
                  <a:lnTo>
                    <a:pt x="4805172" y="655320"/>
                  </a:lnTo>
                  <a:lnTo>
                    <a:pt x="4806696" y="624839"/>
                  </a:lnTo>
                  <a:lnTo>
                    <a:pt x="4808220" y="629412"/>
                  </a:lnTo>
                  <a:lnTo>
                    <a:pt x="4812792" y="624839"/>
                  </a:lnTo>
                  <a:lnTo>
                    <a:pt x="4814316" y="623315"/>
                  </a:lnTo>
                  <a:lnTo>
                    <a:pt x="4815840" y="621792"/>
                  </a:lnTo>
                  <a:lnTo>
                    <a:pt x="4817364" y="635508"/>
                  </a:lnTo>
                  <a:lnTo>
                    <a:pt x="4818888" y="633984"/>
                  </a:lnTo>
                  <a:lnTo>
                    <a:pt x="4821936" y="633984"/>
                  </a:lnTo>
                  <a:lnTo>
                    <a:pt x="4823460" y="673608"/>
                  </a:lnTo>
                  <a:lnTo>
                    <a:pt x="4824984" y="687324"/>
                  </a:lnTo>
                  <a:lnTo>
                    <a:pt x="4826508" y="646176"/>
                  </a:lnTo>
                  <a:lnTo>
                    <a:pt x="4828032" y="635508"/>
                  </a:lnTo>
                  <a:lnTo>
                    <a:pt x="4832604" y="640080"/>
                  </a:lnTo>
                  <a:lnTo>
                    <a:pt x="4834128" y="667512"/>
                  </a:lnTo>
                  <a:lnTo>
                    <a:pt x="4835652" y="687324"/>
                  </a:lnTo>
                  <a:lnTo>
                    <a:pt x="4837176" y="704088"/>
                  </a:lnTo>
                  <a:lnTo>
                    <a:pt x="4838700" y="661415"/>
                  </a:lnTo>
                  <a:lnTo>
                    <a:pt x="4841748" y="659892"/>
                  </a:lnTo>
                  <a:lnTo>
                    <a:pt x="4843272" y="670560"/>
                  </a:lnTo>
                  <a:lnTo>
                    <a:pt x="4844796" y="661415"/>
                  </a:lnTo>
                  <a:lnTo>
                    <a:pt x="4846320" y="665988"/>
                  </a:lnTo>
                  <a:lnTo>
                    <a:pt x="4847844" y="669036"/>
                  </a:lnTo>
                  <a:lnTo>
                    <a:pt x="4852416" y="665988"/>
                  </a:lnTo>
                  <a:lnTo>
                    <a:pt x="4853940" y="679704"/>
                  </a:lnTo>
                  <a:lnTo>
                    <a:pt x="4855464" y="650748"/>
                  </a:lnTo>
                  <a:lnTo>
                    <a:pt x="4856988" y="629412"/>
                  </a:lnTo>
                  <a:lnTo>
                    <a:pt x="4858512" y="635508"/>
                  </a:lnTo>
                  <a:lnTo>
                    <a:pt x="4861560" y="638556"/>
                  </a:lnTo>
                  <a:lnTo>
                    <a:pt x="4863084" y="664463"/>
                  </a:lnTo>
                  <a:lnTo>
                    <a:pt x="4864608" y="687324"/>
                  </a:lnTo>
                  <a:lnTo>
                    <a:pt x="4866132" y="672084"/>
                  </a:lnTo>
                  <a:lnTo>
                    <a:pt x="4867656" y="640080"/>
                  </a:lnTo>
                  <a:lnTo>
                    <a:pt x="4872228" y="641604"/>
                  </a:lnTo>
                  <a:lnTo>
                    <a:pt x="4873752" y="643127"/>
                  </a:lnTo>
                  <a:lnTo>
                    <a:pt x="4875276" y="656844"/>
                  </a:lnTo>
                  <a:lnTo>
                    <a:pt x="4876800" y="635508"/>
                  </a:lnTo>
                  <a:lnTo>
                    <a:pt x="4878324" y="601980"/>
                  </a:lnTo>
                  <a:lnTo>
                    <a:pt x="4881372" y="608076"/>
                  </a:lnTo>
                  <a:lnTo>
                    <a:pt x="4882896" y="601980"/>
                  </a:lnTo>
                  <a:lnTo>
                    <a:pt x="4884420" y="612648"/>
                  </a:lnTo>
                  <a:lnTo>
                    <a:pt x="4885944" y="598932"/>
                  </a:lnTo>
                  <a:lnTo>
                    <a:pt x="4887468" y="595884"/>
                  </a:lnTo>
                  <a:lnTo>
                    <a:pt x="4892040" y="574548"/>
                  </a:lnTo>
                  <a:lnTo>
                    <a:pt x="4893564" y="557784"/>
                  </a:lnTo>
                  <a:lnTo>
                    <a:pt x="4895088" y="556260"/>
                  </a:lnTo>
                  <a:lnTo>
                    <a:pt x="4896612" y="527304"/>
                  </a:lnTo>
                  <a:lnTo>
                    <a:pt x="4898136" y="536448"/>
                  </a:lnTo>
                  <a:lnTo>
                    <a:pt x="4901184" y="539496"/>
                  </a:lnTo>
                  <a:lnTo>
                    <a:pt x="4902708" y="556260"/>
                  </a:lnTo>
                  <a:lnTo>
                    <a:pt x="4904232" y="568451"/>
                  </a:lnTo>
                  <a:lnTo>
                    <a:pt x="4905756" y="560832"/>
                  </a:lnTo>
                  <a:lnTo>
                    <a:pt x="4907280" y="579120"/>
                  </a:lnTo>
                  <a:lnTo>
                    <a:pt x="4911852" y="591312"/>
                  </a:lnTo>
                  <a:lnTo>
                    <a:pt x="4913376" y="563880"/>
                  </a:lnTo>
                  <a:lnTo>
                    <a:pt x="4914900" y="563880"/>
                  </a:lnTo>
                  <a:lnTo>
                    <a:pt x="4916424" y="551688"/>
                  </a:lnTo>
                  <a:lnTo>
                    <a:pt x="4917948" y="521208"/>
                  </a:lnTo>
                  <a:lnTo>
                    <a:pt x="4920996" y="519684"/>
                  </a:lnTo>
                  <a:lnTo>
                    <a:pt x="4922520" y="521208"/>
                  </a:lnTo>
                  <a:lnTo>
                    <a:pt x="4924044" y="524256"/>
                  </a:lnTo>
                  <a:lnTo>
                    <a:pt x="4925568" y="544068"/>
                  </a:lnTo>
                  <a:lnTo>
                    <a:pt x="4927092" y="550163"/>
                  </a:lnTo>
                  <a:lnTo>
                    <a:pt x="4931664" y="545592"/>
                  </a:lnTo>
                  <a:lnTo>
                    <a:pt x="4933188" y="524256"/>
                  </a:lnTo>
                  <a:lnTo>
                    <a:pt x="4934712" y="504444"/>
                  </a:lnTo>
                  <a:lnTo>
                    <a:pt x="4936236" y="484632"/>
                  </a:lnTo>
                  <a:lnTo>
                    <a:pt x="4937760" y="487680"/>
                  </a:lnTo>
                  <a:lnTo>
                    <a:pt x="4942332" y="480060"/>
                  </a:lnTo>
                  <a:lnTo>
                    <a:pt x="4942332" y="461772"/>
                  </a:lnTo>
                  <a:lnTo>
                    <a:pt x="4943856" y="454151"/>
                  </a:lnTo>
                  <a:lnTo>
                    <a:pt x="4945380" y="473963"/>
                  </a:lnTo>
                  <a:lnTo>
                    <a:pt x="4946904" y="473963"/>
                  </a:lnTo>
                  <a:lnTo>
                    <a:pt x="4951476" y="464820"/>
                  </a:lnTo>
                  <a:lnTo>
                    <a:pt x="4953000" y="460248"/>
                  </a:lnTo>
                  <a:lnTo>
                    <a:pt x="4954524" y="464820"/>
                  </a:lnTo>
                  <a:lnTo>
                    <a:pt x="4956048" y="484632"/>
                  </a:lnTo>
                  <a:lnTo>
                    <a:pt x="4957572" y="461772"/>
                  </a:lnTo>
                  <a:lnTo>
                    <a:pt x="4962144" y="461772"/>
                  </a:lnTo>
                  <a:lnTo>
                    <a:pt x="4962144" y="469392"/>
                  </a:lnTo>
                  <a:lnTo>
                    <a:pt x="4963668" y="509015"/>
                  </a:lnTo>
                  <a:lnTo>
                    <a:pt x="4965192" y="518160"/>
                  </a:lnTo>
                  <a:lnTo>
                    <a:pt x="4966716" y="534924"/>
                  </a:lnTo>
                  <a:lnTo>
                    <a:pt x="4971288" y="512063"/>
                  </a:lnTo>
                  <a:lnTo>
                    <a:pt x="4972812" y="524256"/>
                  </a:lnTo>
                  <a:lnTo>
                    <a:pt x="4974336" y="544068"/>
                  </a:lnTo>
                  <a:lnTo>
                    <a:pt x="4975860" y="544068"/>
                  </a:lnTo>
                  <a:lnTo>
                    <a:pt x="4977384" y="547115"/>
                  </a:lnTo>
                  <a:lnTo>
                    <a:pt x="4981956" y="541020"/>
                  </a:lnTo>
                  <a:lnTo>
                    <a:pt x="4981956" y="569976"/>
                  </a:lnTo>
                  <a:lnTo>
                    <a:pt x="4983480" y="589788"/>
                  </a:lnTo>
                  <a:lnTo>
                    <a:pt x="4985004" y="611124"/>
                  </a:lnTo>
                  <a:lnTo>
                    <a:pt x="4986528" y="615696"/>
                  </a:lnTo>
                  <a:lnTo>
                    <a:pt x="4991100" y="601980"/>
                  </a:lnTo>
                  <a:lnTo>
                    <a:pt x="4992624" y="609600"/>
                  </a:lnTo>
                  <a:lnTo>
                    <a:pt x="4994148" y="588263"/>
                  </a:lnTo>
                  <a:lnTo>
                    <a:pt x="4995672" y="627888"/>
                  </a:lnTo>
                  <a:lnTo>
                    <a:pt x="4997196" y="614172"/>
                  </a:lnTo>
                  <a:lnTo>
                    <a:pt x="5001768" y="601980"/>
                  </a:lnTo>
                  <a:lnTo>
                    <a:pt x="5003292" y="568451"/>
                  </a:lnTo>
                  <a:lnTo>
                    <a:pt x="5003292" y="559308"/>
                  </a:lnTo>
                  <a:lnTo>
                    <a:pt x="5004816" y="563880"/>
                  </a:lnTo>
                  <a:lnTo>
                    <a:pt x="5006340" y="559308"/>
                  </a:lnTo>
                  <a:lnTo>
                    <a:pt x="5010912" y="562356"/>
                  </a:lnTo>
                  <a:lnTo>
                    <a:pt x="5012436" y="571500"/>
                  </a:lnTo>
                  <a:lnTo>
                    <a:pt x="5013960" y="588263"/>
                  </a:lnTo>
                  <a:lnTo>
                    <a:pt x="5015484" y="598932"/>
                  </a:lnTo>
                  <a:lnTo>
                    <a:pt x="5017008" y="594360"/>
                  </a:lnTo>
                  <a:lnTo>
                    <a:pt x="5021580" y="580644"/>
                  </a:lnTo>
                  <a:lnTo>
                    <a:pt x="5023104" y="595884"/>
                  </a:lnTo>
                  <a:lnTo>
                    <a:pt x="5023104" y="592836"/>
                  </a:lnTo>
                  <a:lnTo>
                    <a:pt x="5024628" y="573024"/>
                  </a:lnTo>
                  <a:lnTo>
                    <a:pt x="5026152" y="601980"/>
                  </a:lnTo>
                  <a:lnTo>
                    <a:pt x="5030724" y="603504"/>
                  </a:lnTo>
                  <a:lnTo>
                    <a:pt x="5032248" y="609600"/>
                  </a:lnTo>
                  <a:lnTo>
                    <a:pt x="5033772" y="632460"/>
                  </a:lnTo>
                  <a:lnTo>
                    <a:pt x="5035296" y="672084"/>
                  </a:lnTo>
                  <a:lnTo>
                    <a:pt x="5036820" y="678180"/>
                  </a:lnTo>
                  <a:lnTo>
                    <a:pt x="5041392" y="670560"/>
                  </a:lnTo>
                  <a:lnTo>
                    <a:pt x="5042916" y="705612"/>
                  </a:lnTo>
                  <a:lnTo>
                    <a:pt x="5044440" y="702563"/>
                  </a:lnTo>
                  <a:lnTo>
                    <a:pt x="5044440" y="688848"/>
                  </a:lnTo>
                  <a:lnTo>
                    <a:pt x="5045964" y="697992"/>
                  </a:lnTo>
                  <a:lnTo>
                    <a:pt x="5050536" y="701039"/>
                  </a:lnTo>
                  <a:lnTo>
                    <a:pt x="5052060" y="731520"/>
                  </a:lnTo>
                  <a:lnTo>
                    <a:pt x="5053584" y="714756"/>
                  </a:lnTo>
                  <a:lnTo>
                    <a:pt x="5055108" y="716280"/>
                  </a:lnTo>
                  <a:lnTo>
                    <a:pt x="5056632" y="688848"/>
                  </a:lnTo>
                  <a:lnTo>
                    <a:pt x="5061204" y="676656"/>
                  </a:lnTo>
                  <a:lnTo>
                    <a:pt x="5062728" y="664463"/>
                  </a:lnTo>
                  <a:lnTo>
                    <a:pt x="5064252" y="655320"/>
                  </a:lnTo>
                  <a:lnTo>
                    <a:pt x="5064252" y="670560"/>
                  </a:lnTo>
                  <a:lnTo>
                    <a:pt x="5065776" y="682751"/>
                  </a:lnTo>
                  <a:lnTo>
                    <a:pt x="5070348" y="658368"/>
                  </a:lnTo>
                  <a:lnTo>
                    <a:pt x="5071872" y="659892"/>
                  </a:lnTo>
                  <a:lnTo>
                    <a:pt x="5073396" y="688848"/>
                  </a:lnTo>
                  <a:lnTo>
                    <a:pt x="5074920" y="707136"/>
                  </a:lnTo>
                  <a:lnTo>
                    <a:pt x="5076444" y="736092"/>
                  </a:lnTo>
                  <a:lnTo>
                    <a:pt x="5081016" y="740663"/>
                  </a:lnTo>
                  <a:lnTo>
                    <a:pt x="5082540" y="723900"/>
                  </a:lnTo>
                  <a:lnTo>
                    <a:pt x="5084064" y="755904"/>
                  </a:lnTo>
                  <a:lnTo>
                    <a:pt x="5084064" y="784860"/>
                  </a:lnTo>
                  <a:lnTo>
                    <a:pt x="5085588" y="797051"/>
                  </a:lnTo>
                  <a:lnTo>
                    <a:pt x="5090160" y="769620"/>
                  </a:lnTo>
                  <a:lnTo>
                    <a:pt x="5091684" y="755904"/>
                  </a:lnTo>
                  <a:lnTo>
                    <a:pt x="5093208" y="734568"/>
                  </a:lnTo>
                  <a:lnTo>
                    <a:pt x="5094732" y="691896"/>
                  </a:lnTo>
                  <a:lnTo>
                    <a:pt x="5096256" y="669036"/>
                  </a:lnTo>
                  <a:lnTo>
                    <a:pt x="5100828" y="656844"/>
                  </a:lnTo>
                  <a:lnTo>
                    <a:pt x="5102352" y="650748"/>
                  </a:lnTo>
                  <a:lnTo>
                    <a:pt x="5103876" y="647700"/>
                  </a:lnTo>
                  <a:lnTo>
                    <a:pt x="5105400" y="665988"/>
                  </a:lnTo>
                  <a:lnTo>
                    <a:pt x="5105400" y="629412"/>
                  </a:lnTo>
                  <a:lnTo>
                    <a:pt x="5109972" y="633984"/>
                  </a:lnTo>
                  <a:lnTo>
                    <a:pt x="5111496" y="588263"/>
                  </a:lnTo>
                  <a:lnTo>
                    <a:pt x="5113020" y="592836"/>
                  </a:lnTo>
                  <a:lnTo>
                    <a:pt x="5114544" y="589788"/>
                  </a:lnTo>
                  <a:lnTo>
                    <a:pt x="5116068" y="588263"/>
                  </a:lnTo>
                  <a:lnTo>
                    <a:pt x="5120640" y="573024"/>
                  </a:lnTo>
                  <a:lnTo>
                    <a:pt x="5122164" y="582168"/>
                  </a:lnTo>
                  <a:lnTo>
                    <a:pt x="5123688" y="576072"/>
                  </a:lnTo>
                  <a:lnTo>
                    <a:pt x="5125212" y="576072"/>
                  </a:lnTo>
                  <a:lnTo>
                    <a:pt x="5125212" y="574548"/>
                  </a:lnTo>
                  <a:lnTo>
                    <a:pt x="5129784" y="582168"/>
                  </a:lnTo>
                  <a:lnTo>
                    <a:pt x="5131308" y="577596"/>
                  </a:lnTo>
                  <a:lnTo>
                    <a:pt x="5132832" y="580644"/>
                  </a:lnTo>
                  <a:lnTo>
                    <a:pt x="5134356" y="571500"/>
                  </a:lnTo>
                  <a:lnTo>
                    <a:pt x="5135880" y="557784"/>
                  </a:lnTo>
                  <a:lnTo>
                    <a:pt x="5140452" y="573024"/>
                  </a:lnTo>
                  <a:lnTo>
                    <a:pt x="5141976" y="576072"/>
                  </a:lnTo>
                  <a:lnTo>
                    <a:pt x="5143500" y="585215"/>
                  </a:lnTo>
                  <a:lnTo>
                    <a:pt x="5145024" y="566927"/>
                  </a:lnTo>
                  <a:lnTo>
                    <a:pt x="5146548" y="557784"/>
                  </a:lnTo>
                  <a:lnTo>
                    <a:pt x="5149596" y="550163"/>
                  </a:lnTo>
                  <a:lnTo>
                    <a:pt x="5151120" y="537972"/>
                  </a:lnTo>
                  <a:lnTo>
                    <a:pt x="5152644" y="502920"/>
                  </a:lnTo>
                  <a:lnTo>
                    <a:pt x="5154168" y="492251"/>
                  </a:lnTo>
                  <a:lnTo>
                    <a:pt x="5155692" y="493775"/>
                  </a:lnTo>
                  <a:lnTo>
                    <a:pt x="5160264" y="484632"/>
                  </a:lnTo>
                  <a:lnTo>
                    <a:pt x="5161788" y="469392"/>
                  </a:lnTo>
                  <a:lnTo>
                    <a:pt x="5163312" y="507492"/>
                  </a:lnTo>
                  <a:lnTo>
                    <a:pt x="5164836" y="481584"/>
                  </a:lnTo>
                  <a:lnTo>
                    <a:pt x="5166360" y="477012"/>
                  </a:lnTo>
                  <a:lnTo>
                    <a:pt x="5169408" y="480060"/>
                  </a:lnTo>
                  <a:lnTo>
                    <a:pt x="5170932" y="469392"/>
                  </a:lnTo>
                  <a:lnTo>
                    <a:pt x="5172456" y="466344"/>
                  </a:lnTo>
                  <a:lnTo>
                    <a:pt x="5173980" y="466344"/>
                  </a:lnTo>
                  <a:lnTo>
                    <a:pt x="5175504" y="473963"/>
                  </a:lnTo>
                  <a:lnTo>
                    <a:pt x="5180076" y="475488"/>
                  </a:lnTo>
                  <a:lnTo>
                    <a:pt x="5181600" y="490727"/>
                  </a:lnTo>
                  <a:lnTo>
                    <a:pt x="5183124" y="512063"/>
                  </a:lnTo>
                  <a:lnTo>
                    <a:pt x="5184648" y="521208"/>
                  </a:lnTo>
                  <a:lnTo>
                    <a:pt x="5186172" y="516636"/>
                  </a:lnTo>
                  <a:lnTo>
                    <a:pt x="5189220" y="480060"/>
                  </a:lnTo>
                  <a:lnTo>
                    <a:pt x="5190744" y="484632"/>
                  </a:lnTo>
                  <a:lnTo>
                    <a:pt x="5192268" y="470915"/>
                  </a:lnTo>
                  <a:lnTo>
                    <a:pt x="5193792" y="472439"/>
                  </a:lnTo>
                  <a:lnTo>
                    <a:pt x="5195316" y="470915"/>
                  </a:lnTo>
                  <a:lnTo>
                    <a:pt x="5199888" y="473963"/>
                  </a:lnTo>
                  <a:lnTo>
                    <a:pt x="5201412" y="483108"/>
                  </a:lnTo>
                  <a:lnTo>
                    <a:pt x="5202936" y="498348"/>
                  </a:lnTo>
                  <a:lnTo>
                    <a:pt x="5204460" y="475488"/>
                  </a:lnTo>
                  <a:lnTo>
                    <a:pt x="5205984" y="446532"/>
                  </a:lnTo>
                  <a:lnTo>
                    <a:pt x="5209032" y="440436"/>
                  </a:lnTo>
                  <a:lnTo>
                    <a:pt x="5210556" y="432815"/>
                  </a:lnTo>
                  <a:lnTo>
                    <a:pt x="5212080" y="429768"/>
                  </a:lnTo>
                  <a:lnTo>
                    <a:pt x="5213604" y="413004"/>
                  </a:lnTo>
                  <a:lnTo>
                    <a:pt x="5215128" y="411480"/>
                  </a:lnTo>
                  <a:lnTo>
                    <a:pt x="5219700" y="394715"/>
                  </a:lnTo>
                  <a:lnTo>
                    <a:pt x="5221224" y="397763"/>
                  </a:lnTo>
                  <a:lnTo>
                    <a:pt x="5222748" y="443484"/>
                  </a:lnTo>
                  <a:lnTo>
                    <a:pt x="5224272" y="416051"/>
                  </a:lnTo>
                  <a:lnTo>
                    <a:pt x="5225796" y="391668"/>
                  </a:lnTo>
                  <a:lnTo>
                    <a:pt x="5228844" y="402336"/>
                  </a:lnTo>
                  <a:lnTo>
                    <a:pt x="5230368" y="396239"/>
                  </a:lnTo>
                  <a:lnTo>
                    <a:pt x="5231892" y="376427"/>
                  </a:lnTo>
                  <a:lnTo>
                    <a:pt x="5233416" y="374904"/>
                  </a:lnTo>
                  <a:lnTo>
                    <a:pt x="5234940" y="359663"/>
                  </a:lnTo>
                  <a:lnTo>
                    <a:pt x="5239512" y="365760"/>
                  </a:lnTo>
                  <a:lnTo>
                    <a:pt x="5241036" y="403860"/>
                  </a:lnTo>
                  <a:lnTo>
                    <a:pt x="5242560" y="379475"/>
                  </a:lnTo>
                  <a:lnTo>
                    <a:pt x="5244084" y="364236"/>
                  </a:lnTo>
                </a:path>
              </a:pathLst>
            </a:custGeom>
            <a:ln w="285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449567" y="2310383"/>
              <a:ext cx="5242560" cy="0"/>
            </a:xfrm>
            <a:custGeom>
              <a:avLst/>
              <a:gdLst/>
              <a:ahLst/>
              <a:cxnLst/>
              <a:rect l="l" t="t" r="r" b="b"/>
              <a:pathLst>
                <a:path w="5242559" h="0">
                  <a:moveTo>
                    <a:pt x="0" y="0"/>
                  </a:moveTo>
                  <a:lnTo>
                    <a:pt x="0" y="0"/>
                  </a:lnTo>
                  <a:lnTo>
                    <a:pt x="47244" y="0"/>
                  </a:lnTo>
                  <a:lnTo>
                    <a:pt x="67056" y="0"/>
                  </a:lnTo>
                  <a:lnTo>
                    <a:pt x="88391" y="0"/>
                  </a:lnTo>
                  <a:lnTo>
                    <a:pt x="108204" y="0"/>
                  </a:lnTo>
                  <a:lnTo>
                    <a:pt x="128015" y="0"/>
                  </a:lnTo>
                  <a:lnTo>
                    <a:pt x="149352" y="0"/>
                  </a:lnTo>
                  <a:lnTo>
                    <a:pt x="169163" y="0"/>
                  </a:lnTo>
                  <a:lnTo>
                    <a:pt x="190500" y="0"/>
                  </a:lnTo>
                  <a:lnTo>
                    <a:pt x="210312" y="0"/>
                  </a:lnTo>
                  <a:lnTo>
                    <a:pt x="230124" y="0"/>
                  </a:lnTo>
                  <a:lnTo>
                    <a:pt x="394715" y="0"/>
                  </a:lnTo>
                  <a:lnTo>
                    <a:pt x="414528" y="0"/>
                  </a:lnTo>
                  <a:lnTo>
                    <a:pt x="435863" y="0"/>
                  </a:lnTo>
                  <a:lnTo>
                    <a:pt x="455676" y="0"/>
                  </a:lnTo>
                  <a:lnTo>
                    <a:pt x="475488" y="0"/>
                  </a:lnTo>
                  <a:lnTo>
                    <a:pt x="496824" y="0"/>
                  </a:lnTo>
                  <a:lnTo>
                    <a:pt x="516636" y="0"/>
                  </a:lnTo>
                  <a:lnTo>
                    <a:pt x="537972" y="0"/>
                  </a:lnTo>
                  <a:lnTo>
                    <a:pt x="557784" y="0"/>
                  </a:lnTo>
                  <a:lnTo>
                    <a:pt x="577596" y="0"/>
                  </a:lnTo>
                  <a:lnTo>
                    <a:pt x="742188" y="0"/>
                  </a:lnTo>
                  <a:lnTo>
                    <a:pt x="762000" y="0"/>
                  </a:lnTo>
                  <a:lnTo>
                    <a:pt x="781812" y="0"/>
                  </a:lnTo>
                  <a:lnTo>
                    <a:pt x="803148" y="0"/>
                  </a:lnTo>
                  <a:lnTo>
                    <a:pt x="822960" y="0"/>
                  </a:lnTo>
                  <a:lnTo>
                    <a:pt x="844296" y="0"/>
                  </a:lnTo>
                  <a:lnTo>
                    <a:pt x="864108" y="0"/>
                  </a:lnTo>
                  <a:lnTo>
                    <a:pt x="885443" y="0"/>
                  </a:lnTo>
                  <a:lnTo>
                    <a:pt x="905256" y="0"/>
                  </a:lnTo>
                  <a:lnTo>
                    <a:pt x="925067" y="0"/>
                  </a:lnTo>
                  <a:lnTo>
                    <a:pt x="1089660" y="0"/>
                  </a:lnTo>
                  <a:lnTo>
                    <a:pt x="1109472" y="0"/>
                  </a:lnTo>
                  <a:lnTo>
                    <a:pt x="1129284" y="0"/>
                  </a:lnTo>
                  <a:lnTo>
                    <a:pt x="1150620" y="0"/>
                  </a:lnTo>
                  <a:lnTo>
                    <a:pt x="1170432" y="0"/>
                  </a:lnTo>
                  <a:lnTo>
                    <a:pt x="1191767" y="0"/>
                  </a:lnTo>
                  <a:lnTo>
                    <a:pt x="1211580" y="0"/>
                  </a:lnTo>
                  <a:lnTo>
                    <a:pt x="1231391" y="0"/>
                  </a:lnTo>
                  <a:lnTo>
                    <a:pt x="1252728" y="0"/>
                  </a:lnTo>
                  <a:lnTo>
                    <a:pt x="1272539" y="0"/>
                  </a:lnTo>
                  <a:lnTo>
                    <a:pt x="1437132" y="0"/>
                  </a:lnTo>
                  <a:lnTo>
                    <a:pt x="1456943" y="0"/>
                  </a:lnTo>
                  <a:lnTo>
                    <a:pt x="1476756" y="0"/>
                  </a:lnTo>
                  <a:lnTo>
                    <a:pt x="1498091" y="0"/>
                  </a:lnTo>
                  <a:lnTo>
                    <a:pt x="1517904" y="0"/>
                  </a:lnTo>
                  <a:lnTo>
                    <a:pt x="1539239" y="0"/>
                  </a:lnTo>
                  <a:lnTo>
                    <a:pt x="1559052" y="0"/>
                  </a:lnTo>
                  <a:lnTo>
                    <a:pt x="1578864" y="0"/>
                  </a:lnTo>
                  <a:lnTo>
                    <a:pt x="1600200" y="0"/>
                  </a:lnTo>
                  <a:lnTo>
                    <a:pt x="1620012" y="0"/>
                  </a:lnTo>
                  <a:lnTo>
                    <a:pt x="1804415" y="0"/>
                  </a:lnTo>
                  <a:lnTo>
                    <a:pt x="1824228" y="0"/>
                  </a:lnTo>
                  <a:lnTo>
                    <a:pt x="1845564" y="0"/>
                  </a:lnTo>
                  <a:lnTo>
                    <a:pt x="1865376" y="0"/>
                  </a:lnTo>
                  <a:lnTo>
                    <a:pt x="1886712" y="0"/>
                  </a:lnTo>
                  <a:lnTo>
                    <a:pt x="1906524" y="0"/>
                  </a:lnTo>
                  <a:lnTo>
                    <a:pt x="1926336" y="0"/>
                  </a:lnTo>
                  <a:lnTo>
                    <a:pt x="1947672" y="0"/>
                  </a:lnTo>
                  <a:lnTo>
                    <a:pt x="1967484" y="0"/>
                  </a:lnTo>
                  <a:lnTo>
                    <a:pt x="2151888" y="0"/>
                  </a:lnTo>
                  <a:lnTo>
                    <a:pt x="2171700" y="0"/>
                  </a:lnTo>
                  <a:lnTo>
                    <a:pt x="2193036" y="0"/>
                  </a:lnTo>
                  <a:lnTo>
                    <a:pt x="2212848" y="0"/>
                  </a:lnTo>
                  <a:lnTo>
                    <a:pt x="2232660" y="0"/>
                  </a:lnTo>
                  <a:lnTo>
                    <a:pt x="2253996" y="0"/>
                  </a:lnTo>
                  <a:lnTo>
                    <a:pt x="2273808" y="0"/>
                  </a:lnTo>
                  <a:lnTo>
                    <a:pt x="2295143" y="0"/>
                  </a:lnTo>
                  <a:lnTo>
                    <a:pt x="2314956" y="0"/>
                  </a:lnTo>
                  <a:lnTo>
                    <a:pt x="2334767" y="0"/>
                  </a:lnTo>
                  <a:lnTo>
                    <a:pt x="2499360" y="0"/>
                  </a:lnTo>
                  <a:lnTo>
                    <a:pt x="2519172" y="0"/>
                  </a:lnTo>
                  <a:lnTo>
                    <a:pt x="2540508" y="0"/>
                  </a:lnTo>
                  <a:lnTo>
                    <a:pt x="2560320" y="0"/>
                  </a:lnTo>
                  <a:lnTo>
                    <a:pt x="2580132" y="0"/>
                  </a:lnTo>
                  <a:lnTo>
                    <a:pt x="2601467" y="0"/>
                  </a:lnTo>
                  <a:lnTo>
                    <a:pt x="2621280" y="0"/>
                  </a:lnTo>
                  <a:lnTo>
                    <a:pt x="2642616" y="0"/>
                  </a:lnTo>
                  <a:lnTo>
                    <a:pt x="2662428" y="0"/>
                  </a:lnTo>
                  <a:lnTo>
                    <a:pt x="2682240" y="0"/>
                  </a:lnTo>
                  <a:lnTo>
                    <a:pt x="2846832" y="0"/>
                  </a:lnTo>
                  <a:lnTo>
                    <a:pt x="2866643" y="0"/>
                  </a:lnTo>
                  <a:lnTo>
                    <a:pt x="2887980" y="0"/>
                  </a:lnTo>
                  <a:lnTo>
                    <a:pt x="2907791" y="0"/>
                  </a:lnTo>
                  <a:lnTo>
                    <a:pt x="2927604" y="0"/>
                  </a:lnTo>
                  <a:lnTo>
                    <a:pt x="2948940" y="0"/>
                  </a:lnTo>
                  <a:lnTo>
                    <a:pt x="2968752" y="0"/>
                  </a:lnTo>
                  <a:lnTo>
                    <a:pt x="2990088" y="0"/>
                  </a:lnTo>
                  <a:lnTo>
                    <a:pt x="3009900" y="0"/>
                  </a:lnTo>
                  <a:lnTo>
                    <a:pt x="3029712" y="0"/>
                  </a:lnTo>
                  <a:lnTo>
                    <a:pt x="3194304" y="0"/>
                  </a:lnTo>
                  <a:lnTo>
                    <a:pt x="3214116" y="0"/>
                  </a:lnTo>
                  <a:lnTo>
                    <a:pt x="3233928" y="0"/>
                  </a:lnTo>
                  <a:lnTo>
                    <a:pt x="3255264" y="0"/>
                  </a:lnTo>
                  <a:lnTo>
                    <a:pt x="3275076" y="0"/>
                  </a:lnTo>
                  <a:lnTo>
                    <a:pt x="3296412" y="0"/>
                  </a:lnTo>
                  <a:lnTo>
                    <a:pt x="3316224" y="0"/>
                  </a:lnTo>
                  <a:lnTo>
                    <a:pt x="3336036" y="0"/>
                  </a:lnTo>
                  <a:lnTo>
                    <a:pt x="3357372" y="0"/>
                  </a:lnTo>
                  <a:lnTo>
                    <a:pt x="3377184" y="0"/>
                  </a:lnTo>
                  <a:lnTo>
                    <a:pt x="3541776" y="0"/>
                  </a:lnTo>
                  <a:lnTo>
                    <a:pt x="3561588" y="0"/>
                  </a:lnTo>
                  <a:lnTo>
                    <a:pt x="3581400" y="0"/>
                  </a:lnTo>
                  <a:lnTo>
                    <a:pt x="3602736" y="0"/>
                  </a:lnTo>
                  <a:lnTo>
                    <a:pt x="3622548" y="0"/>
                  </a:lnTo>
                  <a:lnTo>
                    <a:pt x="3643884" y="0"/>
                  </a:lnTo>
                  <a:lnTo>
                    <a:pt x="3663696" y="0"/>
                  </a:lnTo>
                  <a:lnTo>
                    <a:pt x="3683508" y="0"/>
                  </a:lnTo>
                  <a:lnTo>
                    <a:pt x="3704843" y="0"/>
                  </a:lnTo>
                  <a:lnTo>
                    <a:pt x="3724656" y="0"/>
                  </a:lnTo>
                  <a:lnTo>
                    <a:pt x="3889248" y="0"/>
                  </a:lnTo>
                  <a:lnTo>
                    <a:pt x="3909060" y="0"/>
                  </a:lnTo>
                  <a:lnTo>
                    <a:pt x="3928872" y="0"/>
                  </a:lnTo>
                  <a:lnTo>
                    <a:pt x="3950208" y="0"/>
                  </a:lnTo>
                  <a:lnTo>
                    <a:pt x="3970020" y="0"/>
                  </a:lnTo>
                  <a:lnTo>
                    <a:pt x="3991356" y="0"/>
                  </a:lnTo>
                  <a:lnTo>
                    <a:pt x="4011167" y="0"/>
                  </a:lnTo>
                  <a:lnTo>
                    <a:pt x="4030980" y="0"/>
                  </a:lnTo>
                  <a:lnTo>
                    <a:pt x="4052316" y="0"/>
                  </a:lnTo>
                  <a:lnTo>
                    <a:pt x="4072128" y="0"/>
                  </a:lnTo>
                  <a:lnTo>
                    <a:pt x="4256532" y="0"/>
                  </a:lnTo>
                  <a:lnTo>
                    <a:pt x="4276344" y="0"/>
                  </a:lnTo>
                  <a:lnTo>
                    <a:pt x="4297680" y="0"/>
                  </a:lnTo>
                  <a:lnTo>
                    <a:pt x="4317492" y="0"/>
                  </a:lnTo>
                  <a:lnTo>
                    <a:pt x="4337304" y="0"/>
                  </a:lnTo>
                  <a:lnTo>
                    <a:pt x="4358640" y="0"/>
                  </a:lnTo>
                  <a:lnTo>
                    <a:pt x="4378452" y="0"/>
                  </a:lnTo>
                  <a:lnTo>
                    <a:pt x="4399788" y="0"/>
                  </a:lnTo>
                  <a:lnTo>
                    <a:pt x="4419600" y="0"/>
                  </a:lnTo>
                  <a:lnTo>
                    <a:pt x="4604004" y="0"/>
                  </a:lnTo>
                  <a:lnTo>
                    <a:pt x="4623816" y="0"/>
                  </a:lnTo>
                  <a:lnTo>
                    <a:pt x="4645152" y="0"/>
                  </a:lnTo>
                  <a:lnTo>
                    <a:pt x="4664964" y="0"/>
                  </a:lnTo>
                  <a:lnTo>
                    <a:pt x="4684776" y="0"/>
                  </a:lnTo>
                  <a:lnTo>
                    <a:pt x="4706112" y="0"/>
                  </a:lnTo>
                  <a:lnTo>
                    <a:pt x="4725924" y="0"/>
                  </a:lnTo>
                  <a:lnTo>
                    <a:pt x="4747260" y="0"/>
                  </a:lnTo>
                  <a:lnTo>
                    <a:pt x="4767072" y="0"/>
                  </a:lnTo>
                  <a:lnTo>
                    <a:pt x="4786884" y="0"/>
                  </a:lnTo>
                  <a:lnTo>
                    <a:pt x="4951476" y="0"/>
                  </a:lnTo>
                  <a:lnTo>
                    <a:pt x="4971288" y="0"/>
                  </a:lnTo>
                  <a:lnTo>
                    <a:pt x="4992624" y="0"/>
                  </a:lnTo>
                  <a:lnTo>
                    <a:pt x="5012436" y="0"/>
                  </a:lnTo>
                  <a:lnTo>
                    <a:pt x="5032248" y="0"/>
                  </a:lnTo>
                  <a:lnTo>
                    <a:pt x="5053584" y="0"/>
                  </a:lnTo>
                  <a:lnTo>
                    <a:pt x="5073396" y="0"/>
                  </a:lnTo>
                  <a:lnTo>
                    <a:pt x="5094732" y="0"/>
                  </a:lnTo>
                  <a:lnTo>
                    <a:pt x="5114544" y="0"/>
                  </a:lnTo>
                  <a:lnTo>
                    <a:pt x="5134356" y="0"/>
                  </a:lnTo>
                  <a:lnTo>
                    <a:pt x="5241036" y="0"/>
                  </a:lnTo>
                  <a:lnTo>
                    <a:pt x="5242560" y="0"/>
                  </a:lnTo>
                </a:path>
              </a:pathLst>
            </a:custGeom>
            <a:ln w="9525">
              <a:solidFill>
                <a:srgbClr val="C3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 txBox="1"/>
          <p:nvPr/>
        </p:nvSpPr>
        <p:spPr>
          <a:xfrm>
            <a:off x="6436105" y="1948053"/>
            <a:ext cx="5497830" cy="196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585858"/>
                </a:solidFill>
                <a:latin typeface="Tahoma"/>
                <a:cs typeface="Tahoma"/>
              </a:rPr>
              <a:t>24</a:t>
            </a:r>
            <a:endParaRPr sz="900">
              <a:latin typeface="Tahoma"/>
              <a:cs typeface="Tahoma"/>
            </a:endParaRPr>
          </a:p>
          <a:p>
            <a:pPr algn="r" marR="11430">
              <a:lnSpc>
                <a:spcPct val="100000"/>
              </a:lnSpc>
              <a:spcBef>
                <a:spcPts val="950"/>
              </a:spcBef>
            </a:pP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22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44"/>
              </a:spcBef>
            </a:pPr>
            <a:r>
              <a:rPr dirty="0" sz="900" spc="-50">
                <a:solidFill>
                  <a:srgbClr val="585858"/>
                </a:solidFill>
                <a:latin typeface="Tahoma"/>
                <a:cs typeface="Tahoma"/>
              </a:rPr>
              <a:t>20</a:t>
            </a:r>
            <a:endParaRPr sz="900">
              <a:latin typeface="Tahoma"/>
              <a:cs typeface="Tahoma"/>
            </a:endParaRPr>
          </a:p>
          <a:p>
            <a:pPr algn="r" marR="18415">
              <a:lnSpc>
                <a:spcPct val="100000"/>
              </a:lnSpc>
              <a:spcBef>
                <a:spcPts val="950"/>
              </a:spcBef>
              <a:tabLst>
                <a:tab pos="5260975" algn="l"/>
              </a:tabLst>
            </a:pPr>
            <a:r>
              <a:rPr dirty="0" u="heavy" sz="900" spc="-130">
                <a:solidFill>
                  <a:srgbClr val="585858"/>
                </a:solidFill>
                <a:uFill>
                  <a:solidFill>
                    <a:srgbClr val="1C232D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900" spc="-130">
                <a:solidFill>
                  <a:srgbClr val="585858"/>
                </a:solidFill>
                <a:uFill>
                  <a:solidFill>
                    <a:srgbClr val="1C232D"/>
                  </a:solidFill>
                </a:uFill>
                <a:latin typeface="Tahoma"/>
                <a:cs typeface="Tahoma"/>
              </a:rPr>
              <a:t>	</a:t>
            </a:r>
            <a:r>
              <a:rPr dirty="0" sz="900" spc="-130">
                <a:solidFill>
                  <a:srgbClr val="585858"/>
                </a:solidFill>
                <a:latin typeface="Tahoma"/>
                <a:cs typeface="Tahoma"/>
              </a:rPr>
              <a:t>  </a:t>
            </a: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900" spc="-105">
                <a:solidFill>
                  <a:srgbClr val="585858"/>
                </a:solidFill>
                <a:latin typeface="Tahoma"/>
                <a:cs typeface="Tahoma"/>
              </a:rPr>
              <a:t>18</a:t>
            </a:r>
            <a:endParaRPr sz="900">
              <a:latin typeface="Tahoma"/>
              <a:cs typeface="Tahoma"/>
            </a:endParaRPr>
          </a:p>
          <a:p>
            <a:pPr algn="r" marR="18415">
              <a:lnSpc>
                <a:spcPct val="100000"/>
              </a:lnSpc>
              <a:spcBef>
                <a:spcPts val="950"/>
              </a:spcBef>
            </a:pPr>
            <a:r>
              <a:rPr dirty="0" sz="900" spc="-105">
                <a:solidFill>
                  <a:srgbClr val="585858"/>
                </a:solidFill>
                <a:latin typeface="Tahoma"/>
                <a:cs typeface="Tahoma"/>
              </a:rPr>
              <a:t>16</a:t>
            </a:r>
            <a:endParaRPr sz="900">
              <a:latin typeface="Tahoma"/>
              <a:cs typeface="Tahoma"/>
            </a:endParaRPr>
          </a:p>
          <a:p>
            <a:pPr algn="r" marR="15875">
              <a:lnSpc>
                <a:spcPct val="100000"/>
              </a:lnSpc>
              <a:spcBef>
                <a:spcPts val="950"/>
              </a:spcBef>
              <a:tabLst>
                <a:tab pos="5259705" algn="l"/>
              </a:tabLst>
            </a:pPr>
            <a:r>
              <a:rPr dirty="0" u="sng" sz="900" spc="-130">
                <a:solidFill>
                  <a:srgbClr val="585858"/>
                </a:solidFill>
                <a:uFill>
                  <a:solidFill>
                    <a:srgbClr val="C3EBF7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00" spc="-130">
                <a:solidFill>
                  <a:srgbClr val="585858"/>
                </a:solidFill>
                <a:uFill>
                  <a:solidFill>
                    <a:srgbClr val="C3EBF7"/>
                  </a:solidFill>
                </a:uFill>
                <a:latin typeface="Tahoma"/>
                <a:cs typeface="Tahoma"/>
              </a:rPr>
              <a:t>	</a:t>
            </a:r>
            <a:r>
              <a:rPr dirty="0" sz="900" spc="-130">
                <a:solidFill>
                  <a:srgbClr val="585858"/>
                </a:solidFill>
                <a:latin typeface="Tahoma"/>
                <a:cs typeface="Tahoma"/>
              </a:rPr>
              <a:t>  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900" spc="-95">
                <a:solidFill>
                  <a:srgbClr val="585858"/>
                </a:solidFill>
                <a:latin typeface="Tahoma"/>
                <a:cs typeface="Tahoma"/>
              </a:rPr>
              <a:t>14</a:t>
            </a:r>
            <a:endParaRPr sz="900">
              <a:latin typeface="Tahoma"/>
              <a:cs typeface="Tahoma"/>
            </a:endParaRPr>
          </a:p>
          <a:p>
            <a:pPr algn="r" marR="21590">
              <a:lnSpc>
                <a:spcPct val="100000"/>
              </a:lnSpc>
              <a:spcBef>
                <a:spcPts val="950"/>
              </a:spcBef>
            </a:pPr>
            <a:r>
              <a:rPr dirty="0" sz="900" spc="-114">
                <a:solidFill>
                  <a:srgbClr val="585858"/>
                </a:solidFill>
                <a:latin typeface="Tahoma"/>
                <a:cs typeface="Tahoma"/>
              </a:rPr>
              <a:t>12</a:t>
            </a:r>
            <a:endParaRPr sz="900">
              <a:latin typeface="Tahoma"/>
              <a:cs typeface="Tahoma"/>
            </a:endParaRPr>
          </a:p>
          <a:p>
            <a:pPr algn="r" marR="14604">
              <a:lnSpc>
                <a:spcPct val="100000"/>
              </a:lnSpc>
              <a:spcBef>
                <a:spcPts val="950"/>
              </a:spcBef>
            </a:pP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10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296025" y="3912489"/>
            <a:ext cx="307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solidFill>
                  <a:srgbClr val="585858"/>
                </a:solidFill>
                <a:latin typeface="Tahoma"/>
                <a:cs typeface="Tahoma"/>
              </a:rPr>
              <a:t>jan-14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816343" y="3912489"/>
            <a:ext cx="302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332980" y="3912489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854822" y="3912489"/>
            <a:ext cx="299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69554" y="3912489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887459" y="3912489"/>
            <a:ext cx="304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9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397365" y="3912489"/>
            <a:ext cx="320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925557" y="3912489"/>
            <a:ext cx="302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437621" y="3912489"/>
            <a:ext cx="3136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7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955781" y="3912489"/>
            <a:ext cx="313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1470385" y="3912489"/>
            <a:ext cx="3194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378321" y="1876425"/>
            <a:ext cx="21964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2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ela</a:t>
            </a:r>
            <a:r>
              <a:rPr dirty="0" sz="1400" spc="-6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ão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P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x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uc</a:t>
            </a:r>
            <a:r>
              <a:rPr dirty="0" sz="14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2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80">
                <a:solidFill>
                  <a:srgbClr val="1C232D"/>
                </a:solidFill>
                <a:latin typeface="Tahoma"/>
                <a:cs typeface="Tahoma"/>
              </a:rPr>
              <a:t>S&amp;P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100">
                <a:solidFill>
                  <a:srgbClr val="1C232D"/>
                </a:solidFill>
                <a:latin typeface="Tahoma"/>
                <a:cs typeface="Tahoma"/>
              </a:rPr>
              <a:t>5</a:t>
            </a:r>
            <a:r>
              <a:rPr dirty="0" sz="1400" spc="-2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736960" y="6599022"/>
            <a:ext cx="3155315" cy="50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  <a:tabLst>
                <a:tab pos="697230" algn="l"/>
              </a:tabLst>
            </a:pPr>
            <a:r>
              <a:rPr dirty="0" sz="900" spc="-50">
                <a:solidFill>
                  <a:srgbClr val="585858"/>
                </a:solidFill>
                <a:latin typeface="Tahoma"/>
                <a:cs typeface="Tahoma"/>
              </a:rPr>
              <a:t>jan-23	</a:t>
            </a:r>
            <a:r>
              <a:rPr dirty="0" sz="900" spc="-40">
                <a:solidFill>
                  <a:srgbClr val="585858"/>
                </a:solidFill>
                <a:latin typeface="Tahoma"/>
                <a:cs typeface="Tahoma"/>
              </a:rPr>
              <a:t>jan-24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1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17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048755" y="1853183"/>
            <a:ext cx="0" cy="4680585"/>
          </a:xfrm>
          <a:custGeom>
            <a:avLst/>
            <a:gdLst/>
            <a:ahLst/>
            <a:cxnLst/>
            <a:rect l="l" t="t" r="r" b="b"/>
            <a:pathLst>
              <a:path w="0" h="4680584">
                <a:moveTo>
                  <a:pt x="0" y="0"/>
                </a:moveTo>
                <a:lnTo>
                  <a:pt x="0" y="4680000"/>
                </a:lnTo>
              </a:path>
            </a:pathLst>
          </a:custGeom>
          <a:ln w="952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0" name="object 150"/>
          <p:cNvGrpSpPr/>
          <p:nvPr/>
        </p:nvGrpSpPr>
        <p:grpSpPr>
          <a:xfrm>
            <a:off x="12618846" y="85343"/>
            <a:ext cx="1312545" cy="492759"/>
            <a:chOff x="12618846" y="85343"/>
            <a:chExt cx="1312545" cy="492759"/>
          </a:xfrm>
        </p:grpSpPr>
        <p:pic>
          <p:nvPicPr>
            <p:cNvPr id="151" name="object 1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66063" y="85343"/>
              <a:ext cx="464819" cy="492251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2618846" y="362839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879"/>
                  </a:moveTo>
                  <a:lnTo>
                    <a:pt x="0" y="204977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8452" y="210311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976"/>
                  </a:lnTo>
                  <a:lnTo>
                    <a:pt x="32003" y="196214"/>
                  </a:lnTo>
                  <a:lnTo>
                    <a:pt x="28067" y="195579"/>
                  </a:lnTo>
                  <a:lnTo>
                    <a:pt x="24129" y="194690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879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307"/>
                  </a:lnTo>
                  <a:lnTo>
                    <a:pt x="28701" y="52958"/>
                  </a:lnTo>
                  <a:lnTo>
                    <a:pt x="126" y="84200"/>
                  </a:lnTo>
                  <a:lnTo>
                    <a:pt x="126" y="97408"/>
                  </a:lnTo>
                  <a:lnTo>
                    <a:pt x="11683" y="118871"/>
                  </a:lnTo>
                  <a:lnTo>
                    <a:pt x="15239" y="122427"/>
                  </a:lnTo>
                  <a:lnTo>
                    <a:pt x="19430" y="125602"/>
                  </a:lnTo>
                  <a:lnTo>
                    <a:pt x="29082" y="131444"/>
                  </a:lnTo>
                  <a:lnTo>
                    <a:pt x="34289" y="134238"/>
                  </a:lnTo>
                  <a:lnTo>
                    <a:pt x="39877" y="137032"/>
                  </a:lnTo>
                  <a:lnTo>
                    <a:pt x="45211" y="139826"/>
                  </a:lnTo>
                  <a:lnTo>
                    <a:pt x="76326" y="164337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399" y="190880"/>
                  </a:lnTo>
                  <a:lnTo>
                    <a:pt x="95376" y="185546"/>
                  </a:lnTo>
                  <a:lnTo>
                    <a:pt x="96900" y="178942"/>
                  </a:lnTo>
                  <a:lnTo>
                    <a:pt x="96900" y="165100"/>
                  </a:lnTo>
                  <a:lnTo>
                    <a:pt x="95757" y="159765"/>
                  </a:lnTo>
                  <a:lnTo>
                    <a:pt x="93352" y="154939"/>
                  </a:lnTo>
                  <a:lnTo>
                    <a:pt x="91312" y="150621"/>
                  </a:lnTo>
                  <a:lnTo>
                    <a:pt x="60198" y="126110"/>
                  </a:lnTo>
                  <a:lnTo>
                    <a:pt x="48895" y="120522"/>
                  </a:lnTo>
                  <a:lnTo>
                    <a:pt x="35432" y="113410"/>
                  </a:lnTo>
                  <a:lnTo>
                    <a:pt x="31876" y="110997"/>
                  </a:lnTo>
                  <a:lnTo>
                    <a:pt x="25907" y="106044"/>
                  </a:lnTo>
                  <a:lnTo>
                    <a:pt x="23622" y="103377"/>
                  </a:lnTo>
                  <a:lnTo>
                    <a:pt x="22098" y="100329"/>
                  </a:lnTo>
                  <a:lnTo>
                    <a:pt x="20574" y="97408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76"/>
                  </a:lnTo>
                  <a:lnTo>
                    <a:pt x="74072" y="68119"/>
                  </a:lnTo>
                  <a:lnTo>
                    <a:pt x="82673" y="71177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454"/>
                  </a:lnTo>
                  <a:lnTo>
                    <a:pt x="214122" y="211454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454"/>
                  </a:lnTo>
                  <a:lnTo>
                    <a:pt x="263271" y="211454"/>
                  </a:lnTo>
                  <a:lnTo>
                    <a:pt x="263203" y="94150"/>
                  </a:lnTo>
                  <a:lnTo>
                    <a:pt x="263009" y="85343"/>
                  </a:lnTo>
                  <a:lnTo>
                    <a:pt x="262735" y="78442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454"/>
                  </a:lnTo>
                  <a:lnTo>
                    <a:pt x="331343" y="211454"/>
                  </a:lnTo>
                  <a:lnTo>
                    <a:pt x="344335" y="182244"/>
                  </a:lnTo>
                  <a:lnTo>
                    <a:pt x="326389" y="182244"/>
                  </a:lnTo>
                  <a:lnTo>
                    <a:pt x="325247" y="177926"/>
                  </a:lnTo>
                  <a:lnTo>
                    <a:pt x="322833" y="171576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78"/>
                  </a:lnTo>
                  <a:lnTo>
                    <a:pt x="390143" y="89931"/>
                  </a:lnTo>
                  <a:lnTo>
                    <a:pt x="389858" y="97347"/>
                  </a:lnTo>
                  <a:lnTo>
                    <a:pt x="389762" y="211454"/>
                  </a:lnTo>
                  <a:lnTo>
                    <a:pt x="408304" y="211454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559"/>
                  </a:lnTo>
                  <a:lnTo>
                    <a:pt x="332867" y="166877"/>
                  </a:lnTo>
                  <a:lnTo>
                    <a:pt x="330326" y="173354"/>
                  </a:lnTo>
                  <a:lnTo>
                    <a:pt x="327151" y="182244"/>
                  </a:lnTo>
                  <a:lnTo>
                    <a:pt x="344335" y="182244"/>
                  </a:lnTo>
                  <a:lnTo>
                    <a:pt x="386079" y="88391"/>
                  </a:lnTo>
                  <a:lnTo>
                    <a:pt x="387476" y="85343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454"/>
                  </a:lnTo>
                  <a:lnTo>
                    <a:pt x="469645" y="211454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454"/>
                  </a:lnTo>
                  <a:lnTo>
                    <a:pt x="530606" y="211454"/>
                  </a:lnTo>
                  <a:lnTo>
                    <a:pt x="530579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342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454"/>
                  </a:lnTo>
                  <a:lnTo>
                    <a:pt x="640841" y="211454"/>
                  </a:lnTo>
                  <a:lnTo>
                    <a:pt x="640841" y="187705"/>
                  </a:lnTo>
                  <a:lnTo>
                    <a:pt x="622808" y="187705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705"/>
                  </a:lnTo>
                  <a:lnTo>
                    <a:pt x="640841" y="187705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454"/>
                  </a:lnTo>
                  <a:lnTo>
                    <a:pt x="684910" y="211454"/>
                  </a:lnTo>
                  <a:lnTo>
                    <a:pt x="700912" y="166496"/>
                  </a:lnTo>
                  <a:lnTo>
                    <a:pt x="789158" y="166496"/>
                  </a:lnTo>
                  <a:lnTo>
                    <a:pt x="782710" y="149732"/>
                  </a:lnTo>
                  <a:lnTo>
                    <a:pt x="707135" y="149732"/>
                  </a:lnTo>
                  <a:lnTo>
                    <a:pt x="732027" y="81533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28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58" y="166496"/>
                  </a:moveTo>
                  <a:lnTo>
                    <a:pt x="768731" y="166496"/>
                  </a:lnTo>
                  <a:lnTo>
                    <a:pt x="785749" y="211454"/>
                  </a:lnTo>
                  <a:lnTo>
                    <a:pt x="806449" y="211454"/>
                  </a:lnTo>
                  <a:lnTo>
                    <a:pt x="789158" y="166496"/>
                  </a:lnTo>
                  <a:close/>
                </a:path>
                <a:path w="806450" h="214629">
                  <a:moveTo>
                    <a:pt x="752328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533"/>
                  </a:lnTo>
                  <a:lnTo>
                    <a:pt x="762635" y="149732"/>
                  </a:lnTo>
                  <a:lnTo>
                    <a:pt x="782710" y="149732"/>
                  </a:lnTo>
                  <a:lnTo>
                    <a:pt x="752328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3449172" y="411480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814"/>
                  </a:lnTo>
                  <a:lnTo>
                    <a:pt x="18796" y="162814"/>
                  </a:lnTo>
                  <a:lnTo>
                    <a:pt x="18796" y="94742"/>
                  </a:lnTo>
                  <a:lnTo>
                    <a:pt x="70249" y="94742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5090"/>
                  </a:lnTo>
                  <a:lnTo>
                    <a:pt x="75692" y="82423"/>
                  </a:lnTo>
                  <a:lnTo>
                    <a:pt x="80009" y="79883"/>
                  </a:lnTo>
                  <a:lnTo>
                    <a:pt x="82618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778"/>
                  </a:lnTo>
                  <a:lnTo>
                    <a:pt x="73151" y="7112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249" y="94742"/>
                  </a:moveTo>
                  <a:lnTo>
                    <a:pt x="37719" y="94742"/>
                  </a:lnTo>
                  <a:lnTo>
                    <a:pt x="40894" y="95123"/>
                  </a:lnTo>
                  <a:lnTo>
                    <a:pt x="46482" y="96900"/>
                  </a:lnTo>
                  <a:lnTo>
                    <a:pt x="49021" y="98171"/>
                  </a:lnTo>
                  <a:lnTo>
                    <a:pt x="53848" y="101980"/>
                  </a:lnTo>
                  <a:lnTo>
                    <a:pt x="56261" y="104267"/>
                  </a:lnTo>
                  <a:lnTo>
                    <a:pt x="58546" y="107315"/>
                  </a:lnTo>
                  <a:lnTo>
                    <a:pt x="60832" y="110236"/>
                  </a:lnTo>
                  <a:lnTo>
                    <a:pt x="63246" y="113792"/>
                  </a:lnTo>
                  <a:lnTo>
                    <a:pt x="92455" y="162814"/>
                  </a:lnTo>
                  <a:lnTo>
                    <a:pt x="114807" y="162814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870"/>
                  </a:lnTo>
                  <a:lnTo>
                    <a:pt x="75438" y="100456"/>
                  </a:lnTo>
                  <a:lnTo>
                    <a:pt x="73659" y="98425"/>
                  </a:lnTo>
                  <a:lnTo>
                    <a:pt x="71882" y="96266"/>
                  </a:lnTo>
                  <a:lnTo>
                    <a:pt x="70249" y="94742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924"/>
                  </a:lnTo>
                  <a:lnTo>
                    <a:pt x="74040" y="31750"/>
                  </a:lnTo>
                  <a:lnTo>
                    <a:pt x="76781" y="38226"/>
                  </a:lnTo>
                  <a:lnTo>
                    <a:pt x="76834" y="51689"/>
                  </a:lnTo>
                  <a:lnTo>
                    <a:pt x="76073" y="56006"/>
                  </a:lnTo>
                  <a:lnTo>
                    <a:pt x="72771" y="63626"/>
                  </a:lnTo>
                  <a:lnTo>
                    <a:pt x="70484" y="66928"/>
                  </a:lnTo>
                  <a:lnTo>
                    <a:pt x="67563" y="69469"/>
                  </a:lnTo>
                  <a:lnTo>
                    <a:pt x="64642" y="72136"/>
                  </a:lnTo>
                  <a:lnTo>
                    <a:pt x="61213" y="74168"/>
                  </a:lnTo>
                  <a:lnTo>
                    <a:pt x="57276" y="75565"/>
                  </a:lnTo>
                  <a:lnTo>
                    <a:pt x="53213" y="77089"/>
                  </a:lnTo>
                  <a:lnTo>
                    <a:pt x="48894" y="77724"/>
                  </a:lnTo>
                  <a:lnTo>
                    <a:pt x="82618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2003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65"/>
                  </a:lnTo>
                  <a:lnTo>
                    <a:pt x="255412" y="49942"/>
                  </a:lnTo>
                  <a:lnTo>
                    <a:pt x="250190" y="84709"/>
                  </a:lnTo>
                  <a:lnTo>
                    <a:pt x="251473" y="101782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4"/>
                  </a:lnTo>
                  <a:lnTo>
                    <a:pt x="356457" y="159781"/>
                  </a:lnTo>
                  <a:lnTo>
                    <a:pt x="369482" y="152675"/>
                  </a:lnTo>
                  <a:lnTo>
                    <a:pt x="374118" y="148590"/>
                  </a:lnTo>
                  <a:lnTo>
                    <a:pt x="325119" y="148590"/>
                  </a:lnTo>
                  <a:lnTo>
                    <a:pt x="313404" y="147468"/>
                  </a:lnTo>
                  <a:lnTo>
                    <a:pt x="278427" y="120864"/>
                  </a:lnTo>
                  <a:lnTo>
                    <a:pt x="269748" y="82930"/>
                  </a:lnTo>
                  <a:lnTo>
                    <a:pt x="270744" y="68879"/>
                  </a:lnTo>
                  <a:lnTo>
                    <a:pt x="293995" y="27251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229"/>
                  </a:lnTo>
                  <a:lnTo>
                    <a:pt x="381797" y="84709"/>
                  </a:lnTo>
                  <a:lnTo>
                    <a:pt x="380936" y="97905"/>
                  </a:lnTo>
                  <a:lnTo>
                    <a:pt x="358409" y="138945"/>
                  </a:lnTo>
                  <a:lnTo>
                    <a:pt x="325119" y="148590"/>
                  </a:lnTo>
                  <a:lnTo>
                    <a:pt x="374118" y="148590"/>
                  </a:lnTo>
                  <a:lnTo>
                    <a:pt x="396351" y="115808"/>
                  </a:lnTo>
                  <a:lnTo>
                    <a:pt x="401573" y="80772"/>
                  </a:lnTo>
                  <a:lnTo>
                    <a:pt x="400292" y="63607"/>
                  </a:lnTo>
                  <a:lnTo>
                    <a:pt x="396462" y="48133"/>
                  </a:lnTo>
                  <a:lnTo>
                    <a:pt x="390108" y="3437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4" name="object 1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29718" y="1069339"/>
            <a:ext cx="1204849" cy="163830"/>
          </a:xfrm>
          <a:prstGeom prst="rect">
            <a:avLst/>
          </a:prstGeom>
        </p:spPr>
      </p:pic>
      <p:sp>
        <p:nvSpPr>
          <p:cNvPr id="155" name="object 155"/>
          <p:cNvSpPr/>
          <p:nvPr/>
        </p:nvSpPr>
        <p:spPr>
          <a:xfrm>
            <a:off x="12542139" y="706373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1904"/>
                </a:moveTo>
                <a:lnTo>
                  <a:pt x="0" y="1904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1904"/>
                </a:lnTo>
                <a:close/>
              </a:path>
              <a:path w="1334134" h="131444">
                <a:moveTo>
                  <a:pt x="66928" y="1904"/>
                </a:moveTo>
                <a:lnTo>
                  <a:pt x="50291" y="1904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875"/>
                </a:lnTo>
                <a:lnTo>
                  <a:pt x="63563" y="40449"/>
                </a:lnTo>
                <a:lnTo>
                  <a:pt x="63130" y="31642"/>
                </a:lnTo>
                <a:lnTo>
                  <a:pt x="62483" y="22478"/>
                </a:lnTo>
                <a:lnTo>
                  <a:pt x="80358" y="22478"/>
                </a:lnTo>
                <a:lnTo>
                  <a:pt x="66928" y="1904"/>
                </a:lnTo>
                <a:close/>
              </a:path>
              <a:path w="1334134" h="131444">
                <a:moveTo>
                  <a:pt x="80358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330"/>
                </a:lnTo>
                <a:lnTo>
                  <a:pt x="136397" y="108330"/>
                </a:lnTo>
                <a:lnTo>
                  <a:pt x="80358" y="22478"/>
                </a:lnTo>
                <a:close/>
              </a:path>
              <a:path w="1334134" h="131444">
                <a:moveTo>
                  <a:pt x="149732" y="1904"/>
                </a:moveTo>
                <a:lnTo>
                  <a:pt x="135889" y="1904"/>
                </a:lnTo>
                <a:lnTo>
                  <a:pt x="135889" y="84709"/>
                </a:lnTo>
                <a:lnTo>
                  <a:pt x="136651" y="101726"/>
                </a:lnTo>
                <a:lnTo>
                  <a:pt x="136905" y="106806"/>
                </a:lnTo>
                <a:lnTo>
                  <a:pt x="137032" y="108330"/>
                </a:lnTo>
                <a:lnTo>
                  <a:pt x="149732" y="108330"/>
                </a:lnTo>
                <a:lnTo>
                  <a:pt x="149732" y="1904"/>
                </a:lnTo>
                <a:close/>
              </a:path>
              <a:path w="1334134" h="131444">
                <a:moveTo>
                  <a:pt x="182499" y="1904"/>
                </a:moveTo>
                <a:lnTo>
                  <a:pt x="166877" y="1904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55" y="111887"/>
                </a:lnTo>
                <a:lnTo>
                  <a:pt x="219836" y="111887"/>
                </a:lnTo>
                <a:lnTo>
                  <a:pt x="218103" y="104840"/>
                </a:lnTo>
                <a:lnTo>
                  <a:pt x="216312" y="98345"/>
                </a:lnTo>
                <a:lnTo>
                  <a:pt x="214193" y="91402"/>
                </a:lnTo>
                <a:lnTo>
                  <a:pt x="211835" y="84327"/>
                </a:lnTo>
                <a:lnTo>
                  <a:pt x="182499" y="1904"/>
                </a:lnTo>
                <a:close/>
              </a:path>
              <a:path w="1334134" h="131444">
                <a:moveTo>
                  <a:pt x="273050" y="1904"/>
                </a:moveTo>
                <a:lnTo>
                  <a:pt x="257047" y="1904"/>
                </a:lnTo>
                <a:lnTo>
                  <a:pt x="227964" y="83820"/>
                </a:lnTo>
                <a:lnTo>
                  <a:pt x="225587" y="90795"/>
                </a:lnTo>
                <a:lnTo>
                  <a:pt x="223424" y="97805"/>
                </a:lnTo>
                <a:lnTo>
                  <a:pt x="221422" y="105169"/>
                </a:lnTo>
                <a:lnTo>
                  <a:pt x="219836" y="111887"/>
                </a:lnTo>
                <a:lnTo>
                  <a:pt x="233355" y="111887"/>
                </a:lnTo>
                <a:lnTo>
                  <a:pt x="273050" y="1904"/>
                </a:lnTo>
                <a:close/>
              </a:path>
              <a:path w="1334134" h="131444">
                <a:moveTo>
                  <a:pt x="361950" y="1904"/>
                </a:moveTo>
                <a:lnTo>
                  <a:pt x="291083" y="1904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134"/>
                </a:lnTo>
                <a:lnTo>
                  <a:pt x="305815" y="56134"/>
                </a:lnTo>
                <a:lnTo>
                  <a:pt x="305815" y="15112"/>
                </a:lnTo>
                <a:lnTo>
                  <a:pt x="361950" y="15112"/>
                </a:lnTo>
                <a:lnTo>
                  <a:pt x="361950" y="1904"/>
                </a:lnTo>
                <a:close/>
              </a:path>
              <a:path w="1334134" h="131444">
                <a:moveTo>
                  <a:pt x="381888" y="110871"/>
                </a:moveTo>
                <a:lnTo>
                  <a:pt x="381888" y="125222"/>
                </a:lnTo>
                <a:lnTo>
                  <a:pt x="388629" y="127722"/>
                </a:lnTo>
                <a:lnTo>
                  <a:pt x="396668" y="129508"/>
                </a:lnTo>
                <a:lnTo>
                  <a:pt x="406017" y="130579"/>
                </a:lnTo>
                <a:lnTo>
                  <a:pt x="416686" y="130937"/>
                </a:lnTo>
                <a:lnTo>
                  <a:pt x="426596" y="130361"/>
                </a:lnTo>
                <a:lnTo>
                  <a:pt x="435387" y="128619"/>
                </a:lnTo>
                <a:lnTo>
                  <a:pt x="443083" y="125686"/>
                </a:lnTo>
                <a:lnTo>
                  <a:pt x="449706" y="121538"/>
                </a:lnTo>
                <a:lnTo>
                  <a:pt x="453396" y="117983"/>
                </a:lnTo>
                <a:lnTo>
                  <a:pt x="411099" y="117983"/>
                </a:lnTo>
                <a:lnTo>
                  <a:pt x="405002" y="117348"/>
                </a:lnTo>
                <a:lnTo>
                  <a:pt x="392810" y="114808"/>
                </a:lnTo>
                <a:lnTo>
                  <a:pt x="387095" y="113029"/>
                </a:lnTo>
                <a:lnTo>
                  <a:pt x="381888" y="110871"/>
                </a:lnTo>
                <a:close/>
              </a:path>
              <a:path w="1334134" h="131444">
                <a:moveTo>
                  <a:pt x="423799" y="126"/>
                </a:moveTo>
                <a:lnTo>
                  <a:pt x="386302" y="19049"/>
                </a:lnTo>
                <a:lnTo>
                  <a:pt x="383539" y="32258"/>
                </a:lnTo>
                <a:lnTo>
                  <a:pt x="383539" y="41655"/>
                </a:lnTo>
                <a:lnTo>
                  <a:pt x="416542" y="70141"/>
                </a:lnTo>
                <a:lnTo>
                  <a:pt x="424941" y="73025"/>
                </a:lnTo>
                <a:lnTo>
                  <a:pt x="431291" y="75818"/>
                </a:lnTo>
                <a:lnTo>
                  <a:pt x="446912" y="92328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9419" y="112395"/>
                </a:lnTo>
                <a:lnTo>
                  <a:pt x="434466" y="116204"/>
                </a:lnTo>
                <a:lnTo>
                  <a:pt x="427100" y="117983"/>
                </a:lnTo>
                <a:lnTo>
                  <a:pt x="453396" y="117983"/>
                </a:lnTo>
                <a:lnTo>
                  <a:pt x="455040" y="116397"/>
                </a:lnTo>
                <a:lnTo>
                  <a:pt x="458850" y="110315"/>
                </a:lnTo>
                <a:lnTo>
                  <a:pt x="461136" y="103304"/>
                </a:lnTo>
                <a:lnTo>
                  <a:pt x="461899" y="95376"/>
                </a:lnTo>
                <a:lnTo>
                  <a:pt x="461899" y="86740"/>
                </a:lnTo>
                <a:lnTo>
                  <a:pt x="426846" y="58800"/>
                </a:lnTo>
                <a:lnTo>
                  <a:pt x="418845" y="56006"/>
                </a:lnTo>
                <a:lnTo>
                  <a:pt x="413003" y="53339"/>
                </a:lnTo>
                <a:lnTo>
                  <a:pt x="398525" y="36829"/>
                </a:lnTo>
                <a:lnTo>
                  <a:pt x="398525" y="26415"/>
                </a:lnTo>
                <a:lnTo>
                  <a:pt x="400684" y="21843"/>
                </a:lnTo>
                <a:lnTo>
                  <a:pt x="409447" y="15112"/>
                </a:lnTo>
                <a:lnTo>
                  <a:pt x="415670" y="13335"/>
                </a:lnTo>
                <a:lnTo>
                  <a:pt x="456505" y="13335"/>
                </a:lnTo>
                <a:lnTo>
                  <a:pt x="458724" y="7112"/>
                </a:lnTo>
                <a:lnTo>
                  <a:pt x="450552" y="4038"/>
                </a:lnTo>
                <a:lnTo>
                  <a:pt x="442023" y="1857"/>
                </a:lnTo>
                <a:lnTo>
                  <a:pt x="433113" y="557"/>
                </a:lnTo>
                <a:lnTo>
                  <a:pt x="423799" y="126"/>
                </a:lnTo>
                <a:close/>
              </a:path>
              <a:path w="1334134" h="131444">
                <a:moveTo>
                  <a:pt x="456505" y="13335"/>
                </a:moveTo>
                <a:lnTo>
                  <a:pt x="423417" y="13335"/>
                </a:lnTo>
                <a:lnTo>
                  <a:pt x="430916" y="13759"/>
                </a:lnTo>
                <a:lnTo>
                  <a:pt x="438546" y="15017"/>
                </a:lnTo>
                <a:lnTo>
                  <a:pt x="446295" y="17085"/>
                </a:lnTo>
                <a:lnTo>
                  <a:pt x="454151" y="19938"/>
                </a:lnTo>
                <a:lnTo>
                  <a:pt x="456505" y="13335"/>
                </a:lnTo>
                <a:close/>
              </a:path>
              <a:path w="1334134" h="131444">
                <a:moveTo>
                  <a:pt x="526795" y="15112"/>
                </a:moveTo>
                <a:lnTo>
                  <a:pt x="512064" y="15112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112"/>
                </a:lnTo>
                <a:close/>
              </a:path>
              <a:path w="1334134" h="131444">
                <a:moveTo>
                  <a:pt x="567181" y="1904"/>
                </a:moveTo>
                <a:lnTo>
                  <a:pt x="471677" y="1904"/>
                </a:lnTo>
                <a:lnTo>
                  <a:pt x="471677" y="15112"/>
                </a:lnTo>
                <a:lnTo>
                  <a:pt x="567181" y="15112"/>
                </a:lnTo>
                <a:lnTo>
                  <a:pt x="567181" y="1904"/>
                </a:lnTo>
                <a:close/>
              </a:path>
              <a:path w="1334134" h="131444">
                <a:moveTo>
                  <a:pt x="601472" y="1904"/>
                </a:moveTo>
                <a:lnTo>
                  <a:pt x="586739" y="1904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1904"/>
                </a:lnTo>
                <a:close/>
              </a:path>
              <a:path w="1334134" h="131444">
                <a:moveTo>
                  <a:pt x="659256" y="1904"/>
                </a:moveTo>
                <a:lnTo>
                  <a:pt x="637031" y="1904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350"/>
                </a:lnTo>
                <a:lnTo>
                  <a:pt x="650335" y="31083"/>
                </a:lnTo>
                <a:lnTo>
                  <a:pt x="649978" y="23435"/>
                </a:lnTo>
                <a:lnTo>
                  <a:pt x="649477" y="16383"/>
                </a:lnTo>
                <a:lnTo>
                  <a:pt x="664824" y="16383"/>
                </a:lnTo>
                <a:lnTo>
                  <a:pt x="659256" y="1904"/>
                </a:lnTo>
                <a:close/>
              </a:path>
              <a:path w="1334134" h="131444">
                <a:moveTo>
                  <a:pt x="664824" y="16383"/>
                </a:moveTo>
                <a:lnTo>
                  <a:pt x="650112" y="16383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74" y="106934"/>
                </a:lnTo>
                <a:lnTo>
                  <a:pt x="699643" y="106934"/>
                </a:lnTo>
                <a:lnTo>
                  <a:pt x="664824" y="16383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59"/>
                </a:lnTo>
                <a:lnTo>
                  <a:pt x="748569" y="32559"/>
                </a:lnTo>
                <a:lnTo>
                  <a:pt x="748375" y="39350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1904"/>
                </a:moveTo>
                <a:lnTo>
                  <a:pt x="740918" y="1904"/>
                </a:lnTo>
                <a:lnTo>
                  <a:pt x="700277" y="106934"/>
                </a:lnTo>
                <a:lnTo>
                  <a:pt x="713874" y="106934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1904"/>
                </a:lnTo>
                <a:close/>
              </a:path>
              <a:path w="1334134" h="131444">
                <a:moveTo>
                  <a:pt x="867918" y="1904"/>
                </a:moveTo>
                <a:lnTo>
                  <a:pt x="797051" y="1904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134"/>
                </a:lnTo>
                <a:lnTo>
                  <a:pt x="811783" y="56134"/>
                </a:lnTo>
                <a:lnTo>
                  <a:pt x="811783" y="15112"/>
                </a:lnTo>
                <a:lnTo>
                  <a:pt x="867918" y="15112"/>
                </a:lnTo>
                <a:lnTo>
                  <a:pt x="867918" y="1904"/>
                </a:lnTo>
                <a:close/>
              </a:path>
              <a:path w="1334134" h="131444">
                <a:moveTo>
                  <a:pt x="911224" y="1904"/>
                </a:moveTo>
                <a:lnTo>
                  <a:pt x="894587" y="1904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875"/>
                </a:lnTo>
                <a:lnTo>
                  <a:pt x="907859" y="40449"/>
                </a:lnTo>
                <a:lnTo>
                  <a:pt x="907426" y="31642"/>
                </a:lnTo>
                <a:lnTo>
                  <a:pt x="906779" y="22478"/>
                </a:lnTo>
                <a:lnTo>
                  <a:pt x="924654" y="22478"/>
                </a:lnTo>
                <a:lnTo>
                  <a:pt x="911224" y="1904"/>
                </a:lnTo>
                <a:close/>
              </a:path>
              <a:path w="1334134" h="131444">
                <a:moveTo>
                  <a:pt x="924654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330"/>
                </a:lnTo>
                <a:lnTo>
                  <a:pt x="980693" y="108330"/>
                </a:lnTo>
                <a:lnTo>
                  <a:pt x="924654" y="22478"/>
                </a:lnTo>
                <a:close/>
              </a:path>
              <a:path w="1334134" h="131444">
                <a:moveTo>
                  <a:pt x="994028" y="1904"/>
                </a:moveTo>
                <a:lnTo>
                  <a:pt x="980185" y="1904"/>
                </a:lnTo>
                <a:lnTo>
                  <a:pt x="980185" y="84709"/>
                </a:lnTo>
                <a:lnTo>
                  <a:pt x="980947" y="101726"/>
                </a:lnTo>
                <a:lnTo>
                  <a:pt x="981201" y="106806"/>
                </a:lnTo>
                <a:lnTo>
                  <a:pt x="981328" y="108330"/>
                </a:lnTo>
                <a:lnTo>
                  <a:pt x="994028" y="108330"/>
                </a:lnTo>
                <a:lnTo>
                  <a:pt x="994028" y="1904"/>
                </a:lnTo>
                <a:close/>
              </a:path>
              <a:path w="1334134" h="131444">
                <a:moveTo>
                  <a:pt x="1067816" y="15112"/>
                </a:moveTo>
                <a:lnTo>
                  <a:pt x="1053083" y="15112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112"/>
                </a:lnTo>
                <a:close/>
              </a:path>
              <a:path w="1334134" h="131444">
                <a:moveTo>
                  <a:pt x="1108201" y="1904"/>
                </a:moveTo>
                <a:lnTo>
                  <a:pt x="1012697" y="1904"/>
                </a:lnTo>
                <a:lnTo>
                  <a:pt x="1012697" y="15112"/>
                </a:lnTo>
                <a:lnTo>
                  <a:pt x="1108201" y="15112"/>
                </a:lnTo>
                <a:lnTo>
                  <a:pt x="1108201" y="1904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017"/>
                </a:lnTo>
                <a:lnTo>
                  <a:pt x="1116583" y="65277"/>
                </a:lnTo>
                <a:lnTo>
                  <a:pt x="1117536" y="80037"/>
                </a:lnTo>
                <a:lnTo>
                  <a:pt x="1140253" y="121292"/>
                </a:lnTo>
                <a:lnTo>
                  <a:pt x="1175257" y="130937"/>
                </a:lnTo>
                <a:lnTo>
                  <a:pt x="1188233" y="129861"/>
                </a:lnTo>
                <a:lnTo>
                  <a:pt x="1199721" y="126619"/>
                </a:lnTo>
                <a:lnTo>
                  <a:pt x="1209708" y="121185"/>
                </a:lnTo>
                <a:lnTo>
                  <a:pt x="1213258" y="117983"/>
                </a:lnTo>
                <a:lnTo>
                  <a:pt x="1175257" y="117983"/>
                </a:lnTo>
                <a:lnTo>
                  <a:pt x="1165399" y="117149"/>
                </a:lnTo>
                <a:lnTo>
                  <a:pt x="1134967" y="88169"/>
                </a:lnTo>
                <a:lnTo>
                  <a:pt x="1132204" y="65404"/>
                </a:lnTo>
                <a:lnTo>
                  <a:pt x="1132910" y="53330"/>
                </a:lnTo>
                <a:lnTo>
                  <a:pt x="1156795" y="16541"/>
                </a:lnTo>
                <a:lnTo>
                  <a:pt x="1175384" y="13208"/>
                </a:lnTo>
                <a:lnTo>
                  <a:pt x="1213550" y="13208"/>
                </a:lnTo>
                <a:lnTo>
                  <a:pt x="1209728" y="9751"/>
                </a:lnTo>
                <a:lnTo>
                  <a:pt x="1199784" y="4317"/>
                </a:lnTo>
                <a:lnTo>
                  <a:pt x="1188340" y="1075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550" y="13208"/>
                </a:moveTo>
                <a:lnTo>
                  <a:pt x="1175384" y="13208"/>
                </a:lnTo>
                <a:lnTo>
                  <a:pt x="1185301" y="14041"/>
                </a:lnTo>
                <a:lnTo>
                  <a:pt x="1193923" y="16541"/>
                </a:lnTo>
                <a:lnTo>
                  <a:pt x="1217267" y="53403"/>
                </a:lnTo>
                <a:lnTo>
                  <a:pt x="1217929" y="65404"/>
                </a:lnTo>
                <a:lnTo>
                  <a:pt x="1217261" y="77591"/>
                </a:lnTo>
                <a:lnTo>
                  <a:pt x="1193815" y="114649"/>
                </a:lnTo>
                <a:lnTo>
                  <a:pt x="1175257" y="117983"/>
                </a:lnTo>
                <a:lnTo>
                  <a:pt x="1213258" y="117983"/>
                </a:lnTo>
                <a:lnTo>
                  <a:pt x="1232703" y="79908"/>
                </a:lnTo>
                <a:lnTo>
                  <a:pt x="1233677" y="65404"/>
                </a:lnTo>
                <a:lnTo>
                  <a:pt x="1232703" y="50903"/>
                </a:lnTo>
                <a:lnTo>
                  <a:pt x="1229788" y="38068"/>
                </a:lnTo>
                <a:lnTo>
                  <a:pt x="1224944" y="26900"/>
                </a:lnTo>
                <a:lnTo>
                  <a:pt x="1218183" y="17399"/>
                </a:lnTo>
                <a:lnTo>
                  <a:pt x="1213550" y="13208"/>
                </a:lnTo>
                <a:close/>
              </a:path>
              <a:path w="1334134" h="131444">
                <a:moveTo>
                  <a:pt x="1253616" y="110871"/>
                </a:moveTo>
                <a:lnTo>
                  <a:pt x="1253616" y="125222"/>
                </a:lnTo>
                <a:lnTo>
                  <a:pt x="1260357" y="127722"/>
                </a:lnTo>
                <a:lnTo>
                  <a:pt x="1268396" y="129508"/>
                </a:lnTo>
                <a:lnTo>
                  <a:pt x="1277745" y="130579"/>
                </a:lnTo>
                <a:lnTo>
                  <a:pt x="1288414" y="130937"/>
                </a:lnTo>
                <a:lnTo>
                  <a:pt x="1298324" y="130361"/>
                </a:lnTo>
                <a:lnTo>
                  <a:pt x="1307115" y="128619"/>
                </a:lnTo>
                <a:lnTo>
                  <a:pt x="1314811" y="125686"/>
                </a:lnTo>
                <a:lnTo>
                  <a:pt x="1321434" y="121538"/>
                </a:lnTo>
                <a:lnTo>
                  <a:pt x="1325124" y="117983"/>
                </a:lnTo>
                <a:lnTo>
                  <a:pt x="1282826" y="117983"/>
                </a:lnTo>
                <a:lnTo>
                  <a:pt x="1276730" y="117348"/>
                </a:lnTo>
                <a:lnTo>
                  <a:pt x="1264539" y="114808"/>
                </a:lnTo>
                <a:lnTo>
                  <a:pt x="1258824" y="113029"/>
                </a:lnTo>
                <a:lnTo>
                  <a:pt x="1253616" y="110871"/>
                </a:lnTo>
                <a:close/>
              </a:path>
              <a:path w="1334134" h="131444">
                <a:moveTo>
                  <a:pt x="1295526" y="126"/>
                </a:moveTo>
                <a:lnTo>
                  <a:pt x="1258030" y="19049"/>
                </a:lnTo>
                <a:lnTo>
                  <a:pt x="1255268" y="32258"/>
                </a:lnTo>
                <a:lnTo>
                  <a:pt x="1255268" y="41655"/>
                </a:lnTo>
                <a:lnTo>
                  <a:pt x="1288270" y="70141"/>
                </a:lnTo>
                <a:lnTo>
                  <a:pt x="1296670" y="73025"/>
                </a:lnTo>
                <a:lnTo>
                  <a:pt x="1303020" y="75818"/>
                </a:lnTo>
                <a:lnTo>
                  <a:pt x="1318641" y="92328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11147" y="112395"/>
                </a:lnTo>
                <a:lnTo>
                  <a:pt x="1306195" y="116204"/>
                </a:lnTo>
                <a:lnTo>
                  <a:pt x="1298828" y="117983"/>
                </a:lnTo>
                <a:lnTo>
                  <a:pt x="1325124" y="117983"/>
                </a:lnTo>
                <a:lnTo>
                  <a:pt x="1326768" y="116397"/>
                </a:lnTo>
                <a:lnTo>
                  <a:pt x="1330578" y="110315"/>
                </a:lnTo>
                <a:lnTo>
                  <a:pt x="1332864" y="103304"/>
                </a:lnTo>
                <a:lnTo>
                  <a:pt x="1333626" y="95376"/>
                </a:lnTo>
                <a:lnTo>
                  <a:pt x="1333626" y="86740"/>
                </a:lnTo>
                <a:lnTo>
                  <a:pt x="1298574" y="58800"/>
                </a:lnTo>
                <a:lnTo>
                  <a:pt x="1290574" y="56006"/>
                </a:lnTo>
                <a:lnTo>
                  <a:pt x="1284731" y="53339"/>
                </a:lnTo>
                <a:lnTo>
                  <a:pt x="1270253" y="36829"/>
                </a:lnTo>
                <a:lnTo>
                  <a:pt x="1270253" y="26415"/>
                </a:lnTo>
                <a:lnTo>
                  <a:pt x="1272412" y="21843"/>
                </a:lnTo>
                <a:lnTo>
                  <a:pt x="1281176" y="15112"/>
                </a:lnTo>
                <a:lnTo>
                  <a:pt x="1287399" y="13335"/>
                </a:lnTo>
                <a:lnTo>
                  <a:pt x="1328233" y="13335"/>
                </a:lnTo>
                <a:lnTo>
                  <a:pt x="1330451" y="7112"/>
                </a:lnTo>
                <a:lnTo>
                  <a:pt x="1322280" y="4038"/>
                </a:lnTo>
                <a:lnTo>
                  <a:pt x="1313751" y="1857"/>
                </a:lnTo>
                <a:lnTo>
                  <a:pt x="1304841" y="557"/>
                </a:lnTo>
                <a:lnTo>
                  <a:pt x="1295526" y="126"/>
                </a:lnTo>
                <a:close/>
              </a:path>
              <a:path w="1334134" h="131444">
                <a:moveTo>
                  <a:pt x="1328233" y="13335"/>
                </a:moveTo>
                <a:lnTo>
                  <a:pt x="1295145" y="13335"/>
                </a:lnTo>
                <a:lnTo>
                  <a:pt x="1302644" y="13759"/>
                </a:lnTo>
                <a:lnTo>
                  <a:pt x="1310274" y="15017"/>
                </a:lnTo>
                <a:lnTo>
                  <a:pt x="1318023" y="17085"/>
                </a:lnTo>
                <a:lnTo>
                  <a:pt x="1325879" y="19938"/>
                </a:lnTo>
                <a:lnTo>
                  <a:pt x="1328233" y="13335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516" y="2232660"/>
            <a:ext cx="1358265" cy="2087880"/>
          </a:xfrm>
          <a:custGeom>
            <a:avLst/>
            <a:gdLst/>
            <a:ahLst/>
            <a:cxnLst/>
            <a:rect l="l" t="t" r="r" b="b"/>
            <a:pathLst>
              <a:path w="1358265" h="2087879">
                <a:moveTo>
                  <a:pt x="1357883" y="0"/>
                </a:moveTo>
                <a:lnTo>
                  <a:pt x="0" y="0"/>
                </a:lnTo>
                <a:lnTo>
                  <a:pt x="0" y="2087880"/>
                </a:lnTo>
                <a:lnTo>
                  <a:pt x="1357883" y="2087880"/>
                </a:lnTo>
                <a:lnTo>
                  <a:pt x="1357883" y="0"/>
                </a:lnTo>
                <a:close/>
              </a:path>
            </a:pathLst>
          </a:custGeom>
          <a:solidFill>
            <a:srgbClr val="FCEADA">
              <a:alpha val="5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08805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219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70176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47885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60873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51764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520440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85263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55617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52716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72970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33156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4760" y="5956505"/>
            <a:ext cx="111603" cy="9043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0084703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02790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60709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151764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1771" y="6626565"/>
            <a:ext cx="212082" cy="22991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0458139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41703" y="6617781"/>
            <a:ext cx="251158" cy="23869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9518796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4703" y="6341232"/>
            <a:ext cx="111439" cy="90263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2866737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400436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720289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301324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222258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665386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218807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09698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249056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178538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43196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71355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151410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330904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090595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02199" y="5956505"/>
            <a:ext cx="111439" cy="904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53263" y="5214749"/>
            <a:ext cx="111439" cy="90236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374296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027663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341927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1836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486404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319903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787356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030457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76730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79400" y="5956505"/>
            <a:ext cx="111274" cy="90436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1419508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400436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760722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218807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809698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22426" y="6626565"/>
            <a:ext cx="211935" cy="229911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3184125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156670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34481" y="6641107"/>
            <a:ext cx="241615" cy="1960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00723" y="6284664"/>
            <a:ext cx="241780" cy="19604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53263" y="6709977"/>
            <a:ext cx="111439" cy="90259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10918360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918196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486405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79261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924442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777207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object 7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19508" y="6341232"/>
            <a:ext cx="111603" cy="90263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841822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75733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9520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276375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303193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681231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94055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24222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53457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618444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88634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305987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28445" y="5214749"/>
            <a:ext cx="111307" cy="902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2718213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6962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2003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5" y="0"/>
                </a:lnTo>
                <a:lnTo>
                  <a:pt x="108635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2003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6137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4905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62423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42519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4615" y="5956505"/>
            <a:ext cx="111307" cy="9043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9478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75733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35806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93726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object 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03834" y="6626565"/>
            <a:ext cx="211391" cy="22991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2152142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object 1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28445" y="6709977"/>
            <a:ext cx="111307" cy="90259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718213" y="6341232"/>
            <a:ext cx="111274" cy="90263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32003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8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6137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67732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2003" y="6408693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52407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object 10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94789" y="6341232"/>
            <a:ext cx="111307" cy="90263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354279" y="996442"/>
            <a:ext cx="185166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413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0">
                <a:solidFill>
                  <a:srgbClr val="1C232D"/>
                </a:solidFill>
                <a:latin typeface="Tahoma"/>
                <a:cs typeface="Tahoma"/>
              </a:rPr>
              <a:t>Posicionamento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23177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>
                <a:solidFill>
                  <a:srgbClr val="FF6000"/>
                </a:solidFill>
              </a:rPr>
              <a:t>P</a:t>
            </a:r>
            <a:r>
              <a:rPr dirty="0" sz="2800" spc="-40">
                <a:solidFill>
                  <a:srgbClr val="FF6000"/>
                </a:solidFill>
              </a:rPr>
              <a:t>o</a:t>
            </a:r>
            <a:r>
              <a:rPr dirty="0" sz="2800" spc="-85">
                <a:solidFill>
                  <a:srgbClr val="FF6000"/>
                </a:solidFill>
              </a:rPr>
              <a:t>siciona</a:t>
            </a:r>
            <a:r>
              <a:rPr dirty="0" sz="2800" spc="-185">
                <a:solidFill>
                  <a:srgbClr val="FF6000"/>
                </a:solidFill>
              </a:rPr>
              <a:t>m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120">
                <a:solidFill>
                  <a:srgbClr val="FF6000"/>
                </a:solidFill>
              </a:rPr>
              <a:t>n</a:t>
            </a:r>
            <a:r>
              <a:rPr dirty="0" sz="2800" spc="-65">
                <a:solidFill>
                  <a:srgbClr val="FF6000"/>
                </a:solidFill>
              </a:rPr>
              <a:t>t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11" name="object 111"/>
          <p:cNvSpPr txBox="1"/>
          <p:nvPr/>
        </p:nvSpPr>
        <p:spPr>
          <a:xfrm>
            <a:off x="3317875" y="750570"/>
            <a:ext cx="8015605" cy="7512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734695" marR="5080" indent="-722630">
              <a:lnSpc>
                <a:spcPts val="2830"/>
              </a:lnSpc>
              <a:spcBef>
                <a:spcPts val="235"/>
              </a:spcBef>
            </a:pP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Nível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da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Selic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atratividade</a:t>
            </a:r>
            <a:r>
              <a:rPr dirty="0" sz="2400" spc="-35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títulos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isentos</a:t>
            </a:r>
            <a:r>
              <a:rPr dirty="0" sz="2400" spc="-3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5">
                <a:solidFill>
                  <a:srgbClr val="1C232D"/>
                </a:solidFill>
                <a:latin typeface="Tahoma"/>
                <a:cs typeface="Tahoma"/>
              </a:rPr>
              <a:t>trouxe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resgates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para </a:t>
            </a:r>
            <a:r>
              <a:rPr dirty="0" sz="2400" spc="-7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indústria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fundos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Renda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Variável</a:t>
            </a:r>
            <a:r>
              <a:rPr dirty="0" sz="2400" spc="-36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Multimercado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809223" y="6895286"/>
            <a:ext cx="3119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16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bima</a:t>
            </a:r>
            <a:r>
              <a:rPr dirty="0" sz="1200" spc="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171444" y="4991100"/>
            <a:ext cx="8377555" cy="1208405"/>
            <a:chOff x="3171444" y="4991100"/>
            <a:chExt cx="8377555" cy="1208405"/>
          </a:xfrm>
        </p:grpSpPr>
        <p:sp>
          <p:nvSpPr>
            <p:cNvPr id="114" name="object 114"/>
            <p:cNvSpPr/>
            <p:nvPr/>
          </p:nvSpPr>
          <p:spPr>
            <a:xfrm>
              <a:off x="3281172" y="4991099"/>
              <a:ext cx="8158480" cy="1127760"/>
            </a:xfrm>
            <a:custGeom>
              <a:avLst/>
              <a:gdLst/>
              <a:ahLst/>
              <a:cxnLst/>
              <a:rect l="l" t="t" r="r" b="b"/>
              <a:pathLst>
                <a:path w="8158480" h="1127760">
                  <a:moveTo>
                    <a:pt x="102108" y="146304"/>
                  </a:moveTo>
                  <a:lnTo>
                    <a:pt x="0" y="146304"/>
                  </a:lnTo>
                  <a:lnTo>
                    <a:pt x="0" y="1066800"/>
                  </a:lnTo>
                  <a:lnTo>
                    <a:pt x="102108" y="1066800"/>
                  </a:lnTo>
                  <a:lnTo>
                    <a:pt x="102108" y="146304"/>
                  </a:lnTo>
                  <a:close/>
                </a:path>
                <a:path w="8158480" h="1127760">
                  <a:moveTo>
                    <a:pt x="423672" y="146304"/>
                  </a:moveTo>
                  <a:lnTo>
                    <a:pt x="323088" y="146304"/>
                  </a:lnTo>
                  <a:lnTo>
                    <a:pt x="323088" y="1059180"/>
                  </a:lnTo>
                  <a:lnTo>
                    <a:pt x="423672" y="1059180"/>
                  </a:lnTo>
                  <a:lnTo>
                    <a:pt x="423672" y="146304"/>
                  </a:lnTo>
                  <a:close/>
                </a:path>
                <a:path w="8158480" h="1127760">
                  <a:moveTo>
                    <a:pt x="746760" y="146304"/>
                  </a:moveTo>
                  <a:lnTo>
                    <a:pt x="644652" y="146304"/>
                  </a:lnTo>
                  <a:lnTo>
                    <a:pt x="644652" y="1127760"/>
                  </a:lnTo>
                  <a:lnTo>
                    <a:pt x="746760" y="1127760"/>
                  </a:lnTo>
                  <a:lnTo>
                    <a:pt x="746760" y="146304"/>
                  </a:lnTo>
                  <a:close/>
                </a:path>
                <a:path w="8158480" h="1127760">
                  <a:moveTo>
                    <a:pt x="1068324" y="146304"/>
                  </a:moveTo>
                  <a:lnTo>
                    <a:pt x="967740" y="146304"/>
                  </a:lnTo>
                  <a:lnTo>
                    <a:pt x="967740" y="716280"/>
                  </a:lnTo>
                  <a:lnTo>
                    <a:pt x="1068324" y="716280"/>
                  </a:lnTo>
                  <a:lnTo>
                    <a:pt x="1068324" y="146304"/>
                  </a:lnTo>
                  <a:close/>
                </a:path>
                <a:path w="8158480" h="1127760">
                  <a:moveTo>
                    <a:pt x="1389888" y="146304"/>
                  </a:moveTo>
                  <a:lnTo>
                    <a:pt x="1289304" y="146304"/>
                  </a:lnTo>
                  <a:lnTo>
                    <a:pt x="1289304" y="525780"/>
                  </a:lnTo>
                  <a:lnTo>
                    <a:pt x="1389888" y="525780"/>
                  </a:lnTo>
                  <a:lnTo>
                    <a:pt x="1389888" y="146304"/>
                  </a:lnTo>
                  <a:close/>
                </a:path>
                <a:path w="8158480" h="1127760">
                  <a:moveTo>
                    <a:pt x="1712976" y="146304"/>
                  </a:moveTo>
                  <a:lnTo>
                    <a:pt x="1612392" y="146304"/>
                  </a:lnTo>
                  <a:lnTo>
                    <a:pt x="1612392" y="344424"/>
                  </a:lnTo>
                  <a:lnTo>
                    <a:pt x="1712976" y="344424"/>
                  </a:lnTo>
                  <a:lnTo>
                    <a:pt x="1712976" y="146304"/>
                  </a:lnTo>
                  <a:close/>
                </a:path>
                <a:path w="8158480" h="1127760">
                  <a:moveTo>
                    <a:pt x="2034540" y="146304"/>
                  </a:moveTo>
                  <a:lnTo>
                    <a:pt x="1933956" y="146304"/>
                  </a:lnTo>
                  <a:lnTo>
                    <a:pt x="1933956" y="643128"/>
                  </a:lnTo>
                  <a:lnTo>
                    <a:pt x="2034540" y="643128"/>
                  </a:lnTo>
                  <a:lnTo>
                    <a:pt x="2034540" y="146304"/>
                  </a:lnTo>
                  <a:close/>
                </a:path>
                <a:path w="8158480" h="1127760">
                  <a:moveTo>
                    <a:pt x="2357628" y="146304"/>
                  </a:moveTo>
                  <a:lnTo>
                    <a:pt x="2255520" y="146304"/>
                  </a:lnTo>
                  <a:lnTo>
                    <a:pt x="2255520" y="682752"/>
                  </a:lnTo>
                  <a:lnTo>
                    <a:pt x="2357628" y="682752"/>
                  </a:lnTo>
                  <a:lnTo>
                    <a:pt x="2357628" y="146304"/>
                  </a:lnTo>
                  <a:close/>
                </a:path>
                <a:path w="8158480" h="1127760">
                  <a:moveTo>
                    <a:pt x="2679192" y="146304"/>
                  </a:moveTo>
                  <a:lnTo>
                    <a:pt x="2578608" y="146304"/>
                  </a:lnTo>
                  <a:lnTo>
                    <a:pt x="2578608" y="473964"/>
                  </a:lnTo>
                  <a:lnTo>
                    <a:pt x="2679192" y="473964"/>
                  </a:lnTo>
                  <a:lnTo>
                    <a:pt x="2679192" y="146304"/>
                  </a:lnTo>
                  <a:close/>
                </a:path>
                <a:path w="8158480" h="1127760">
                  <a:moveTo>
                    <a:pt x="3002280" y="146304"/>
                  </a:moveTo>
                  <a:lnTo>
                    <a:pt x="2900172" y="146304"/>
                  </a:lnTo>
                  <a:lnTo>
                    <a:pt x="2900172" y="443484"/>
                  </a:lnTo>
                  <a:lnTo>
                    <a:pt x="3002280" y="443484"/>
                  </a:lnTo>
                  <a:lnTo>
                    <a:pt x="3002280" y="146304"/>
                  </a:lnTo>
                  <a:close/>
                </a:path>
                <a:path w="8158480" h="1127760">
                  <a:moveTo>
                    <a:pt x="3323844" y="146304"/>
                  </a:moveTo>
                  <a:lnTo>
                    <a:pt x="3223247" y="146304"/>
                  </a:lnTo>
                  <a:lnTo>
                    <a:pt x="3223247" y="484632"/>
                  </a:lnTo>
                  <a:lnTo>
                    <a:pt x="3323844" y="484632"/>
                  </a:lnTo>
                  <a:lnTo>
                    <a:pt x="3323844" y="146304"/>
                  </a:lnTo>
                  <a:close/>
                </a:path>
                <a:path w="8158480" h="1127760">
                  <a:moveTo>
                    <a:pt x="3645408" y="146304"/>
                  </a:moveTo>
                  <a:lnTo>
                    <a:pt x="3544824" y="146304"/>
                  </a:lnTo>
                  <a:lnTo>
                    <a:pt x="3544824" y="426720"/>
                  </a:lnTo>
                  <a:lnTo>
                    <a:pt x="3645408" y="426720"/>
                  </a:lnTo>
                  <a:lnTo>
                    <a:pt x="3645408" y="146304"/>
                  </a:lnTo>
                  <a:close/>
                </a:path>
                <a:path w="8158480" h="1127760">
                  <a:moveTo>
                    <a:pt x="3968496" y="146304"/>
                  </a:moveTo>
                  <a:lnTo>
                    <a:pt x="3867912" y="146304"/>
                  </a:lnTo>
                  <a:lnTo>
                    <a:pt x="3867912" y="894588"/>
                  </a:lnTo>
                  <a:lnTo>
                    <a:pt x="3968496" y="894588"/>
                  </a:lnTo>
                  <a:lnTo>
                    <a:pt x="3968496" y="146304"/>
                  </a:lnTo>
                  <a:close/>
                </a:path>
                <a:path w="8158480" h="1127760">
                  <a:moveTo>
                    <a:pt x="4290060" y="146304"/>
                  </a:moveTo>
                  <a:lnTo>
                    <a:pt x="4189476" y="146304"/>
                  </a:lnTo>
                  <a:lnTo>
                    <a:pt x="4189476" y="611124"/>
                  </a:lnTo>
                  <a:lnTo>
                    <a:pt x="4290060" y="611124"/>
                  </a:lnTo>
                  <a:lnTo>
                    <a:pt x="4290060" y="146304"/>
                  </a:lnTo>
                  <a:close/>
                </a:path>
                <a:path w="8158480" h="1127760">
                  <a:moveTo>
                    <a:pt x="4613148" y="146304"/>
                  </a:moveTo>
                  <a:lnTo>
                    <a:pt x="4511040" y="146304"/>
                  </a:lnTo>
                  <a:lnTo>
                    <a:pt x="4511040" y="961644"/>
                  </a:lnTo>
                  <a:lnTo>
                    <a:pt x="4613148" y="961644"/>
                  </a:lnTo>
                  <a:lnTo>
                    <a:pt x="4613148" y="146304"/>
                  </a:lnTo>
                  <a:close/>
                </a:path>
                <a:path w="8158480" h="1127760">
                  <a:moveTo>
                    <a:pt x="4934712" y="146304"/>
                  </a:moveTo>
                  <a:lnTo>
                    <a:pt x="4834128" y="146304"/>
                  </a:lnTo>
                  <a:lnTo>
                    <a:pt x="4834128" y="591312"/>
                  </a:lnTo>
                  <a:lnTo>
                    <a:pt x="4934712" y="591312"/>
                  </a:lnTo>
                  <a:lnTo>
                    <a:pt x="4934712" y="146304"/>
                  </a:lnTo>
                  <a:close/>
                </a:path>
                <a:path w="8158480" h="1127760">
                  <a:moveTo>
                    <a:pt x="5257800" y="146304"/>
                  </a:moveTo>
                  <a:lnTo>
                    <a:pt x="5155692" y="146304"/>
                  </a:lnTo>
                  <a:lnTo>
                    <a:pt x="5155692" y="458724"/>
                  </a:lnTo>
                  <a:lnTo>
                    <a:pt x="5257800" y="458724"/>
                  </a:lnTo>
                  <a:lnTo>
                    <a:pt x="5257800" y="146304"/>
                  </a:lnTo>
                  <a:close/>
                </a:path>
                <a:path w="8158480" h="1127760">
                  <a:moveTo>
                    <a:pt x="5579364" y="146304"/>
                  </a:moveTo>
                  <a:lnTo>
                    <a:pt x="5478780" y="146304"/>
                  </a:lnTo>
                  <a:lnTo>
                    <a:pt x="5478780" y="621792"/>
                  </a:lnTo>
                  <a:lnTo>
                    <a:pt x="5579364" y="621792"/>
                  </a:lnTo>
                  <a:lnTo>
                    <a:pt x="5579364" y="146304"/>
                  </a:lnTo>
                  <a:close/>
                </a:path>
                <a:path w="8158480" h="1127760">
                  <a:moveTo>
                    <a:pt x="5902452" y="146304"/>
                  </a:moveTo>
                  <a:lnTo>
                    <a:pt x="5800344" y="146304"/>
                  </a:lnTo>
                  <a:lnTo>
                    <a:pt x="5800344" y="204216"/>
                  </a:lnTo>
                  <a:lnTo>
                    <a:pt x="5902452" y="204216"/>
                  </a:lnTo>
                  <a:lnTo>
                    <a:pt x="5902452" y="146304"/>
                  </a:lnTo>
                  <a:close/>
                </a:path>
                <a:path w="8158480" h="1127760">
                  <a:moveTo>
                    <a:pt x="6224016" y="146304"/>
                  </a:moveTo>
                  <a:lnTo>
                    <a:pt x="6123432" y="146304"/>
                  </a:lnTo>
                  <a:lnTo>
                    <a:pt x="6123432" y="175260"/>
                  </a:lnTo>
                  <a:lnTo>
                    <a:pt x="6224016" y="175260"/>
                  </a:lnTo>
                  <a:lnTo>
                    <a:pt x="6224016" y="146304"/>
                  </a:lnTo>
                  <a:close/>
                </a:path>
                <a:path w="8158480" h="1127760">
                  <a:moveTo>
                    <a:pt x="6545580" y="146304"/>
                  </a:moveTo>
                  <a:lnTo>
                    <a:pt x="6444996" y="146304"/>
                  </a:lnTo>
                  <a:lnTo>
                    <a:pt x="6444996" y="192024"/>
                  </a:lnTo>
                  <a:lnTo>
                    <a:pt x="6545580" y="192024"/>
                  </a:lnTo>
                  <a:lnTo>
                    <a:pt x="6545580" y="146304"/>
                  </a:lnTo>
                  <a:close/>
                </a:path>
                <a:path w="8158480" h="1127760">
                  <a:moveTo>
                    <a:pt x="6868668" y="146304"/>
                  </a:moveTo>
                  <a:lnTo>
                    <a:pt x="6768084" y="146304"/>
                  </a:lnTo>
                  <a:lnTo>
                    <a:pt x="6768084" y="403860"/>
                  </a:lnTo>
                  <a:lnTo>
                    <a:pt x="6868668" y="403860"/>
                  </a:lnTo>
                  <a:lnTo>
                    <a:pt x="6868668" y="146304"/>
                  </a:lnTo>
                  <a:close/>
                </a:path>
                <a:path w="8158480" h="1127760">
                  <a:moveTo>
                    <a:pt x="7190232" y="146304"/>
                  </a:moveTo>
                  <a:lnTo>
                    <a:pt x="7089648" y="146304"/>
                  </a:lnTo>
                  <a:lnTo>
                    <a:pt x="7089648" y="765048"/>
                  </a:lnTo>
                  <a:lnTo>
                    <a:pt x="7190232" y="765048"/>
                  </a:lnTo>
                  <a:lnTo>
                    <a:pt x="7190232" y="146304"/>
                  </a:lnTo>
                  <a:close/>
                </a:path>
                <a:path w="8158480" h="1127760">
                  <a:moveTo>
                    <a:pt x="7513320" y="0"/>
                  </a:moveTo>
                  <a:lnTo>
                    <a:pt x="7411212" y="0"/>
                  </a:lnTo>
                  <a:lnTo>
                    <a:pt x="7411212" y="146304"/>
                  </a:lnTo>
                  <a:lnTo>
                    <a:pt x="7513320" y="146304"/>
                  </a:lnTo>
                  <a:lnTo>
                    <a:pt x="7513320" y="0"/>
                  </a:lnTo>
                  <a:close/>
                </a:path>
                <a:path w="8158480" h="1127760">
                  <a:moveTo>
                    <a:pt x="7834884" y="146304"/>
                  </a:moveTo>
                  <a:lnTo>
                    <a:pt x="7734300" y="146304"/>
                  </a:lnTo>
                  <a:lnTo>
                    <a:pt x="7734300" y="289560"/>
                  </a:lnTo>
                  <a:lnTo>
                    <a:pt x="7834884" y="289560"/>
                  </a:lnTo>
                  <a:lnTo>
                    <a:pt x="7834884" y="146304"/>
                  </a:lnTo>
                  <a:close/>
                </a:path>
                <a:path w="8158480" h="1127760">
                  <a:moveTo>
                    <a:pt x="8157972" y="146304"/>
                  </a:moveTo>
                  <a:lnTo>
                    <a:pt x="8055864" y="146304"/>
                  </a:lnTo>
                  <a:lnTo>
                    <a:pt x="8055864" y="233172"/>
                  </a:lnTo>
                  <a:lnTo>
                    <a:pt x="8157972" y="233172"/>
                  </a:lnTo>
                  <a:lnTo>
                    <a:pt x="8157972" y="146304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171444" y="5137404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 h="0">
                  <a:moveTo>
                    <a:pt x="0" y="0"/>
                  </a:moveTo>
                  <a:lnTo>
                    <a:pt x="837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3332226" y="5022342"/>
              <a:ext cx="8056245" cy="1163320"/>
            </a:xfrm>
            <a:custGeom>
              <a:avLst/>
              <a:gdLst/>
              <a:ahLst/>
              <a:cxnLst/>
              <a:rect l="l" t="t" r="r" b="b"/>
              <a:pathLst>
                <a:path w="8056245" h="1163320">
                  <a:moveTo>
                    <a:pt x="0" y="0"/>
                  </a:moveTo>
                  <a:lnTo>
                    <a:pt x="321563" y="109727"/>
                  </a:lnTo>
                  <a:lnTo>
                    <a:pt x="644651" y="227075"/>
                  </a:lnTo>
                  <a:lnTo>
                    <a:pt x="966215" y="295655"/>
                  </a:lnTo>
                  <a:lnTo>
                    <a:pt x="1289303" y="341375"/>
                  </a:lnTo>
                  <a:lnTo>
                    <a:pt x="1610868" y="365759"/>
                  </a:lnTo>
                  <a:lnTo>
                    <a:pt x="1933956" y="425195"/>
                  </a:lnTo>
                  <a:lnTo>
                    <a:pt x="2255520" y="489203"/>
                  </a:lnTo>
                  <a:lnTo>
                    <a:pt x="2578608" y="528827"/>
                  </a:lnTo>
                  <a:lnTo>
                    <a:pt x="2900172" y="563879"/>
                  </a:lnTo>
                  <a:lnTo>
                    <a:pt x="3221735" y="605027"/>
                  </a:lnTo>
                  <a:lnTo>
                    <a:pt x="3544824" y="638555"/>
                  </a:lnTo>
                  <a:lnTo>
                    <a:pt x="3866388" y="728471"/>
                  </a:lnTo>
                  <a:lnTo>
                    <a:pt x="4189476" y="784859"/>
                  </a:lnTo>
                  <a:lnTo>
                    <a:pt x="4511040" y="882395"/>
                  </a:lnTo>
                  <a:lnTo>
                    <a:pt x="4834128" y="935735"/>
                  </a:lnTo>
                  <a:lnTo>
                    <a:pt x="5155692" y="973835"/>
                  </a:lnTo>
                  <a:lnTo>
                    <a:pt x="5477256" y="1030223"/>
                  </a:lnTo>
                  <a:lnTo>
                    <a:pt x="5800344" y="1037843"/>
                  </a:lnTo>
                  <a:lnTo>
                    <a:pt x="6121908" y="1040891"/>
                  </a:lnTo>
                  <a:lnTo>
                    <a:pt x="6444996" y="1046987"/>
                  </a:lnTo>
                  <a:lnTo>
                    <a:pt x="6766559" y="1077467"/>
                  </a:lnTo>
                  <a:lnTo>
                    <a:pt x="7089648" y="1152143"/>
                  </a:lnTo>
                  <a:lnTo>
                    <a:pt x="7411212" y="1133855"/>
                  </a:lnTo>
                  <a:lnTo>
                    <a:pt x="7732776" y="1152143"/>
                  </a:lnTo>
                  <a:lnTo>
                    <a:pt x="8055864" y="1162811"/>
                  </a:lnTo>
                </a:path>
              </a:pathLst>
            </a:custGeom>
            <a:ln w="28575">
              <a:solidFill>
                <a:srgbClr val="1C23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/>
          <p:cNvSpPr txBox="1"/>
          <p:nvPr/>
        </p:nvSpPr>
        <p:spPr>
          <a:xfrm>
            <a:off x="3222498" y="6108903"/>
            <a:ext cx="21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8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50665" y="6100978"/>
            <a:ext cx="206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8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868292" y="6168948"/>
            <a:ext cx="216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8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196841" y="5757417"/>
            <a:ext cx="2038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5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509896" y="5567552"/>
            <a:ext cx="2222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839715" y="5386197"/>
            <a:ext cx="2076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151246" y="5683707"/>
            <a:ext cx="228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35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475223" y="5723635"/>
            <a:ext cx="226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9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6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800471" y="5515102"/>
            <a:ext cx="21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122670" y="5485257"/>
            <a:ext cx="21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443598" y="5525515"/>
            <a:ext cx="223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2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768845" y="5467045"/>
            <a:ext cx="217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90918" y="5935776"/>
            <a:ext cx="216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6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416165" y="5653277"/>
            <a:ext cx="209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9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6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37093" y="6003442"/>
            <a:ext cx="2127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35">
                <a:solidFill>
                  <a:srgbClr val="FF6000"/>
                </a:solidFill>
                <a:latin typeface="Tahoma"/>
                <a:cs typeface="Tahoma"/>
              </a:rPr>
              <a:t>7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051672" y="5632830"/>
            <a:ext cx="229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9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6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2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78443" y="5499608"/>
            <a:ext cx="21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699372" y="5663310"/>
            <a:ext cx="2222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9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6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021571" y="5244846"/>
            <a:ext cx="2247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343770" y="5217033"/>
            <a:ext cx="223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662921" y="5232653"/>
            <a:ext cx="229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991470" y="5444997"/>
            <a:ext cx="215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313669" y="5806236"/>
            <a:ext cx="216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95">
                <a:solidFill>
                  <a:srgbClr val="FF6000"/>
                </a:solidFill>
                <a:latin typeface="Tahoma"/>
                <a:cs typeface="Tahoma"/>
              </a:rPr>
              <a:t>5,5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666221" y="4762880"/>
            <a:ext cx="1562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964418" y="5331078"/>
            <a:ext cx="203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275821" y="5273802"/>
            <a:ext cx="22732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223117" y="5990945"/>
            <a:ext cx="285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dirty="0" sz="1000" spc="-55">
                <a:solidFill>
                  <a:srgbClr val="404040"/>
                </a:solidFill>
                <a:latin typeface="Tahoma"/>
                <a:cs typeface="Tahoma"/>
              </a:rPr>
              <a:t>9</a:t>
            </a:r>
            <a:r>
              <a:rPr dirty="0" sz="1000" spc="-9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dirty="0" sz="1000" spc="-6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dirty="0" sz="1000" spc="-8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650471" y="5631637"/>
            <a:ext cx="230504" cy="703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-60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40">
                <a:solidFill>
                  <a:srgbClr val="585858"/>
                </a:solidFill>
                <a:latin typeface="Tahoma"/>
                <a:cs typeface="Tahoma"/>
              </a:rPr>
              <a:t>-70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-80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-90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75"/>
              </a:lnSpc>
            </a:pPr>
            <a:r>
              <a:rPr dirty="0" sz="900" spc="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650471" y="4821428"/>
            <a:ext cx="18796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60">
                <a:solidFill>
                  <a:srgbClr val="585858"/>
                </a:solidFill>
                <a:latin typeface="Tahoma"/>
                <a:cs typeface="Tahoma"/>
              </a:rPr>
              <a:t>-10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30">
                <a:solidFill>
                  <a:srgbClr val="585858"/>
                </a:solidFill>
                <a:latin typeface="Tahoma"/>
                <a:cs typeface="Tahoma"/>
              </a:rPr>
              <a:t>-20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-30">
                <a:solidFill>
                  <a:srgbClr val="585858"/>
                </a:solidFill>
                <a:latin typeface="Tahoma"/>
                <a:cs typeface="Tahoma"/>
              </a:rPr>
              <a:t>-30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65"/>
              </a:lnSpc>
            </a:pPr>
            <a:r>
              <a:rPr dirty="0" sz="900" spc="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40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70"/>
              </a:lnSpc>
            </a:pPr>
            <a:r>
              <a:rPr dirty="0" sz="900" spc="-30">
                <a:solidFill>
                  <a:srgbClr val="585858"/>
                </a:solidFill>
                <a:latin typeface="Tahoma"/>
                <a:cs typeface="Tahoma"/>
              </a:rPr>
              <a:t>-50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900552" y="4821428"/>
            <a:ext cx="172085" cy="151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90"/>
              </a:spcBef>
            </a:pPr>
            <a:r>
              <a:rPr dirty="0" sz="900" spc="-35">
                <a:solidFill>
                  <a:srgbClr val="585858"/>
                </a:solidFill>
                <a:latin typeface="Tahoma"/>
                <a:cs typeface="Tahoma"/>
              </a:rPr>
              <a:t>-2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90"/>
              </a:spcBef>
            </a:pPr>
            <a:r>
              <a:rPr dirty="0" sz="900" spc="-10">
                <a:solidFill>
                  <a:srgbClr val="585858"/>
                </a:solidFill>
                <a:latin typeface="Tahoma"/>
                <a:cs typeface="Tahoma"/>
              </a:rPr>
              <a:t>-4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-6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900" spc="-20">
                <a:solidFill>
                  <a:srgbClr val="585858"/>
                </a:solidFill>
                <a:latin typeface="Tahoma"/>
                <a:cs typeface="Tahoma"/>
              </a:rPr>
              <a:t>-8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900" spc="-60">
                <a:solidFill>
                  <a:srgbClr val="585858"/>
                </a:solidFill>
                <a:latin typeface="Tahoma"/>
                <a:cs typeface="Tahoma"/>
              </a:rPr>
              <a:t>-10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108198" y="6381419"/>
            <a:ext cx="252095" cy="267335"/>
          </a:xfrm>
          <a:custGeom>
            <a:avLst/>
            <a:gdLst/>
            <a:ahLst/>
            <a:cxnLst/>
            <a:rect l="l" t="t" r="r" b="b"/>
            <a:pathLst>
              <a:path w="252095" h="267334">
                <a:moveTo>
                  <a:pt x="20193" y="194881"/>
                </a:moveTo>
                <a:lnTo>
                  <a:pt x="15493" y="199567"/>
                </a:lnTo>
                <a:lnTo>
                  <a:pt x="60451" y="244589"/>
                </a:lnTo>
                <a:lnTo>
                  <a:pt x="63372" y="247446"/>
                </a:lnTo>
                <a:lnTo>
                  <a:pt x="65024" y="250151"/>
                </a:lnTo>
                <a:lnTo>
                  <a:pt x="58038" y="262775"/>
                </a:lnTo>
                <a:lnTo>
                  <a:pt x="61975" y="266814"/>
                </a:lnTo>
                <a:lnTo>
                  <a:pt x="63753" y="266230"/>
                </a:lnTo>
                <a:lnTo>
                  <a:pt x="65658" y="265010"/>
                </a:lnTo>
                <a:lnTo>
                  <a:pt x="67437" y="263182"/>
                </a:lnTo>
                <a:lnTo>
                  <a:pt x="70865" y="259791"/>
                </a:lnTo>
                <a:lnTo>
                  <a:pt x="72262" y="256044"/>
                </a:lnTo>
                <a:lnTo>
                  <a:pt x="71754" y="251942"/>
                </a:lnTo>
                <a:lnTo>
                  <a:pt x="71374" y="247853"/>
                </a:lnTo>
                <a:lnTo>
                  <a:pt x="68960" y="243674"/>
                </a:lnTo>
                <a:lnTo>
                  <a:pt x="64643" y="239420"/>
                </a:lnTo>
                <a:lnTo>
                  <a:pt x="20193" y="194881"/>
                </a:lnTo>
                <a:close/>
              </a:path>
              <a:path w="252095" h="267334">
                <a:moveTo>
                  <a:pt x="73843" y="167906"/>
                </a:moveTo>
                <a:lnTo>
                  <a:pt x="55625" y="167906"/>
                </a:lnTo>
                <a:lnTo>
                  <a:pt x="63395" y="168617"/>
                </a:lnTo>
                <a:lnTo>
                  <a:pt x="67563" y="170992"/>
                </a:lnTo>
                <a:lnTo>
                  <a:pt x="72008" y="175412"/>
                </a:lnTo>
                <a:lnTo>
                  <a:pt x="72262" y="175729"/>
                </a:lnTo>
                <a:lnTo>
                  <a:pt x="71627" y="176212"/>
                </a:lnTo>
                <a:lnTo>
                  <a:pt x="71119" y="176758"/>
                </a:lnTo>
                <a:lnTo>
                  <a:pt x="69850" y="177939"/>
                </a:lnTo>
                <a:lnTo>
                  <a:pt x="69341" y="178536"/>
                </a:lnTo>
                <a:lnTo>
                  <a:pt x="68706" y="179120"/>
                </a:lnTo>
                <a:lnTo>
                  <a:pt x="61340" y="186448"/>
                </a:lnTo>
                <a:lnTo>
                  <a:pt x="57022" y="193255"/>
                </a:lnTo>
                <a:lnTo>
                  <a:pt x="55496" y="200063"/>
                </a:lnTo>
                <a:lnTo>
                  <a:pt x="54101" y="205816"/>
                </a:lnTo>
                <a:lnTo>
                  <a:pt x="55752" y="211239"/>
                </a:lnTo>
                <a:lnTo>
                  <a:pt x="60325" y="215823"/>
                </a:lnTo>
                <a:lnTo>
                  <a:pt x="63881" y="219430"/>
                </a:lnTo>
                <a:lnTo>
                  <a:pt x="67944" y="221132"/>
                </a:lnTo>
                <a:lnTo>
                  <a:pt x="77088" y="220700"/>
                </a:lnTo>
                <a:lnTo>
                  <a:pt x="81279" y="218617"/>
                </a:lnTo>
                <a:lnTo>
                  <a:pt x="85431" y="214477"/>
                </a:lnTo>
                <a:lnTo>
                  <a:pt x="69976" y="214477"/>
                </a:lnTo>
                <a:lnTo>
                  <a:pt x="67182" y="213258"/>
                </a:lnTo>
                <a:lnTo>
                  <a:pt x="64643" y="210731"/>
                </a:lnTo>
                <a:lnTo>
                  <a:pt x="61340" y="207492"/>
                </a:lnTo>
                <a:lnTo>
                  <a:pt x="60325" y="203568"/>
                </a:lnTo>
                <a:lnTo>
                  <a:pt x="62864" y="194360"/>
                </a:lnTo>
                <a:lnTo>
                  <a:pt x="66293" y="189255"/>
                </a:lnTo>
                <a:lnTo>
                  <a:pt x="72008" y="183654"/>
                </a:lnTo>
                <a:lnTo>
                  <a:pt x="73787" y="181876"/>
                </a:lnTo>
                <a:lnTo>
                  <a:pt x="75183" y="180530"/>
                </a:lnTo>
                <a:lnTo>
                  <a:pt x="76200" y="179616"/>
                </a:lnTo>
                <a:lnTo>
                  <a:pt x="85566" y="179616"/>
                </a:lnTo>
                <a:lnTo>
                  <a:pt x="76200" y="170230"/>
                </a:lnTo>
                <a:lnTo>
                  <a:pt x="73843" y="167906"/>
                </a:lnTo>
                <a:close/>
              </a:path>
              <a:path w="252095" h="267334">
                <a:moveTo>
                  <a:pt x="85566" y="179616"/>
                </a:moveTo>
                <a:lnTo>
                  <a:pt x="76200" y="179616"/>
                </a:lnTo>
                <a:lnTo>
                  <a:pt x="82168" y="185597"/>
                </a:lnTo>
                <a:lnTo>
                  <a:pt x="84200" y="187693"/>
                </a:lnTo>
                <a:lnTo>
                  <a:pt x="85725" y="190182"/>
                </a:lnTo>
                <a:lnTo>
                  <a:pt x="87245" y="195935"/>
                </a:lnTo>
                <a:lnTo>
                  <a:pt x="87125" y="199529"/>
                </a:lnTo>
                <a:lnTo>
                  <a:pt x="69976" y="214477"/>
                </a:lnTo>
                <a:lnTo>
                  <a:pt x="85431" y="214477"/>
                </a:lnTo>
                <a:lnTo>
                  <a:pt x="88010" y="211886"/>
                </a:lnTo>
                <a:lnTo>
                  <a:pt x="90043" y="208648"/>
                </a:lnTo>
                <a:lnTo>
                  <a:pt x="91058" y="204990"/>
                </a:lnTo>
                <a:lnTo>
                  <a:pt x="92201" y="201320"/>
                </a:lnTo>
                <a:lnTo>
                  <a:pt x="92328" y="197764"/>
                </a:lnTo>
                <a:lnTo>
                  <a:pt x="91312" y="194322"/>
                </a:lnTo>
                <a:lnTo>
                  <a:pt x="100244" y="194322"/>
                </a:lnTo>
                <a:lnTo>
                  <a:pt x="85566" y="179616"/>
                </a:lnTo>
                <a:close/>
              </a:path>
              <a:path w="252095" h="267334">
                <a:moveTo>
                  <a:pt x="100244" y="194322"/>
                </a:moveTo>
                <a:lnTo>
                  <a:pt x="91312" y="194322"/>
                </a:lnTo>
                <a:lnTo>
                  <a:pt x="97789" y="200063"/>
                </a:lnTo>
                <a:lnTo>
                  <a:pt x="101853" y="195935"/>
                </a:lnTo>
                <a:lnTo>
                  <a:pt x="100244" y="194322"/>
                </a:lnTo>
                <a:close/>
              </a:path>
              <a:path w="252095" h="267334">
                <a:moveTo>
                  <a:pt x="54356" y="161480"/>
                </a:moveTo>
                <a:lnTo>
                  <a:pt x="49149" y="163766"/>
                </a:lnTo>
                <a:lnTo>
                  <a:pt x="44322" y="168617"/>
                </a:lnTo>
                <a:lnTo>
                  <a:pt x="39750" y="173139"/>
                </a:lnTo>
                <a:lnTo>
                  <a:pt x="36829" y="178473"/>
                </a:lnTo>
                <a:lnTo>
                  <a:pt x="35559" y="184619"/>
                </a:lnTo>
                <a:lnTo>
                  <a:pt x="40004" y="188988"/>
                </a:lnTo>
                <a:lnTo>
                  <a:pt x="41147" y="182676"/>
                </a:lnTo>
                <a:lnTo>
                  <a:pt x="43941" y="177431"/>
                </a:lnTo>
                <a:lnTo>
                  <a:pt x="51815" y="169557"/>
                </a:lnTo>
                <a:lnTo>
                  <a:pt x="55625" y="167906"/>
                </a:lnTo>
                <a:lnTo>
                  <a:pt x="73843" y="167906"/>
                </a:lnTo>
                <a:lnTo>
                  <a:pt x="70738" y="164846"/>
                </a:lnTo>
                <a:lnTo>
                  <a:pt x="65277" y="162013"/>
                </a:lnTo>
                <a:lnTo>
                  <a:pt x="54356" y="161480"/>
                </a:lnTo>
                <a:close/>
              </a:path>
              <a:path w="252095" h="267334">
                <a:moveTo>
                  <a:pt x="74549" y="140487"/>
                </a:moveTo>
                <a:lnTo>
                  <a:pt x="70484" y="144614"/>
                </a:lnTo>
                <a:lnTo>
                  <a:pt x="111759" y="185991"/>
                </a:lnTo>
                <a:lnTo>
                  <a:pt x="116458" y="181305"/>
                </a:lnTo>
                <a:lnTo>
                  <a:pt x="87502" y="152260"/>
                </a:lnTo>
                <a:lnTo>
                  <a:pt x="85470" y="148043"/>
                </a:lnTo>
                <a:lnTo>
                  <a:pt x="85379" y="146392"/>
                </a:lnTo>
                <a:lnTo>
                  <a:pt x="81152" y="146392"/>
                </a:lnTo>
                <a:lnTo>
                  <a:pt x="74549" y="140487"/>
                </a:lnTo>
                <a:close/>
              </a:path>
              <a:path w="252095" h="267334">
                <a:moveTo>
                  <a:pt x="115775" y="126479"/>
                </a:moveTo>
                <a:lnTo>
                  <a:pt x="97154" y="126479"/>
                </a:lnTo>
                <a:lnTo>
                  <a:pt x="105409" y="127342"/>
                </a:lnTo>
                <a:lnTo>
                  <a:pt x="109600" y="129641"/>
                </a:lnTo>
                <a:lnTo>
                  <a:pt x="113791" y="133781"/>
                </a:lnTo>
                <a:lnTo>
                  <a:pt x="138937" y="158915"/>
                </a:lnTo>
                <a:lnTo>
                  <a:pt x="143510" y="154228"/>
                </a:lnTo>
                <a:lnTo>
                  <a:pt x="115775" y="126479"/>
                </a:lnTo>
                <a:close/>
              </a:path>
              <a:path w="252095" h="267334">
                <a:moveTo>
                  <a:pt x="96138" y="119761"/>
                </a:moveTo>
                <a:lnTo>
                  <a:pt x="91185" y="121742"/>
                </a:lnTo>
                <a:lnTo>
                  <a:pt x="86868" y="126111"/>
                </a:lnTo>
                <a:lnTo>
                  <a:pt x="84074" y="128905"/>
                </a:lnTo>
                <a:lnTo>
                  <a:pt x="82168" y="132080"/>
                </a:lnTo>
                <a:lnTo>
                  <a:pt x="80221" y="138836"/>
                </a:lnTo>
                <a:lnTo>
                  <a:pt x="80137" y="142735"/>
                </a:lnTo>
                <a:lnTo>
                  <a:pt x="81152" y="146392"/>
                </a:lnTo>
                <a:lnTo>
                  <a:pt x="85379" y="146392"/>
                </a:lnTo>
                <a:lnTo>
                  <a:pt x="84962" y="138836"/>
                </a:lnTo>
                <a:lnTo>
                  <a:pt x="86613" y="134785"/>
                </a:lnTo>
                <a:lnTo>
                  <a:pt x="93344" y="127939"/>
                </a:lnTo>
                <a:lnTo>
                  <a:pt x="97154" y="126479"/>
                </a:lnTo>
                <a:lnTo>
                  <a:pt x="115775" y="126479"/>
                </a:lnTo>
                <a:lnTo>
                  <a:pt x="112649" y="123329"/>
                </a:lnTo>
                <a:lnTo>
                  <a:pt x="107314" y="120573"/>
                </a:lnTo>
                <a:lnTo>
                  <a:pt x="96138" y="119761"/>
                </a:lnTo>
                <a:close/>
              </a:path>
              <a:path w="252095" h="267334">
                <a:moveTo>
                  <a:pt x="150240" y="98120"/>
                </a:moveTo>
                <a:lnTo>
                  <a:pt x="129031" y="119291"/>
                </a:lnTo>
                <a:lnTo>
                  <a:pt x="133095" y="123329"/>
                </a:lnTo>
                <a:lnTo>
                  <a:pt x="154304" y="102158"/>
                </a:lnTo>
                <a:lnTo>
                  <a:pt x="150240" y="98120"/>
                </a:lnTo>
                <a:close/>
              </a:path>
              <a:path w="252095" h="267334">
                <a:moveTo>
                  <a:pt x="171424" y="45605"/>
                </a:moveTo>
                <a:lnTo>
                  <a:pt x="159638" y="45605"/>
                </a:lnTo>
                <a:lnTo>
                  <a:pt x="163449" y="47282"/>
                </a:lnTo>
                <a:lnTo>
                  <a:pt x="166750" y="50673"/>
                </a:lnTo>
                <a:lnTo>
                  <a:pt x="176529" y="112991"/>
                </a:lnTo>
                <a:lnTo>
                  <a:pt x="180721" y="117106"/>
                </a:lnTo>
                <a:lnTo>
                  <a:pt x="190978" y="106845"/>
                </a:lnTo>
                <a:lnTo>
                  <a:pt x="182372" y="106845"/>
                </a:lnTo>
                <a:lnTo>
                  <a:pt x="181610" y="77584"/>
                </a:lnTo>
                <a:lnTo>
                  <a:pt x="181355" y="69507"/>
                </a:lnTo>
                <a:lnTo>
                  <a:pt x="180466" y="62992"/>
                </a:lnTo>
                <a:lnTo>
                  <a:pt x="178564" y="57251"/>
                </a:lnTo>
                <a:lnTo>
                  <a:pt x="177291" y="53136"/>
                </a:lnTo>
                <a:lnTo>
                  <a:pt x="174751" y="48945"/>
                </a:lnTo>
                <a:lnTo>
                  <a:pt x="171424" y="45605"/>
                </a:lnTo>
                <a:close/>
              </a:path>
              <a:path w="252095" h="267334">
                <a:moveTo>
                  <a:pt x="209041" y="80175"/>
                </a:moveTo>
                <a:lnTo>
                  <a:pt x="182372" y="106845"/>
                </a:lnTo>
                <a:lnTo>
                  <a:pt x="190978" y="106845"/>
                </a:lnTo>
                <a:lnTo>
                  <a:pt x="213360" y="84455"/>
                </a:lnTo>
                <a:lnTo>
                  <a:pt x="209041" y="80175"/>
                </a:lnTo>
                <a:close/>
              </a:path>
              <a:path w="252095" h="267334">
                <a:moveTo>
                  <a:pt x="210162" y="6807"/>
                </a:moveTo>
                <a:lnTo>
                  <a:pt x="198500" y="6807"/>
                </a:lnTo>
                <a:lnTo>
                  <a:pt x="202184" y="8483"/>
                </a:lnTo>
                <a:lnTo>
                  <a:pt x="208661" y="14897"/>
                </a:lnTo>
                <a:lnTo>
                  <a:pt x="210819" y="18453"/>
                </a:lnTo>
                <a:lnTo>
                  <a:pt x="212137" y="22682"/>
                </a:lnTo>
                <a:lnTo>
                  <a:pt x="213487" y="26644"/>
                </a:lnTo>
                <a:lnTo>
                  <a:pt x="214249" y="32169"/>
                </a:lnTo>
                <a:lnTo>
                  <a:pt x="214369" y="38785"/>
                </a:lnTo>
                <a:lnTo>
                  <a:pt x="215391" y="74193"/>
                </a:lnTo>
                <a:lnTo>
                  <a:pt x="219455" y="78308"/>
                </a:lnTo>
                <a:lnTo>
                  <a:pt x="229713" y="68046"/>
                </a:lnTo>
                <a:lnTo>
                  <a:pt x="221234" y="68046"/>
                </a:lnTo>
                <a:lnTo>
                  <a:pt x="220355" y="39116"/>
                </a:lnTo>
                <a:lnTo>
                  <a:pt x="213613" y="10147"/>
                </a:lnTo>
                <a:lnTo>
                  <a:pt x="210162" y="6807"/>
                </a:lnTo>
                <a:close/>
              </a:path>
              <a:path w="252095" h="267334">
                <a:moveTo>
                  <a:pt x="157987" y="38785"/>
                </a:moveTo>
                <a:lnTo>
                  <a:pt x="154304" y="38862"/>
                </a:lnTo>
                <a:lnTo>
                  <a:pt x="150622" y="39966"/>
                </a:lnTo>
                <a:lnTo>
                  <a:pt x="146812" y="41071"/>
                </a:lnTo>
                <a:lnTo>
                  <a:pt x="143382" y="43180"/>
                </a:lnTo>
                <a:lnTo>
                  <a:pt x="140334" y="46304"/>
                </a:lnTo>
                <a:lnTo>
                  <a:pt x="137794" y="48780"/>
                </a:lnTo>
                <a:lnTo>
                  <a:pt x="135762" y="51549"/>
                </a:lnTo>
                <a:lnTo>
                  <a:pt x="134238" y="54597"/>
                </a:lnTo>
                <a:lnTo>
                  <a:pt x="132587" y="57632"/>
                </a:lnTo>
                <a:lnTo>
                  <a:pt x="131571" y="60667"/>
                </a:lnTo>
                <a:lnTo>
                  <a:pt x="131190" y="63690"/>
                </a:lnTo>
                <a:lnTo>
                  <a:pt x="135635" y="68211"/>
                </a:lnTo>
                <a:lnTo>
                  <a:pt x="136651" y="61480"/>
                </a:lnTo>
                <a:lnTo>
                  <a:pt x="139445" y="55714"/>
                </a:lnTo>
                <a:lnTo>
                  <a:pt x="147700" y="47472"/>
                </a:lnTo>
                <a:lnTo>
                  <a:pt x="151511" y="45720"/>
                </a:lnTo>
                <a:lnTo>
                  <a:pt x="159638" y="45605"/>
                </a:lnTo>
                <a:lnTo>
                  <a:pt x="171424" y="45605"/>
                </a:lnTo>
                <a:lnTo>
                  <a:pt x="168401" y="42646"/>
                </a:lnTo>
                <a:lnTo>
                  <a:pt x="165226" y="40728"/>
                </a:lnTo>
                <a:lnTo>
                  <a:pt x="157987" y="38785"/>
                </a:lnTo>
                <a:close/>
              </a:path>
              <a:path w="252095" h="267334">
                <a:moveTo>
                  <a:pt x="247903" y="41376"/>
                </a:moveTo>
                <a:lnTo>
                  <a:pt x="221234" y="68046"/>
                </a:lnTo>
                <a:lnTo>
                  <a:pt x="229713" y="68046"/>
                </a:lnTo>
                <a:lnTo>
                  <a:pt x="252031" y="45720"/>
                </a:lnTo>
                <a:lnTo>
                  <a:pt x="251945" y="45504"/>
                </a:lnTo>
                <a:lnTo>
                  <a:pt x="247903" y="41376"/>
                </a:lnTo>
                <a:close/>
              </a:path>
              <a:path w="252095" h="267334">
                <a:moveTo>
                  <a:pt x="196850" y="0"/>
                </a:moveTo>
                <a:lnTo>
                  <a:pt x="169925" y="24892"/>
                </a:lnTo>
                <a:lnTo>
                  <a:pt x="174498" y="29413"/>
                </a:lnTo>
                <a:lnTo>
                  <a:pt x="175387" y="22682"/>
                </a:lnTo>
                <a:lnTo>
                  <a:pt x="178180" y="16916"/>
                </a:lnTo>
                <a:lnTo>
                  <a:pt x="186436" y="8674"/>
                </a:lnTo>
                <a:lnTo>
                  <a:pt x="190246" y="6921"/>
                </a:lnTo>
                <a:lnTo>
                  <a:pt x="198500" y="6807"/>
                </a:lnTo>
                <a:lnTo>
                  <a:pt x="210162" y="6807"/>
                </a:lnTo>
                <a:lnTo>
                  <a:pt x="207263" y="3848"/>
                </a:lnTo>
                <a:lnTo>
                  <a:pt x="203962" y="1930"/>
                </a:lnTo>
                <a:lnTo>
                  <a:pt x="196850" y="0"/>
                </a:lnTo>
                <a:close/>
              </a:path>
              <a:path w="252095" h="267334">
                <a:moveTo>
                  <a:pt x="6222" y="179362"/>
                </a:moveTo>
                <a:lnTo>
                  <a:pt x="3556" y="179362"/>
                </a:lnTo>
                <a:lnTo>
                  <a:pt x="2412" y="179857"/>
                </a:lnTo>
                <a:lnTo>
                  <a:pt x="381" y="181787"/>
                </a:lnTo>
                <a:lnTo>
                  <a:pt x="0" y="182956"/>
                </a:lnTo>
                <a:lnTo>
                  <a:pt x="0" y="185648"/>
                </a:lnTo>
                <a:lnTo>
                  <a:pt x="381" y="186804"/>
                </a:lnTo>
                <a:lnTo>
                  <a:pt x="2412" y="188747"/>
                </a:lnTo>
                <a:lnTo>
                  <a:pt x="3556" y="189230"/>
                </a:lnTo>
                <a:lnTo>
                  <a:pt x="6222" y="189230"/>
                </a:lnTo>
                <a:lnTo>
                  <a:pt x="7365" y="188747"/>
                </a:lnTo>
                <a:lnTo>
                  <a:pt x="8381" y="187769"/>
                </a:lnTo>
                <a:lnTo>
                  <a:pt x="9270" y="186804"/>
                </a:lnTo>
                <a:lnTo>
                  <a:pt x="9778" y="185648"/>
                </a:lnTo>
                <a:lnTo>
                  <a:pt x="9778" y="182956"/>
                </a:lnTo>
                <a:lnTo>
                  <a:pt x="9270" y="181787"/>
                </a:lnTo>
                <a:lnTo>
                  <a:pt x="8381" y="180822"/>
                </a:lnTo>
                <a:lnTo>
                  <a:pt x="7365" y="179857"/>
                </a:lnTo>
                <a:lnTo>
                  <a:pt x="6222" y="17936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8" name="object 1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29508" y="6382003"/>
            <a:ext cx="252475" cy="243319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3735323" y="6381915"/>
            <a:ext cx="269240" cy="273685"/>
          </a:xfrm>
          <a:custGeom>
            <a:avLst/>
            <a:gdLst/>
            <a:ahLst/>
            <a:cxnLst/>
            <a:rect l="l" t="t" r="r" b="b"/>
            <a:pathLst>
              <a:path w="269239" h="273684">
                <a:moveTo>
                  <a:pt x="4063" y="227774"/>
                </a:moveTo>
                <a:lnTo>
                  <a:pt x="0" y="231901"/>
                </a:lnTo>
                <a:lnTo>
                  <a:pt x="41401" y="273278"/>
                </a:lnTo>
                <a:lnTo>
                  <a:pt x="46100" y="268592"/>
                </a:lnTo>
                <a:lnTo>
                  <a:pt x="15875" y="238442"/>
                </a:lnTo>
                <a:lnTo>
                  <a:pt x="14097" y="234708"/>
                </a:lnTo>
                <a:lnTo>
                  <a:pt x="14039" y="232867"/>
                </a:lnTo>
                <a:lnTo>
                  <a:pt x="9651" y="232867"/>
                </a:lnTo>
                <a:lnTo>
                  <a:pt x="4063" y="227774"/>
                </a:lnTo>
                <a:close/>
              </a:path>
              <a:path w="269239" h="273684">
                <a:moveTo>
                  <a:pt x="42145" y="215696"/>
                </a:moveTo>
                <a:lnTo>
                  <a:pt x="24511" y="215696"/>
                </a:lnTo>
                <a:lnTo>
                  <a:pt x="31876" y="216509"/>
                </a:lnTo>
                <a:lnTo>
                  <a:pt x="35560" y="218516"/>
                </a:lnTo>
                <a:lnTo>
                  <a:pt x="39115" y="222122"/>
                </a:lnTo>
                <a:lnTo>
                  <a:pt x="65786" y="248792"/>
                </a:lnTo>
                <a:lnTo>
                  <a:pt x="70485" y="244106"/>
                </a:lnTo>
                <a:lnTo>
                  <a:pt x="43814" y="217347"/>
                </a:lnTo>
                <a:lnTo>
                  <a:pt x="42145" y="215696"/>
                </a:lnTo>
                <a:close/>
              </a:path>
              <a:path w="269239" h="273684">
                <a:moveTo>
                  <a:pt x="27304" y="208978"/>
                </a:moveTo>
                <a:lnTo>
                  <a:pt x="8889" y="229527"/>
                </a:lnTo>
                <a:lnTo>
                  <a:pt x="9651" y="232867"/>
                </a:lnTo>
                <a:lnTo>
                  <a:pt x="14039" y="232867"/>
                </a:lnTo>
                <a:lnTo>
                  <a:pt x="13936" y="229527"/>
                </a:lnTo>
                <a:lnTo>
                  <a:pt x="13927" y="226301"/>
                </a:lnTo>
                <a:lnTo>
                  <a:pt x="15239" y="222961"/>
                </a:lnTo>
                <a:lnTo>
                  <a:pt x="18287" y="219938"/>
                </a:lnTo>
                <a:lnTo>
                  <a:pt x="21209" y="216979"/>
                </a:lnTo>
                <a:lnTo>
                  <a:pt x="24511" y="215696"/>
                </a:lnTo>
                <a:lnTo>
                  <a:pt x="42145" y="215696"/>
                </a:lnTo>
                <a:lnTo>
                  <a:pt x="40386" y="213956"/>
                </a:lnTo>
                <a:lnTo>
                  <a:pt x="38855" y="210731"/>
                </a:lnTo>
                <a:lnTo>
                  <a:pt x="34289" y="210731"/>
                </a:lnTo>
                <a:lnTo>
                  <a:pt x="30734" y="209321"/>
                </a:lnTo>
                <a:lnTo>
                  <a:pt x="27304" y="208978"/>
                </a:lnTo>
                <a:close/>
              </a:path>
              <a:path w="269239" h="273684">
                <a:moveTo>
                  <a:pt x="66613" y="191211"/>
                </a:moveTo>
                <a:lnTo>
                  <a:pt x="49022" y="191211"/>
                </a:lnTo>
                <a:lnTo>
                  <a:pt x="56387" y="192011"/>
                </a:lnTo>
                <a:lnTo>
                  <a:pt x="60071" y="194017"/>
                </a:lnTo>
                <a:lnTo>
                  <a:pt x="65760" y="199770"/>
                </a:lnTo>
                <a:lnTo>
                  <a:pt x="90297" y="224307"/>
                </a:lnTo>
                <a:lnTo>
                  <a:pt x="94996" y="219621"/>
                </a:lnTo>
                <a:lnTo>
                  <a:pt x="66613" y="191211"/>
                </a:lnTo>
                <a:close/>
              </a:path>
              <a:path w="269239" h="273684">
                <a:moveTo>
                  <a:pt x="48133" y="184403"/>
                </a:moveTo>
                <a:lnTo>
                  <a:pt x="33147" y="207009"/>
                </a:lnTo>
                <a:lnTo>
                  <a:pt x="34289" y="210731"/>
                </a:lnTo>
                <a:lnTo>
                  <a:pt x="38855" y="210731"/>
                </a:lnTo>
                <a:lnTo>
                  <a:pt x="38686" y="210375"/>
                </a:lnTo>
                <a:lnTo>
                  <a:pt x="38569" y="208978"/>
                </a:lnTo>
                <a:lnTo>
                  <a:pt x="38480" y="206120"/>
                </a:lnTo>
                <a:lnTo>
                  <a:pt x="38226" y="202018"/>
                </a:lnTo>
                <a:lnTo>
                  <a:pt x="39750" y="198462"/>
                </a:lnTo>
                <a:lnTo>
                  <a:pt x="42672" y="195452"/>
                </a:lnTo>
                <a:lnTo>
                  <a:pt x="45720" y="192481"/>
                </a:lnTo>
                <a:lnTo>
                  <a:pt x="49022" y="191211"/>
                </a:lnTo>
                <a:lnTo>
                  <a:pt x="66613" y="191211"/>
                </a:lnTo>
                <a:lnTo>
                  <a:pt x="63118" y="187667"/>
                </a:lnTo>
                <a:lnTo>
                  <a:pt x="58165" y="185153"/>
                </a:lnTo>
                <a:lnTo>
                  <a:pt x="48133" y="184403"/>
                </a:lnTo>
                <a:close/>
              </a:path>
              <a:path w="269239" h="273684">
                <a:moveTo>
                  <a:pt x="106863" y="151739"/>
                </a:moveTo>
                <a:lnTo>
                  <a:pt x="88518" y="151739"/>
                </a:lnTo>
                <a:lnTo>
                  <a:pt x="96415" y="152450"/>
                </a:lnTo>
                <a:lnTo>
                  <a:pt x="100584" y="154825"/>
                </a:lnTo>
                <a:lnTo>
                  <a:pt x="104901" y="159245"/>
                </a:lnTo>
                <a:lnTo>
                  <a:pt x="105283" y="159562"/>
                </a:lnTo>
                <a:lnTo>
                  <a:pt x="104648" y="160045"/>
                </a:lnTo>
                <a:lnTo>
                  <a:pt x="104139" y="160591"/>
                </a:lnTo>
                <a:lnTo>
                  <a:pt x="102870" y="161772"/>
                </a:lnTo>
                <a:lnTo>
                  <a:pt x="102362" y="162369"/>
                </a:lnTo>
                <a:lnTo>
                  <a:pt x="101726" y="162953"/>
                </a:lnTo>
                <a:lnTo>
                  <a:pt x="94361" y="170294"/>
                </a:lnTo>
                <a:lnTo>
                  <a:pt x="90042" y="177088"/>
                </a:lnTo>
                <a:lnTo>
                  <a:pt x="88393" y="184403"/>
                </a:lnTo>
                <a:lnTo>
                  <a:pt x="87122" y="189649"/>
                </a:lnTo>
                <a:lnTo>
                  <a:pt x="88773" y="195071"/>
                </a:lnTo>
                <a:lnTo>
                  <a:pt x="93457" y="199770"/>
                </a:lnTo>
                <a:lnTo>
                  <a:pt x="96900" y="203263"/>
                </a:lnTo>
                <a:lnTo>
                  <a:pt x="100964" y="204965"/>
                </a:lnTo>
                <a:lnTo>
                  <a:pt x="110109" y="204533"/>
                </a:lnTo>
                <a:lnTo>
                  <a:pt x="114300" y="202450"/>
                </a:lnTo>
                <a:lnTo>
                  <a:pt x="118451" y="198310"/>
                </a:lnTo>
                <a:lnTo>
                  <a:pt x="102997" y="198310"/>
                </a:lnTo>
                <a:lnTo>
                  <a:pt x="100075" y="197091"/>
                </a:lnTo>
                <a:lnTo>
                  <a:pt x="97662" y="194563"/>
                </a:lnTo>
                <a:lnTo>
                  <a:pt x="94361" y="191325"/>
                </a:lnTo>
                <a:lnTo>
                  <a:pt x="93345" y="187413"/>
                </a:lnTo>
                <a:lnTo>
                  <a:pt x="109220" y="163448"/>
                </a:lnTo>
                <a:lnTo>
                  <a:pt x="118586" y="163448"/>
                </a:lnTo>
                <a:lnTo>
                  <a:pt x="109220" y="154063"/>
                </a:lnTo>
                <a:lnTo>
                  <a:pt x="106863" y="151739"/>
                </a:lnTo>
                <a:close/>
              </a:path>
              <a:path w="269239" h="273684">
                <a:moveTo>
                  <a:pt x="118586" y="163448"/>
                </a:moveTo>
                <a:lnTo>
                  <a:pt x="109220" y="163448"/>
                </a:lnTo>
                <a:lnTo>
                  <a:pt x="115188" y="169430"/>
                </a:lnTo>
                <a:lnTo>
                  <a:pt x="117221" y="171526"/>
                </a:lnTo>
                <a:lnTo>
                  <a:pt x="118745" y="174015"/>
                </a:lnTo>
                <a:lnTo>
                  <a:pt x="120265" y="179768"/>
                </a:lnTo>
                <a:lnTo>
                  <a:pt x="120145" y="183362"/>
                </a:lnTo>
                <a:lnTo>
                  <a:pt x="102997" y="198310"/>
                </a:lnTo>
                <a:lnTo>
                  <a:pt x="118451" y="198310"/>
                </a:lnTo>
                <a:lnTo>
                  <a:pt x="121030" y="195719"/>
                </a:lnTo>
                <a:lnTo>
                  <a:pt x="122936" y="192481"/>
                </a:lnTo>
                <a:lnTo>
                  <a:pt x="125222" y="185153"/>
                </a:lnTo>
                <a:lnTo>
                  <a:pt x="125349" y="181597"/>
                </a:lnTo>
                <a:lnTo>
                  <a:pt x="124333" y="178155"/>
                </a:lnTo>
                <a:lnTo>
                  <a:pt x="133264" y="178155"/>
                </a:lnTo>
                <a:lnTo>
                  <a:pt x="118586" y="163448"/>
                </a:lnTo>
                <a:close/>
              </a:path>
              <a:path w="269239" h="273684">
                <a:moveTo>
                  <a:pt x="133264" y="178155"/>
                </a:moveTo>
                <a:lnTo>
                  <a:pt x="124333" y="178155"/>
                </a:lnTo>
                <a:lnTo>
                  <a:pt x="130683" y="183895"/>
                </a:lnTo>
                <a:lnTo>
                  <a:pt x="134874" y="179768"/>
                </a:lnTo>
                <a:lnTo>
                  <a:pt x="133264" y="178155"/>
                </a:lnTo>
                <a:close/>
              </a:path>
              <a:path w="269239" h="273684">
                <a:moveTo>
                  <a:pt x="87375" y="145313"/>
                </a:moveTo>
                <a:lnTo>
                  <a:pt x="82168" y="147599"/>
                </a:lnTo>
                <a:lnTo>
                  <a:pt x="77342" y="152450"/>
                </a:lnTo>
                <a:lnTo>
                  <a:pt x="72771" y="156984"/>
                </a:lnTo>
                <a:lnTo>
                  <a:pt x="69850" y="162318"/>
                </a:lnTo>
                <a:lnTo>
                  <a:pt x="68579" y="168452"/>
                </a:lnTo>
                <a:lnTo>
                  <a:pt x="72898" y="172821"/>
                </a:lnTo>
                <a:lnTo>
                  <a:pt x="74167" y="166522"/>
                </a:lnTo>
                <a:lnTo>
                  <a:pt x="76962" y="161264"/>
                </a:lnTo>
                <a:lnTo>
                  <a:pt x="84836" y="153390"/>
                </a:lnTo>
                <a:lnTo>
                  <a:pt x="88518" y="151739"/>
                </a:lnTo>
                <a:lnTo>
                  <a:pt x="106863" y="151739"/>
                </a:lnTo>
                <a:lnTo>
                  <a:pt x="103759" y="148678"/>
                </a:lnTo>
                <a:lnTo>
                  <a:pt x="98298" y="145846"/>
                </a:lnTo>
                <a:lnTo>
                  <a:pt x="87375" y="145313"/>
                </a:lnTo>
                <a:close/>
              </a:path>
              <a:path w="269239" h="273684">
                <a:moveTo>
                  <a:pt x="107568" y="124320"/>
                </a:moveTo>
                <a:lnTo>
                  <a:pt x="103377" y="128447"/>
                </a:lnTo>
                <a:lnTo>
                  <a:pt x="144779" y="169824"/>
                </a:lnTo>
                <a:lnTo>
                  <a:pt x="149478" y="165138"/>
                </a:lnTo>
                <a:lnTo>
                  <a:pt x="125222" y="140817"/>
                </a:lnTo>
                <a:lnTo>
                  <a:pt x="121030" y="136715"/>
                </a:lnTo>
                <a:lnTo>
                  <a:pt x="118745" y="132499"/>
                </a:lnTo>
                <a:lnTo>
                  <a:pt x="118436" y="130390"/>
                </a:lnTo>
                <a:lnTo>
                  <a:pt x="114300" y="130390"/>
                </a:lnTo>
                <a:lnTo>
                  <a:pt x="107568" y="124320"/>
                </a:lnTo>
                <a:close/>
              </a:path>
              <a:path w="269239" h="273684">
                <a:moveTo>
                  <a:pt x="121792" y="109537"/>
                </a:moveTo>
                <a:lnTo>
                  <a:pt x="120396" y="110235"/>
                </a:lnTo>
                <a:lnTo>
                  <a:pt x="118999" y="111290"/>
                </a:lnTo>
                <a:lnTo>
                  <a:pt x="117601" y="112687"/>
                </a:lnTo>
                <a:lnTo>
                  <a:pt x="115188" y="115011"/>
                </a:lnTo>
                <a:lnTo>
                  <a:pt x="113791" y="117728"/>
                </a:lnTo>
                <a:lnTo>
                  <a:pt x="113156" y="120853"/>
                </a:lnTo>
                <a:lnTo>
                  <a:pt x="112754" y="123329"/>
                </a:lnTo>
                <a:lnTo>
                  <a:pt x="112676" y="124320"/>
                </a:lnTo>
                <a:lnTo>
                  <a:pt x="112902" y="127152"/>
                </a:lnTo>
                <a:lnTo>
                  <a:pt x="114300" y="130390"/>
                </a:lnTo>
                <a:lnTo>
                  <a:pt x="118436" y="130390"/>
                </a:lnTo>
                <a:lnTo>
                  <a:pt x="117475" y="123824"/>
                </a:lnTo>
                <a:lnTo>
                  <a:pt x="118745" y="120129"/>
                </a:lnTo>
                <a:lnTo>
                  <a:pt x="121792" y="117055"/>
                </a:lnTo>
                <a:lnTo>
                  <a:pt x="123189" y="115595"/>
                </a:lnTo>
                <a:lnTo>
                  <a:pt x="124713" y="114515"/>
                </a:lnTo>
                <a:lnTo>
                  <a:pt x="126111" y="113817"/>
                </a:lnTo>
                <a:lnTo>
                  <a:pt x="121792" y="109537"/>
                </a:lnTo>
                <a:close/>
              </a:path>
              <a:path w="269239" h="273684">
                <a:moveTo>
                  <a:pt x="167004" y="98107"/>
                </a:moveTo>
                <a:lnTo>
                  <a:pt x="145923" y="119291"/>
                </a:lnTo>
                <a:lnTo>
                  <a:pt x="149860" y="123329"/>
                </a:lnTo>
                <a:lnTo>
                  <a:pt x="171068" y="102158"/>
                </a:lnTo>
                <a:lnTo>
                  <a:pt x="167004" y="98107"/>
                </a:lnTo>
                <a:close/>
              </a:path>
              <a:path w="269239" h="273684">
                <a:moveTo>
                  <a:pt x="189331" y="44526"/>
                </a:moveTo>
                <a:lnTo>
                  <a:pt x="177546" y="44526"/>
                </a:lnTo>
                <a:lnTo>
                  <a:pt x="181355" y="46202"/>
                </a:lnTo>
                <a:lnTo>
                  <a:pt x="184658" y="49593"/>
                </a:lnTo>
                <a:lnTo>
                  <a:pt x="194437" y="111912"/>
                </a:lnTo>
                <a:lnTo>
                  <a:pt x="198627" y="116027"/>
                </a:lnTo>
                <a:lnTo>
                  <a:pt x="208885" y="105765"/>
                </a:lnTo>
                <a:lnTo>
                  <a:pt x="200278" y="105765"/>
                </a:lnTo>
                <a:lnTo>
                  <a:pt x="199444" y="74193"/>
                </a:lnTo>
                <a:lnTo>
                  <a:pt x="199308" y="69875"/>
                </a:lnTo>
                <a:lnTo>
                  <a:pt x="199211" y="68046"/>
                </a:lnTo>
                <a:lnTo>
                  <a:pt x="198374" y="61912"/>
                </a:lnTo>
                <a:lnTo>
                  <a:pt x="196471" y="56172"/>
                </a:lnTo>
                <a:lnTo>
                  <a:pt x="195199" y="52057"/>
                </a:lnTo>
                <a:lnTo>
                  <a:pt x="192659" y="47866"/>
                </a:lnTo>
                <a:lnTo>
                  <a:pt x="189331" y="44526"/>
                </a:lnTo>
                <a:close/>
              </a:path>
              <a:path w="269239" h="273684">
                <a:moveTo>
                  <a:pt x="226949" y="79095"/>
                </a:moveTo>
                <a:lnTo>
                  <a:pt x="200278" y="105765"/>
                </a:lnTo>
                <a:lnTo>
                  <a:pt x="208885" y="105765"/>
                </a:lnTo>
                <a:lnTo>
                  <a:pt x="231266" y="83375"/>
                </a:lnTo>
                <a:lnTo>
                  <a:pt x="226949" y="79095"/>
                </a:lnTo>
                <a:close/>
              </a:path>
              <a:path w="269239" h="273684">
                <a:moveTo>
                  <a:pt x="227050" y="6807"/>
                </a:moveTo>
                <a:lnTo>
                  <a:pt x="215264" y="6807"/>
                </a:lnTo>
                <a:lnTo>
                  <a:pt x="219075" y="8483"/>
                </a:lnTo>
                <a:lnTo>
                  <a:pt x="222376" y="11874"/>
                </a:lnTo>
                <a:lnTo>
                  <a:pt x="232155" y="74193"/>
                </a:lnTo>
                <a:lnTo>
                  <a:pt x="236347" y="78308"/>
                </a:lnTo>
                <a:lnTo>
                  <a:pt x="246604" y="68046"/>
                </a:lnTo>
                <a:lnTo>
                  <a:pt x="237998" y="68046"/>
                </a:lnTo>
                <a:lnTo>
                  <a:pt x="237202" y="37706"/>
                </a:lnTo>
                <a:lnTo>
                  <a:pt x="236981" y="30708"/>
                </a:lnTo>
                <a:lnTo>
                  <a:pt x="236092" y="24206"/>
                </a:lnTo>
                <a:lnTo>
                  <a:pt x="234190" y="18453"/>
                </a:lnTo>
                <a:lnTo>
                  <a:pt x="232917" y="14338"/>
                </a:lnTo>
                <a:lnTo>
                  <a:pt x="230377" y="10147"/>
                </a:lnTo>
                <a:lnTo>
                  <a:pt x="227050" y="6807"/>
                </a:lnTo>
                <a:close/>
              </a:path>
              <a:path w="269239" h="273684">
                <a:moveTo>
                  <a:pt x="264667" y="41376"/>
                </a:moveTo>
                <a:lnTo>
                  <a:pt x="237998" y="68046"/>
                </a:lnTo>
                <a:lnTo>
                  <a:pt x="246604" y="68046"/>
                </a:lnTo>
                <a:lnTo>
                  <a:pt x="268986" y="45656"/>
                </a:lnTo>
                <a:lnTo>
                  <a:pt x="264667" y="41376"/>
                </a:lnTo>
                <a:close/>
              </a:path>
              <a:path w="269239" h="273684">
                <a:moveTo>
                  <a:pt x="175895" y="37706"/>
                </a:moveTo>
                <a:lnTo>
                  <a:pt x="172212" y="37782"/>
                </a:lnTo>
                <a:lnTo>
                  <a:pt x="164718" y="39992"/>
                </a:lnTo>
                <a:lnTo>
                  <a:pt x="161289" y="42100"/>
                </a:lnTo>
                <a:lnTo>
                  <a:pt x="158241" y="45224"/>
                </a:lnTo>
                <a:lnTo>
                  <a:pt x="155701" y="47701"/>
                </a:lnTo>
                <a:lnTo>
                  <a:pt x="153670" y="50469"/>
                </a:lnTo>
                <a:lnTo>
                  <a:pt x="152146" y="53517"/>
                </a:lnTo>
                <a:lnTo>
                  <a:pt x="150495" y="56553"/>
                </a:lnTo>
                <a:lnTo>
                  <a:pt x="149478" y="59588"/>
                </a:lnTo>
                <a:lnTo>
                  <a:pt x="149098" y="62610"/>
                </a:lnTo>
                <a:lnTo>
                  <a:pt x="153542" y="67132"/>
                </a:lnTo>
                <a:lnTo>
                  <a:pt x="154559" y="60401"/>
                </a:lnTo>
                <a:lnTo>
                  <a:pt x="157352" y="54635"/>
                </a:lnTo>
                <a:lnTo>
                  <a:pt x="165608" y="46393"/>
                </a:lnTo>
                <a:lnTo>
                  <a:pt x="169417" y="44640"/>
                </a:lnTo>
                <a:lnTo>
                  <a:pt x="177546" y="44526"/>
                </a:lnTo>
                <a:lnTo>
                  <a:pt x="189331" y="44526"/>
                </a:lnTo>
                <a:lnTo>
                  <a:pt x="186436" y="41567"/>
                </a:lnTo>
                <a:lnTo>
                  <a:pt x="183134" y="39649"/>
                </a:lnTo>
                <a:lnTo>
                  <a:pt x="175895" y="37706"/>
                </a:lnTo>
                <a:close/>
              </a:path>
              <a:path w="269239" h="273684">
                <a:moveTo>
                  <a:pt x="213613" y="0"/>
                </a:moveTo>
                <a:lnTo>
                  <a:pt x="209930" y="63"/>
                </a:lnTo>
                <a:lnTo>
                  <a:pt x="206248" y="1168"/>
                </a:lnTo>
                <a:lnTo>
                  <a:pt x="202437" y="2273"/>
                </a:lnTo>
                <a:lnTo>
                  <a:pt x="199009" y="4381"/>
                </a:lnTo>
                <a:lnTo>
                  <a:pt x="195961" y="7505"/>
                </a:lnTo>
                <a:lnTo>
                  <a:pt x="193421" y="9994"/>
                </a:lnTo>
                <a:lnTo>
                  <a:pt x="191388" y="12750"/>
                </a:lnTo>
                <a:lnTo>
                  <a:pt x="189864" y="15798"/>
                </a:lnTo>
                <a:lnTo>
                  <a:pt x="188213" y="18834"/>
                </a:lnTo>
                <a:lnTo>
                  <a:pt x="187198" y="21869"/>
                </a:lnTo>
                <a:lnTo>
                  <a:pt x="186816" y="24891"/>
                </a:lnTo>
                <a:lnTo>
                  <a:pt x="191262" y="29413"/>
                </a:lnTo>
                <a:lnTo>
                  <a:pt x="192277" y="22682"/>
                </a:lnTo>
                <a:lnTo>
                  <a:pt x="195072" y="16916"/>
                </a:lnTo>
                <a:lnTo>
                  <a:pt x="203326" y="8674"/>
                </a:lnTo>
                <a:lnTo>
                  <a:pt x="207137" y="6921"/>
                </a:lnTo>
                <a:lnTo>
                  <a:pt x="215264" y="6807"/>
                </a:lnTo>
                <a:lnTo>
                  <a:pt x="227050" y="6807"/>
                </a:lnTo>
                <a:lnTo>
                  <a:pt x="224027" y="3848"/>
                </a:lnTo>
                <a:lnTo>
                  <a:pt x="220852" y="1930"/>
                </a:lnTo>
                <a:lnTo>
                  <a:pt x="21361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0" name="object 1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082415" y="6381508"/>
            <a:ext cx="244411" cy="249148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4390644" y="6381775"/>
            <a:ext cx="258445" cy="262890"/>
          </a:xfrm>
          <a:custGeom>
            <a:avLst/>
            <a:gdLst/>
            <a:ahLst/>
            <a:cxnLst/>
            <a:rect l="l" t="t" r="r" b="b"/>
            <a:pathLst>
              <a:path w="258445" h="262890">
                <a:moveTo>
                  <a:pt x="4190" y="217004"/>
                </a:moveTo>
                <a:lnTo>
                  <a:pt x="0" y="221132"/>
                </a:lnTo>
                <a:lnTo>
                  <a:pt x="41401" y="262508"/>
                </a:lnTo>
                <a:lnTo>
                  <a:pt x="46100" y="257822"/>
                </a:lnTo>
                <a:lnTo>
                  <a:pt x="19303" y="231076"/>
                </a:lnTo>
                <a:lnTo>
                  <a:pt x="16001" y="227672"/>
                </a:lnTo>
                <a:lnTo>
                  <a:pt x="14223" y="223926"/>
                </a:lnTo>
                <a:lnTo>
                  <a:pt x="14110" y="222097"/>
                </a:lnTo>
                <a:lnTo>
                  <a:pt x="9778" y="222097"/>
                </a:lnTo>
                <a:lnTo>
                  <a:pt x="4190" y="217004"/>
                </a:lnTo>
                <a:close/>
              </a:path>
              <a:path w="258445" h="262890">
                <a:moveTo>
                  <a:pt x="42145" y="204927"/>
                </a:moveTo>
                <a:lnTo>
                  <a:pt x="24637" y="204927"/>
                </a:lnTo>
                <a:lnTo>
                  <a:pt x="32003" y="205727"/>
                </a:lnTo>
                <a:lnTo>
                  <a:pt x="35559" y="207733"/>
                </a:lnTo>
                <a:lnTo>
                  <a:pt x="39242" y="211353"/>
                </a:lnTo>
                <a:lnTo>
                  <a:pt x="65912" y="238023"/>
                </a:lnTo>
                <a:lnTo>
                  <a:pt x="70611" y="233337"/>
                </a:lnTo>
                <a:lnTo>
                  <a:pt x="42145" y="204927"/>
                </a:lnTo>
                <a:close/>
              </a:path>
              <a:path w="258445" h="262890">
                <a:moveTo>
                  <a:pt x="27304" y="198208"/>
                </a:moveTo>
                <a:lnTo>
                  <a:pt x="9016" y="215531"/>
                </a:lnTo>
                <a:lnTo>
                  <a:pt x="9016" y="218757"/>
                </a:lnTo>
                <a:lnTo>
                  <a:pt x="9778" y="222097"/>
                </a:lnTo>
                <a:lnTo>
                  <a:pt x="14110" y="222097"/>
                </a:lnTo>
                <a:lnTo>
                  <a:pt x="13936" y="218757"/>
                </a:lnTo>
                <a:lnTo>
                  <a:pt x="13927" y="215531"/>
                </a:lnTo>
                <a:lnTo>
                  <a:pt x="15239" y="212191"/>
                </a:lnTo>
                <a:lnTo>
                  <a:pt x="18287" y="209168"/>
                </a:lnTo>
                <a:lnTo>
                  <a:pt x="21208" y="206209"/>
                </a:lnTo>
                <a:lnTo>
                  <a:pt x="24637" y="204927"/>
                </a:lnTo>
                <a:lnTo>
                  <a:pt x="42145" y="204927"/>
                </a:lnTo>
                <a:lnTo>
                  <a:pt x="40385" y="203187"/>
                </a:lnTo>
                <a:lnTo>
                  <a:pt x="38849" y="199948"/>
                </a:lnTo>
                <a:lnTo>
                  <a:pt x="34289" y="199948"/>
                </a:lnTo>
                <a:lnTo>
                  <a:pt x="30733" y="198551"/>
                </a:lnTo>
                <a:lnTo>
                  <a:pt x="27304" y="198208"/>
                </a:lnTo>
                <a:close/>
              </a:path>
              <a:path w="258445" h="262890">
                <a:moveTo>
                  <a:pt x="66623" y="180441"/>
                </a:moveTo>
                <a:lnTo>
                  <a:pt x="49021" y="180441"/>
                </a:lnTo>
                <a:lnTo>
                  <a:pt x="56387" y="181241"/>
                </a:lnTo>
                <a:lnTo>
                  <a:pt x="60070" y="183248"/>
                </a:lnTo>
                <a:lnTo>
                  <a:pt x="65887" y="189001"/>
                </a:lnTo>
                <a:lnTo>
                  <a:pt x="90423" y="213537"/>
                </a:lnTo>
                <a:lnTo>
                  <a:pt x="95122" y="208838"/>
                </a:lnTo>
                <a:lnTo>
                  <a:pt x="66623" y="180441"/>
                </a:lnTo>
                <a:close/>
              </a:path>
              <a:path w="258445" h="262890">
                <a:moveTo>
                  <a:pt x="48132" y="173634"/>
                </a:moveTo>
                <a:lnTo>
                  <a:pt x="43560" y="175437"/>
                </a:lnTo>
                <a:lnTo>
                  <a:pt x="36829" y="182232"/>
                </a:lnTo>
                <a:lnTo>
                  <a:pt x="34925" y="185419"/>
                </a:lnTo>
                <a:lnTo>
                  <a:pt x="34035" y="189001"/>
                </a:lnTo>
                <a:lnTo>
                  <a:pt x="33045" y="192493"/>
                </a:lnTo>
                <a:lnTo>
                  <a:pt x="33146" y="196240"/>
                </a:lnTo>
                <a:lnTo>
                  <a:pt x="34289" y="199948"/>
                </a:lnTo>
                <a:lnTo>
                  <a:pt x="38849" y="199948"/>
                </a:lnTo>
                <a:lnTo>
                  <a:pt x="38686" y="199605"/>
                </a:lnTo>
                <a:lnTo>
                  <a:pt x="38569" y="198208"/>
                </a:lnTo>
                <a:lnTo>
                  <a:pt x="38353" y="191249"/>
                </a:lnTo>
                <a:lnTo>
                  <a:pt x="39750" y="187693"/>
                </a:lnTo>
                <a:lnTo>
                  <a:pt x="42798" y="184683"/>
                </a:lnTo>
                <a:lnTo>
                  <a:pt x="45719" y="181711"/>
                </a:lnTo>
                <a:lnTo>
                  <a:pt x="49021" y="180441"/>
                </a:lnTo>
                <a:lnTo>
                  <a:pt x="66623" y="180441"/>
                </a:lnTo>
                <a:lnTo>
                  <a:pt x="63118" y="176898"/>
                </a:lnTo>
                <a:lnTo>
                  <a:pt x="58292" y="174383"/>
                </a:lnTo>
                <a:lnTo>
                  <a:pt x="48132" y="173634"/>
                </a:lnTo>
                <a:close/>
              </a:path>
              <a:path w="258445" h="262890">
                <a:moveTo>
                  <a:pt x="106917" y="140969"/>
                </a:moveTo>
                <a:lnTo>
                  <a:pt x="88645" y="140969"/>
                </a:lnTo>
                <a:lnTo>
                  <a:pt x="96415" y="141681"/>
                </a:lnTo>
                <a:lnTo>
                  <a:pt x="100583" y="144056"/>
                </a:lnTo>
                <a:lnTo>
                  <a:pt x="105028" y="148475"/>
                </a:lnTo>
                <a:lnTo>
                  <a:pt x="105282" y="148793"/>
                </a:lnTo>
                <a:lnTo>
                  <a:pt x="104775" y="149275"/>
                </a:lnTo>
                <a:lnTo>
                  <a:pt x="104139" y="149821"/>
                </a:lnTo>
                <a:lnTo>
                  <a:pt x="103429" y="150494"/>
                </a:lnTo>
                <a:lnTo>
                  <a:pt x="102996" y="151002"/>
                </a:lnTo>
                <a:lnTo>
                  <a:pt x="101726" y="152184"/>
                </a:lnTo>
                <a:lnTo>
                  <a:pt x="94487" y="159511"/>
                </a:lnTo>
                <a:lnTo>
                  <a:pt x="90042" y="166319"/>
                </a:lnTo>
                <a:lnTo>
                  <a:pt x="87248" y="178879"/>
                </a:lnTo>
                <a:lnTo>
                  <a:pt x="88772" y="184302"/>
                </a:lnTo>
                <a:lnTo>
                  <a:pt x="93461" y="189001"/>
                </a:lnTo>
                <a:lnTo>
                  <a:pt x="97027" y="192493"/>
                </a:lnTo>
                <a:lnTo>
                  <a:pt x="101091" y="194182"/>
                </a:lnTo>
                <a:lnTo>
                  <a:pt x="110108" y="193763"/>
                </a:lnTo>
                <a:lnTo>
                  <a:pt x="114300" y="191681"/>
                </a:lnTo>
                <a:lnTo>
                  <a:pt x="118451" y="187540"/>
                </a:lnTo>
                <a:lnTo>
                  <a:pt x="102996" y="187540"/>
                </a:lnTo>
                <a:lnTo>
                  <a:pt x="100202" y="186321"/>
                </a:lnTo>
                <a:lnTo>
                  <a:pt x="94360" y="180555"/>
                </a:lnTo>
                <a:lnTo>
                  <a:pt x="93471" y="176631"/>
                </a:lnTo>
                <a:lnTo>
                  <a:pt x="96011" y="167424"/>
                </a:lnTo>
                <a:lnTo>
                  <a:pt x="99440" y="162318"/>
                </a:lnTo>
                <a:lnTo>
                  <a:pt x="106806" y="154939"/>
                </a:lnTo>
                <a:lnTo>
                  <a:pt x="108203" y="153593"/>
                </a:lnTo>
                <a:lnTo>
                  <a:pt x="109219" y="152679"/>
                </a:lnTo>
                <a:lnTo>
                  <a:pt x="118586" y="152679"/>
                </a:lnTo>
                <a:lnTo>
                  <a:pt x="106917" y="140969"/>
                </a:lnTo>
                <a:close/>
              </a:path>
              <a:path w="258445" h="262890">
                <a:moveTo>
                  <a:pt x="118586" y="152679"/>
                </a:moveTo>
                <a:lnTo>
                  <a:pt x="109219" y="152679"/>
                </a:lnTo>
                <a:lnTo>
                  <a:pt x="115188" y="158661"/>
                </a:lnTo>
                <a:lnTo>
                  <a:pt x="117347" y="160756"/>
                </a:lnTo>
                <a:lnTo>
                  <a:pt x="118744" y="163245"/>
                </a:lnTo>
                <a:lnTo>
                  <a:pt x="120268" y="169011"/>
                </a:lnTo>
                <a:lnTo>
                  <a:pt x="120395" y="171996"/>
                </a:lnTo>
                <a:lnTo>
                  <a:pt x="119633" y="175056"/>
                </a:lnTo>
                <a:lnTo>
                  <a:pt x="118998" y="178130"/>
                </a:lnTo>
                <a:lnTo>
                  <a:pt x="117475" y="180822"/>
                </a:lnTo>
                <a:lnTo>
                  <a:pt x="114963" y="183248"/>
                </a:lnTo>
                <a:lnTo>
                  <a:pt x="112394" y="185889"/>
                </a:lnTo>
                <a:lnTo>
                  <a:pt x="109346" y="187324"/>
                </a:lnTo>
                <a:lnTo>
                  <a:pt x="102996" y="187540"/>
                </a:lnTo>
                <a:lnTo>
                  <a:pt x="118451" y="187540"/>
                </a:lnTo>
                <a:lnTo>
                  <a:pt x="121030" y="184950"/>
                </a:lnTo>
                <a:lnTo>
                  <a:pt x="123062" y="181711"/>
                </a:lnTo>
                <a:lnTo>
                  <a:pt x="125348" y="174383"/>
                </a:lnTo>
                <a:lnTo>
                  <a:pt x="125348" y="170827"/>
                </a:lnTo>
                <a:lnTo>
                  <a:pt x="124459" y="167385"/>
                </a:lnTo>
                <a:lnTo>
                  <a:pt x="133264" y="167385"/>
                </a:lnTo>
                <a:lnTo>
                  <a:pt x="118586" y="152679"/>
                </a:lnTo>
                <a:close/>
              </a:path>
              <a:path w="258445" h="262890">
                <a:moveTo>
                  <a:pt x="133264" y="167385"/>
                </a:moveTo>
                <a:lnTo>
                  <a:pt x="124459" y="167385"/>
                </a:lnTo>
                <a:lnTo>
                  <a:pt x="130809" y="173126"/>
                </a:lnTo>
                <a:lnTo>
                  <a:pt x="134873" y="168998"/>
                </a:lnTo>
                <a:lnTo>
                  <a:pt x="133264" y="167385"/>
                </a:lnTo>
                <a:close/>
              </a:path>
              <a:path w="258445" h="262890">
                <a:moveTo>
                  <a:pt x="87375" y="134543"/>
                </a:moveTo>
                <a:lnTo>
                  <a:pt x="68579" y="157683"/>
                </a:lnTo>
                <a:lnTo>
                  <a:pt x="73025" y="162051"/>
                </a:lnTo>
                <a:lnTo>
                  <a:pt x="74294" y="155740"/>
                </a:lnTo>
                <a:lnTo>
                  <a:pt x="76961" y="150494"/>
                </a:lnTo>
                <a:lnTo>
                  <a:pt x="84835" y="142620"/>
                </a:lnTo>
                <a:lnTo>
                  <a:pt x="88645" y="140969"/>
                </a:lnTo>
                <a:lnTo>
                  <a:pt x="106917" y="140969"/>
                </a:lnTo>
                <a:lnTo>
                  <a:pt x="103885" y="137909"/>
                </a:lnTo>
                <a:lnTo>
                  <a:pt x="98425" y="135077"/>
                </a:lnTo>
                <a:lnTo>
                  <a:pt x="87375" y="134543"/>
                </a:lnTo>
                <a:close/>
              </a:path>
              <a:path w="258445" h="262890">
                <a:moveTo>
                  <a:pt x="108203" y="112991"/>
                </a:moveTo>
                <a:lnTo>
                  <a:pt x="103504" y="117678"/>
                </a:lnTo>
                <a:lnTo>
                  <a:pt x="144906" y="159054"/>
                </a:lnTo>
                <a:lnTo>
                  <a:pt x="149478" y="154368"/>
                </a:lnTo>
                <a:lnTo>
                  <a:pt x="108203" y="112991"/>
                </a:lnTo>
                <a:close/>
              </a:path>
              <a:path w="258445" h="262890">
                <a:moveTo>
                  <a:pt x="156336" y="98120"/>
                </a:moveTo>
                <a:lnTo>
                  <a:pt x="135127" y="119291"/>
                </a:lnTo>
                <a:lnTo>
                  <a:pt x="139191" y="123329"/>
                </a:lnTo>
                <a:lnTo>
                  <a:pt x="160400" y="102158"/>
                </a:lnTo>
                <a:lnTo>
                  <a:pt x="156336" y="98120"/>
                </a:lnTo>
                <a:close/>
              </a:path>
              <a:path w="258445" h="262890">
                <a:moveTo>
                  <a:pt x="178675" y="44538"/>
                </a:moveTo>
                <a:lnTo>
                  <a:pt x="166877" y="44538"/>
                </a:lnTo>
                <a:lnTo>
                  <a:pt x="170560" y="46202"/>
                </a:lnTo>
                <a:lnTo>
                  <a:pt x="177037" y="52616"/>
                </a:lnTo>
                <a:lnTo>
                  <a:pt x="179196" y="56172"/>
                </a:lnTo>
                <a:lnTo>
                  <a:pt x="180514" y="60401"/>
                </a:lnTo>
                <a:lnTo>
                  <a:pt x="181863" y="64363"/>
                </a:lnTo>
                <a:lnTo>
                  <a:pt x="182625" y="69888"/>
                </a:lnTo>
                <a:lnTo>
                  <a:pt x="182818" y="79095"/>
                </a:lnTo>
                <a:lnTo>
                  <a:pt x="183768" y="111912"/>
                </a:lnTo>
                <a:lnTo>
                  <a:pt x="187832" y="116039"/>
                </a:lnTo>
                <a:lnTo>
                  <a:pt x="198103" y="105765"/>
                </a:lnTo>
                <a:lnTo>
                  <a:pt x="189610" y="105765"/>
                </a:lnTo>
                <a:lnTo>
                  <a:pt x="188800" y="79095"/>
                </a:lnTo>
                <a:lnTo>
                  <a:pt x="188685" y="74193"/>
                </a:lnTo>
                <a:lnTo>
                  <a:pt x="188594" y="68427"/>
                </a:lnTo>
                <a:lnTo>
                  <a:pt x="187705" y="61925"/>
                </a:lnTo>
                <a:lnTo>
                  <a:pt x="185800" y="56172"/>
                </a:lnTo>
                <a:lnTo>
                  <a:pt x="184530" y="52057"/>
                </a:lnTo>
                <a:lnTo>
                  <a:pt x="181990" y="47878"/>
                </a:lnTo>
                <a:lnTo>
                  <a:pt x="178675" y="44538"/>
                </a:lnTo>
                <a:close/>
              </a:path>
              <a:path w="258445" h="262890">
                <a:moveTo>
                  <a:pt x="94233" y="97472"/>
                </a:moveTo>
                <a:lnTo>
                  <a:pt x="91566" y="97472"/>
                </a:lnTo>
                <a:lnTo>
                  <a:pt x="90423" y="97955"/>
                </a:lnTo>
                <a:lnTo>
                  <a:pt x="88391" y="99898"/>
                </a:lnTo>
                <a:lnTo>
                  <a:pt x="88010" y="101053"/>
                </a:lnTo>
                <a:lnTo>
                  <a:pt x="88010" y="103746"/>
                </a:lnTo>
                <a:lnTo>
                  <a:pt x="88391" y="104901"/>
                </a:lnTo>
                <a:lnTo>
                  <a:pt x="90423" y="106845"/>
                </a:lnTo>
                <a:lnTo>
                  <a:pt x="91566" y="107327"/>
                </a:lnTo>
                <a:lnTo>
                  <a:pt x="94233" y="107327"/>
                </a:lnTo>
                <a:lnTo>
                  <a:pt x="95376" y="106845"/>
                </a:lnTo>
                <a:lnTo>
                  <a:pt x="96496" y="105765"/>
                </a:lnTo>
                <a:lnTo>
                  <a:pt x="97281" y="104901"/>
                </a:lnTo>
                <a:lnTo>
                  <a:pt x="97789" y="103746"/>
                </a:lnTo>
                <a:lnTo>
                  <a:pt x="97789" y="101053"/>
                </a:lnTo>
                <a:lnTo>
                  <a:pt x="97281" y="99898"/>
                </a:lnTo>
                <a:lnTo>
                  <a:pt x="96392" y="98932"/>
                </a:lnTo>
                <a:lnTo>
                  <a:pt x="95376" y="97955"/>
                </a:lnTo>
                <a:lnTo>
                  <a:pt x="94233" y="97472"/>
                </a:lnTo>
                <a:close/>
              </a:path>
              <a:path w="258445" h="262890">
                <a:moveTo>
                  <a:pt x="216280" y="79095"/>
                </a:moveTo>
                <a:lnTo>
                  <a:pt x="189610" y="105765"/>
                </a:lnTo>
                <a:lnTo>
                  <a:pt x="198103" y="105765"/>
                </a:lnTo>
                <a:lnTo>
                  <a:pt x="220471" y="83388"/>
                </a:lnTo>
                <a:lnTo>
                  <a:pt x="216280" y="79095"/>
                </a:lnTo>
                <a:close/>
              </a:path>
              <a:path w="258445" h="262890">
                <a:moveTo>
                  <a:pt x="216394" y="6819"/>
                </a:moveTo>
                <a:lnTo>
                  <a:pt x="204596" y="6819"/>
                </a:lnTo>
                <a:lnTo>
                  <a:pt x="208279" y="8483"/>
                </a:lnTo>
                <a:lnTo>
                  <a:pt x="214756" y="14897"/>
                </a:lnTo>
                <a:lnTo>
                  <a:pt x="216915" y="18453"/>
                </a:lnTo>
                <a:lnTo>
                  <a:pt x="218229" y="22682"/>
                </a:lnTo>
                <a:lnTo>
                  <a:pt x="219582" y="26644"/>
                </a:lnTo>
                <a:lnTo>
                  <a:pt x="220344" y="32169"/>
                </a:lnTo>
                <a:lnTo>
                  <a:pt x="220446" y="37718"/>
                </a:lnTo>
                <a:lnTo>
                  <a:pt x="221487" y="74193"/>
                </a:lnTo>
                <a:lnTo>
                  <a:pt x="225551" y="78320"/>
                </a:lnTo>
                <a:lnTo>
                  <a:pt x="235822" y="68046"/>
                </a:lnTo>
                <a:lnTo>
                  <a:pt x="227329" y="68046"/>
                </a:lnTo>
                <a:lnTo>
                  <a:pt x="226519" y="41376"/>
                </a:lnTo>
                <a:lnTo>
                  <a:pt x="226424" y="37718"/>
                </a:lnTo>
                <a:lnTo>
                  <a:pt x="226313" y="30708"/>
                </a:lnTo>
                <a:lnTo>
                  <a:pt x="225425" y="24206"/>
                </a:lnTo>
                <a:lnTo>
                  <a:pt x="223518" y="18453"/>
                </a:lnTo>
                <a:lnTo>
                  <a:pt x="222250" y="14350"/>
                </a:lnTo>
                <a:lnTo>
                  <a:pt x="219709" y="10159"/>
                </a:lnTo>
                <a:lnTo>
                  <a:pt x="216394" y="6819"/>
                </a:lnTo>
                <a:close/>
              </a:path>
              <a:path w="258445" h="262890">
                <a:moveTo>
                  <a:pt x="254000" y="41376"/>
                </a:moveTo>
                <a:lnTo>
                  <a:pt x="227329" y="68046"/>
                </a:lnTo>
                <a:lnTo>
                  <a:pt x="235822" y="68046"/>
                </a:lnTo>
                <a:lnTo>
                  <a:pt x="258190" y="45669"/>
                </a:lnTo>
                <a:lnTo>
                  <a:pt x="254000" y="41376"/>
                </a:lnTo>
                <a:close/>
              </a:path>
              <a:path w="258445" h="262890">
                <a:moveTo>
                  <a:pt x="165226" y="37718"/>
                </a:moveTo>
                <a:lnTo>
                  <a:pt x="138302" y="62610"/>
                </a:lnTo>
                <a:lnTo>
                  <a:pt x="142875" y="67132"/>
                </a:lnTo>
                <a:lnTo>
                  <a:pt x="143763" y="60401"/>
                </a:lnTo>
                <a:lnTo>
                  <a:pt x="146684" y="54635"/>
                </a:lnTo>
                <a:lnTo>
                  <a:pt x="151383" y="49834"/>
                </a:lnTo>
                <a:lnTo>
                  <a:pt x="154812" y="46393"/>
                </a:lnTo>
                <a:lnTo>
                  <a:pt x="158622" y="44640"/>
                </a:lnTo>
                <a:lnTo>
                  <a:pt x="166877" y="44538"/>
                </a:lnTo>
                <a:lnTo>
                  <a:pt x="178675" y="44538"/>
                </a:lnTo>
                <a:lnTo>
                  <a:pt x="175640" y="41567"/>
                </a:lnTo>
                <a:lnTo>
                  <a:pt x="172465" y="39662"/>
                </a:lnTo>
                <a:lnTo>
                  <a:pt x="165226" y="37718"/>
                </a:lnTo>
                <a:close/>
              </a:path>
              <a:path w="258445" h="262890">
                <a:moveTo>
                  <a:pt x="202945" y="0"/>
                </a:moveTo>
                <a:lnTo>
                  <a:pt x="176021" y="24891"/>
                </a:lnTo>
                <a:lnTo>
                  <a:pt x="180593" y="29425"/>
                </a:lnTo>
                <a:lnTo>
                  <a:pt x="181482" y="22682"/>
                </a:lnTo>
                <a:lnTo>
                  <a:pt x="184403" y="16916"/>
                </a:lnTo>
                <a:lnTo>
                  <a:pt x="189102" y="12128"/>
                </a:lnTo>
                <a:lnTo>
                  <a:pt x="192531" y="8674"/>
                </a:lnTo>
                <a:lnTo>
                  <a:pt x="196341" y="6921"/>
                </a:lnTo>
                <a:lnTo>
                  <a:pt x="204596" y="6819"/>
                </a:lnTo>
                <a:lnTo>
                  <a:pt x="216394" y="6819"/>
                </a:lnTo>
                <a:lnTo>
                  <a:pt x="213359" y="3848"/>
                </a:lnTo>
                <a:lnTo>
                  <a:pt x="210184" y="1943"/>
                </a:lnTo>
                <a:lnTo>
                  <a:pt x="20294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716907" y="6381686"/>
            <a:ext cx="254635" cy="269240"/>
          </a:xfrm>
          <a:custGeom>
            <a:avLst/>
            <a:gdLst/>
            <a:ahLst/>
            <a:cxnLst/>
            <a:rect l="l" t="t" r="r" b="b"/>
            <a:pathLst>
              <a:path w="254635" h="269240">
                <a:moveTo>
                  <a:pt x="20192" y="197040"/>
                </a:moveTo>
                <a:lnTo>
                  <a:pt x="15621" y="201599"/>
                </a:lnTo>
                <a:lnTo>
                  <a:pt x="15557" y="201790"/>
                </a:lnTo>
                <a:lnTo>
                  <a:pt x="60451" y="246748"/>
                </a:lnTo>
                <a:lnTo>
                  <a:pt x="63372" y="249605"/>
                </a:lnTo>
                <a:lnTo>
                  <a:pt x="65023" y="252310"/>
                </a:lnTo>
                <a:lnTo>
                  <a:pt x="65785" y="257428"/>
                </a:lnTo>
                <a:lnTo>
                  <a:pt x="65023" y="259740"/>
                </a:lnTo>
                <a:lnTo>
                  <a:pt x="62864" y="261785"/>
                </a:lnTo>
                <a:lnTo>
                  <a:pt x="61467" y="263296"/>
                </a:lnTo>
                <a:lnTo>
                  <a:pt x="59816" y="264337"/>
                </a:lnTo>
                <a:lnTo>
                  <a:pt x="58038" y="264934"/>
                </a:lnTo>
                <a:lnTo>
                  <a:pt x="61975" y="268973"/>
                </a:lnTo>
                <a:lnTo>
                  <a:pt x="63753" y="268389"/>
                </a:lnTo>
                <a:lnTo>
                  <a:pt x="65658" y="267169"/>
                </a:lnTo>
                <a:lnTo>
                  <a:pt x="67437" y="265341"/>
                </a:lnTo>
                <a:lnTo>
                  <a:pt x="70865" y="261950"/>
                </a:lnTo>
                <a:lnTo>
                  <a:pt x="72262" y="258203"/>
                </a:lnTo>
                <a:lnTo>
                  <a:pt x="71754" y="254101"/>
                </a:lnTo>
                <a:lnTo>
                  <a:pt x="71373" y="250012"/>
                </a:lnTo>
                <a:lnTo>
                  <a:pt x="68960" y="245833"/>
                </a:lnTo>
                <a:lnTo>
                  <a:pt x="64642" y="241579"/>
                </a:lnTo>
                <a:lnTo>
                  <a:pt x="20192" y="197040"/>
                </a:lnTo>
                <a:close/>
              </a:path>
              <a:path w="254635" h="269240">
                <a:moveTo>
                  <a:pt x="35940" y="181203"/>
                </a:moveTo>
                <a:lnTo>
                  <a:pt x="31368" y="185889"/>
                </a:lnTo>
                <a:lnTo>
                  <a:pt x="57150" y="211670"/>
                </a:lnTo>
                <a:lnTo>
                  <a:pt x="62229" y="216788"/>
                </a:lnTo>
                <a:lnTo>
                  <a:pt x="67563" y="219595"/>
                </a:lnTo>
                <a:lnTo>
                  <a:pt x="78485" y="220560"/>
                </a:lnTo>
                <a:lnTo>
                  <a:pt x="83438" y="218655"/>
                </a:lnTo>
                <a:lnTo>
                  <a:pt x="88300" y="213779"/>
                </a:lnTo>
                <a:lnTo>
                  <a:pt x="77723" y="213779"/>
                </a:lnTo>
                <a:lnTo>
                  <a:pt x="69468" y="212801"/>
                </a:lnTo>
                <a:lnTo>
                  <a:pt x="65277" y="210489"/>
                </a:lnTo>
                <a:lnTo>
                  <a:pt x="56474" y="201726"/>
                </a:lnTo>
                <a:lnTo>
                  <a:pt x="35940" y="181203"/>
                </a:lnTo>
                <a:close/>
              </a:path>
              <a:path w="254635" h="269240">
                <a:moveTo>
                  <a:pt x="62610" y="154609"/>
                </a:moveTo>
                <a:lnTo>
                  <a:pt x="57912" y="159296"/>
                </a:lnTo>
                <a:lnTo>
                  <a:pt x="86994" y="188417"/>
                </a:lnTo>
                <a:lnTo>
                  <a:pt x="89026" y="192620"/>
                </a:lnTo>
                <a:lnTo>
                  <a:pt x="89271" y="197040"/>
                </a:lnTo>
                <a:lnTo>
                  <a:pt x="89662" y="201790"/>
                </a:lnTo>
                <a:lnTo>
                  <a:pt x="88137" y="205739"/>
                </a:lnTo>
                <a:lnTo>
                  <a:pt x="84708" y="209080"/>
                </a:lnTo>
                <a:lnTo>
                  <a:pt x="81406" y="212369"/>
                </a:lnTo>
                <a:lnTo>
                  <a:pt x="77723" y="213779"/>
                </a:lnTo>
                <a:lnTo>
                  <a:pt x="88300" y="213779"/>
                </a:lnTo>
                <a:lnTo>
                  <a:pt x="90423" y="211594"/>
                </a:lnTo>
                <a:lnTo>
                  <a:pt x="92328" y="208495"/>
                </a:lnTo>
                <a:lnTo>
                  <a:pt x="94304" y="201790"/>
                </a:lnTo>
                <a:lnTo>
                  <a:pt x="94415" y="200113"/>
                </a:lnTo>
                <a:lnTo>
                  <a:pt x="94487" y="198119"/>
                </a:lnTo>
                <a:lnTo>
                  <a:pt x="93725" y="194614"/>
                </a:lnTo>
                <a:lnTo>
                  <a:pt x="102628" y="194614"/>
                </a:lnTo>
                <a:lnTo>
                  <a:pt x="62610" y="154609"/>
                </a:lnTo>
                <a:close/>
              </a:path>
              <a:path w="254635" h="269240">
                <a:moveTo>
                  <a:pt x="102628" y="194614"/>
                </a:moveTo>
                <a:lnTo>
                  <a:pt x="93725" y="194614"/>
                </a:lnTo>
                <a:lnTo>
                  <a:pt x="99821" y="200113"/>
                </a:lnTo>
                <a:lnTo>
                  <a:pt x="104012" y="195999"/>
                </a:lnTo>
                <a:lnTo>
                  <a:pt x="102628" y="194614"/>
                </a:lnTo>
                <a:close/>
              </a:path>
              <a:path w="254635" h="269240">
                <a:moveTo>
                  <a:pt x="76707" y="140500"/>
                </a:moveTo>
                <a:lnTo>
                  <a:pt x="72643" y="144614"/>
                </a:lnTo>
                <a:lnTo>
                  <a:pt x="113918" y="186004"/>
                </a:lnTo>
                <a:lnTo>
                  <a:pt x="118617" y="181305"/>
                </a:lnTo>
                <a:lnTo>
                  <a:pt x="89662" y="152272"/>
                </a:lnTo>
                <a:lnTo>
                  <a:pt x="87629" y="148056"/>
                </a:lnTo>
                <a:lnTo>
                  <a:pt x="87538" y="146392"/>
                </a:lnTo>
                <a:lnTo>
                  <a:pt x="83312" y="146392"/>
                </a:lnTo>
                <a:lnTo>
                  <a:pt x="76707" y="140500"/>
                </a:lnTo>
                <a:close/>
              </a:path>
              <a:path w="254635" h="269240">
                <a:moveTo>
                  <a:pt x="117946" y="126491"/>
                </a:moveTo>
                <a:lnTo>
                  <a:pt x="99313" y="126491"/>
                </a:lnTo>
                <a:lnTo>
                  <a:pt x="107568" y="127342"/>
                </a:lnTo>
                <a:lnTo>
                  <a:pt x="111759" y="129641"/>
                </a:lnTo>
                <a:lnTo>
                  <a:pt x="115950" y="133781"/>
                </a:lnTo>
                <a:lnTo>
                  <a:pt x="141096" y="158927"/>
                </a:lnTo>
                <a:lnTo>
                  <a:pt x="145668" y="154241"/>
                </a:lnTo>
                <a:lnTo>
                  <a:pt x="117946" y="126491"/>
                </a:lnTo>
                <a:close/>
              </a:path>
              <a:path w="254635" h="269240">
                <a:moveTo>
                  <a:pt x="98297" y="119760"/>
                </a:moveTo>
                <a:lnTo>
                  <a:pt x="93344" y="121742"/>
                </a:lnTo>
                <a:lnTo>
                  <a:pt x="89026" y="126110"/>
                </a:lnTo>
                <a:lnTo>
                  <a:pt x="86232" y="128904"/>
                </a:lnTo>
                <a:lnTo>
                  <a:pt x="84327" y="132079"/>
                </a:lnTo>
                <a:lnTo>
                  <a:pt x="82383" y="138836"/>
                </a:lnTo>
                <a:lnTo>
                  <a:pt x="82295" y="142735"/>
                </a:lnTo>
                <a:lnTo>
                  <a:pt x="83312" y="146392"/>
                </a:lnTo>
                <a:lnTo>
                  <a:pt x="87538" y="146392"/>
                </a:lnTo>
                <a:lnTo>
                  <a:pt x="87121" y="138836"/>
                </a:lnTo>
                <a:lnTo>
                  <a:pt x="88772" y="134785"/>
                </a:lnTo>
                <a:lnTo>
                  <a:pt x="92201" y="131279"/>
                </a:lnTo>
                <a:lnTo>
                  <a:pt x="95630" y="127939"/>
                </a:lnTo>
                <a:lnTo>
                  <a:pt x="99313" y="126491"/>
                </a:lnTo>
                <a:lnTo>
                  <a:pt x="117946" y="126491"/>
                </a:lnTo>
                <a:lnTo>
                  <a:pt x="114807" y="123329"/>
                </a:lnTo>
                <a:lnTo>
                  <a:pt x="109473" y="120573"/>
                </a:lnTo>
                <a:lnTo>
                  <a:pt x="98297" y="119760"/>
                </a:lnTo>
                <a:close/>
              </a:path>
              <a:path w="254635" h="269240">
                <a:moveTo>
                  <a:pt x="152400" y="98120"/>
                </a:moveTo>
                <a:lnTo>
                  <a:pt x="131190" y="119291"/>
                </a:lnTo>
                <a:lnTo>
                  <a:pt x="135254" y="123329"/>
                </a:lnTo>
                <a:lnTo>
                  <a:pt x="156463" y="102158"/>
                </a:lnTo>
                <a:lnTo>
                  <a:pt x="152400" y="98120"/>
                </a:lnTo>
                <a:close/>
              </a:path>
              <a:path w="254635" h="269240">
                <a:moveTo>
                  <a:pt x="174602" y="44526"/>
                </a:moveTo>
                <a:lnTo>
                  <a:pt x="162940" y="44526"/>
                </a:lnTo>
                <a:lnTo>
                  <a:pt x="166623" y="46202"/>
                </a:lnTo>
                <a:lnTo>
                  <a:pt x="173100" y="52616"/>
                </a:lnTo>
                <a:lnTo>
                  <a:pt x="175259" y="56172"/>
                </a:lnTo>
                <a:lnTo>
                  <a:pt x="176577" y="60401"/>
                </a:lnTo>
                <a:lnTo>
                  <a:pt x="177926" y="64363"/>
                </a:lnTo>
                <a:lnTo>
                  <a:pt x="178688" y="69888"/>
                </a:lnTo>
                <a:lnTo>
                  <a:pt x="178881" y="79095"/>
                </a:lnTo>
                <a:lnTo>
                  <a:pt x="179831" y="111912"/>
                </a:lnTo>
                <a:lnTo>
                  <a:pt x="183895" y="116027"/>
                </a:lnTo>
                <a:lnTo>
                  <a:pt x="194153" y="105765"/>
                </a:lnTo>
                <a:lnTo>
                  <a:pt x="185673" y="105765"/>
                </a:lnTo>
                <a:lnTo>
                  <a:pt x="184863" y="79095"/>
                </a:lnTo>
                <a:lnTo>
                  <a:pt x="184748" y="74193"/>
                </a:lnTo>
                <a:lnTo>
                  <a:pt x="184657" y="68427"/>
                </a:lnTo>
                <a:lnTo>
                  <a:pt x="183641" y="61925"/>
                </a:lnTo>
                <a:lnTo>
                  <a:pt x="182117" y="56997"/>
                </a:lnTo>
                <a:lnTo>
                  <a:pt x="180466" y="52057"/>
                </a:lnTo>
                <a:lnTo>
                  <a:pt x="178053" y="47878"/>
                </a:lnTo>
                <a:lnTo>
                  <a:pt x="174602" y="44526"/>
                </a:lnTo>
                <a:close/>
              </a:path>
              <a:path w="254635" h="269240">
                <a:moveTo>
                  <a:pt x="212343" y="79095"/>
                </a:moveTo>
                <a:lnTo>
                  <a:pt x="185673" y="105765"/>
                </a:lnTo>
                <a:lnTo>
                  <a:pt x="194153" y="105765"/>
                </a:lnTo>
                <a:lnTo>
                  <a:pt x="216534" y="83375"/>
                </a:lnTo>
                <a:lnTo>
                  <a:pt x="212343" y="79095"/>
                </a:lnTo>
                <a:close/>
              </a:path>
              <a:path w="254635" h="269240">
                <a:moveTo>
                  <a:pt x="212334" y="6819"/>
                </a:moveTo>
                <a:lnTo>
                  <a:pt x="200659" y="6819"/>
                </a:lnTo>
                <a:lnTo>
                  <a:pt x="204342" y="8483"/>
                </a:lnTo>
                <a:lnTo>
                  <a:pt x="210819" y="14897"/>
                </a:lnTo>
                <a:lnTo>
                  <a:pt x="212978" y="18453"/>
                </a:lnTo>
                <a:lnTo>
                  <a:pt x="214292" y="22682"/>
                </a:lnTo>
                <a:lnTo>
                  <a:pt x="215645" y="26644"/>
                </a:lnTo>
                <a:lnTo>
                  <a:pt x="216407" y="32169"/>
                </a:lnTo>
                <a:lnTo>
                  <a:pt x="216509" y="37718"/>
                </a:lnTo>
                <a:lnTo>
                  <a:pt x="217550" y="74193"/>
                </a:lnTo>
                <a:lnTo>
                  <a:pt x="221614" y="78320"/>
                </a:lnTo>
                <a:lnTo>
                  <a:pt x="231885" y="68046"/>
                </a:lnTo>
                <a:lnTo>
                  <a:pt x="223392" y="68046"/>
                </a:lnTo>
                <a:lnTo>
                  <a:pt x="222582" y="41376"/>
                </a:lnTo>
                <a:lnTo>
                  <a:pt x="222487" y="37718"/>
                </a:lnTo>
                <a:lnTo>
                  <a:pt x="222376" y="30708"/>
                </a:lnTo>
                <a:lnTo>
                  <a:pt x="221360" y="24206"/>
                </a:lnTo>
                <a:lnTo>
                  <a:pt x="219837" y="19278"/>
                </a:lnTo>
                <a:lnTo>
                  <a:pt x="218185" y="14350"/>
                </a:lnTo>
                <a:lnTo>
                  <a:pt x="215772" y="10159"/>
                </a:lnTo>
                <a:lnTo>
                  <a:pt x="212334" y="6819"/>
                </a:lnTo>
                <a:close/>
              </a:path>
              <a:path w="254635" h="269240">
                <a:moveTo>
                  <a:pt x="250062" y="41376"/>
                </a:moveTo>
                <a:lnTo>
                  <a:pt x="223392" y="68046"/>
                </a:lnTo>
                <a:lnTo>
                  <a:pt x="231885" y="68046"/>
                </a:lnTo>
                <a:lnTo>
                  <a:pt x="254253" y="45669"/>
                </a:lnTo>
                <a:lnTo>
                  <a:pt x="250062" y="41376"/>
                </a:lnTo>
                <a:close/>
              </a:path>
              <a:path w="254635" h="269240">
                <a:moveTo>
                  <a:pt x="161289" y="37718"/>
                </a:moveTo>
                <a:lnTo>
                  <a:pt x="134365" y="62610"/>
                </a:lnTo>
                <a:lnTo>
                  <a:pt x="138937" y="67132"/>
                </a:lnTo>
                <a:lnTo>
                  <a:pt x="139826" y="60401"/>
                </a:lnTo>
                <a:lnTo>
                  <a:pt x="142747" y="54635"/>
                </a:lnTo>
                <a:lnTo>
                  <a:pt x="147446" y="49834"/>
                </a:lnTo>
                <a:lnTo>
                  <a:pt x="150875" y="46393"/>
                </a:lnTo>
                <a:lnTo>
                  <a:pt x="154685" y="44640"/>
                </a:lnTo>
                <a:lnTo>
                  <a:pt x="162940" y="44526"/>
                </a:lnTo>
                <a:lnTo>
                  <a:pt x="174602" y="44526"/>
                </a:lnTo>
                <a:lnTo>
                  <a:pt x="171703" y="41567"/>
                </a:lnTo>
                <a:lnTo>
                  <a:pt x="168528" y="39662"/>
                </a:lnTo>
                <a:lnTo>
                  <a:pt x="161289" y="37718"/>
                </a:lnTo>
                <a:close/>
              </a:path>
              <a:path w="254635" h="269240">
                <a:moveTo>
                  <a:pt x="199008" y="0"/>
                </a:moveTo>
                <a:lnTo>
                  <a:pt x="172084" y="24891"/>
                </a:lnTo>
                <a:lnTo>
                  <a:pt x="176656" y="29413"/>
                </a:lnTo>
                <a:lnTo>
                  <a:pt x="177545" y="22682"/>
                </a:lnTo>
                <a:lnTo>
                  <a:pt x="180466" y="16916"/>
                </a:lnTo>
                <a:lnTo>
                  <a:pt x="185165" y="12128"/>
                </a:lnTo>
                <a:lnTo>
                  <a:pt x="188594" y="8674"/>
                </a:lnTo>
                <a:lnTo>
                  <a:pt x="192404" y="6921"/>
                </a:lnTo>
                <a:lnTo>
                  <a:pt x="200659" y="6819"/>
                </a:lnTo>
                <a:lnTo>
                  <a:pt x="212334" y="6819"/>
                </a:lnTo>
                <a:lnTo>
                  <a:pt x="209422" y="3848"/>
                </a:lnTo>
                <a:lnTo>
                  <a:pt x="206247" y="1943"/>
                </a:lnTo>
                <a:lnTo>
                  <a:pt x="199008" y="0"/>
                </a:lnTo>
                <a:close/>
              </a:path>
              <a:path w="254635" h="269240">
                <a:moveTo>
                  <a:pt x="6222" y="181521"/>
                </a:moveTo>
                <a:lnTo>
                  <a:pt x="3555" y="181521"/>
                </a:lnTo>
                <a:lnTo>
                  <a:pt x="2412" y="182016"/>
                </a:lnTo>
                <a:lnTo>
                  <a:pt x="380" y="183946"/>
                </a:lnTo>
                <a:lnTo>
                  <a:pt x="0" y="185115"/>
                </a:lnTo>
                <a:lnTo>
                  <a:pt x="0" y="187807"/>
                </a:lnTo>
                <a:lnTo>
                  <a:pt x="380" y="188963"/>
                </a:lnTo>
                <a:lnTo>
                  <a:pt x="2412" y="190906"/>
                </a:lnTo>
                <a:lnTo>
                  <a:pt x="3555" y="191388"/>
                </a:lnTo>
                <a:lnTo>
                  <a:pt x="6222" y="191388"/>
                </a:lnTo>
                <a:lnTo>
                  <a:pt x="7365" y="190906"/>
                </a:lnTo>
                <a:lnTo>
                  <a:pt x="8381" y="189928"/>
                </a:lnTo>
                <a:lnTo>
                  <a:pt x="9270" y="188963"/>
                </a:lnTo>
                <a:lnTo>
                  <a:pt x="9778" y="187807"/>
                </a:lnTo>
                <a:lnTo>
                  <a:pt x="9778" y="185115"/>
                </a:lnTo>
                <a:lnTo>
                  <a:pt x="9270" y="183946"/>
                </a:lnTo>
                <a:lnTo>
                  <a:pt x="8381" y="182981"/>
                </a:lnTo>
                <a:lnTo>
                  <a:pt x="7365" y="182016"/>
                </a:lnTo>
                <a:lnTo>
                  <a:pt x="6222" y="18152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3" name="object 1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65903" y="6381864"/>
            <a:ext cx="227330" cy="242036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5355463" y="6382346"/>
            <a:ext cx="259715" cy="264160"/>
          </a:xfrm>
          <a:custGeom>
            <a:avLst/>
            <a:gdLst/>
            <a:ahLst/>
            <a:cxnLst/>
            <a:rect l="l" t="t" r="r" b="b"/>
            <a:pathLst>
              <a:path w="259714" h="264159">
                <a:moveTo>
                  <a:pt x="39179" y="212089"/>
                </a:moveTo>
                <a:lnTo>
                  <a:pt x="27812" y="212089"/>
                </a:lnTo>
                <a:lnTo>
                  <a:pt x="31876" y="214629"/>
                </a:lnTo>
                <a:lnTo>
                  <a:pt x="36322" y="218439"/>
                </a:lnTo>
                <a:lnTo>
                  <a:pt x="36702" y="219709"/>
                </a:lnTo>
                <a:lnTo>
                  <a:pt x="36067" y="219709"/>
                </a:lnTo>
                <a:lnTo>
                  <a:pt x="35433" y="220979"/>
                </a:lnTo>
                <a:lnTo>
                  <a:pt x="34925" y="220979"/>
                </a:lnTo>
                <a:lnTo>
                  <a:pt x="33654" y="222249"/>
                </a:lnTo>
                <a:lnTo>
                  <a:pt x="33147" y="222249"/>
                </a:lnTo>
                <a:lnTo>
                  <a:pt x="25781" y="229869"/>
                </a:lnTo>
                <a:lnTo>
                  <a:pt x="21336" y="237489"/>
                </a:lnTo>
                <a:lnTo>
                  <a:pt x="18541" y="248919"/>
                </a:lnTo>
                <a:lnTo>
                  <a:pt x="20065" y="255269"/>
                </a:lnTo>
                <a:lnTo>
                  <a:pt x="24637" y="259079"/>
                </a:lnTo>
                <a:lnTo>
                  <a:pt x="28321" y="262889"/>
                </a:lnTo>
                <a:lnTo>
                  <a:pt x="32385" y="264159"/>
                </a:lnTo>
                <a:lnTo>
                  <a:pt x="41401" y="264159"/>
                </a:lnTo>
                <a:lnTo>
                  <a:pt x="45720" y="262889"/>
                </a:lnTo>
                <a:lnTo>
                  <a:pt x="49529" y="257809"/>
                </a:lnTo>
                <a:lnTo>
                  <a:pt x="34416" y="257809"/>
                </a:lnTo>
                <a:lnTo>
                  <a:pt x="31496" y="256539"/>
                </a:lnTo>
                <a:lnTo>
                  <a:pt x="28956" y="253999"/>
                </a:lnTo>
                <a:lnTo>
                  <a:pt x="25781" y="251459"/>
                </a:lnTo>
                <a:lnTo>
                  <a:pt x="24764" y="247649"/>
                </a:lnTo>
                <a:lnTo>
                  <a:pt x="27304" y="237489"/>
                </a:lnTo>
                <a:lnTo>
                  <a:pt x="30734" y="232409"/>
                </a:lnTo>
                <a:lnTo>
                  <a:pt x="38100" y="226059"/>
                </a:lnTo>
                <a:lnTo>
                  <a:pt x="39497" y="224789"/>
                </a:lnTo>
                <a:lnTo>
                  <a:pt x="40512" y="223519"/>
                </a:lnTo>
                <a:lnTo>
                  <a:pt x="50334" y="223519"/>
                </a:lnTo>
                <a:lnTo>
                  <a:pt x="40512" y="213359"/>
                </a:lnTo>
                <a:lnTo>
                  <a:pt x="39179" y="212089"/>
                </a:lnTo>
                <a:close/>
              </a:path>
              <a:path w="259714" h="264159">
                <a:moveTo>
                  <a:pt x="50334" y="223519"/>
                </a:moveTo>
                <a:lnTo>
                  <a:pt x="40512" y="223519"/>
                </a:lnTo>
                <a:lnTo>
                  <a:pt x="46482" y="229869"/>
                </a:lnTo>
                <a:lnTo>
                  <a:pt x="48640" y="231139"/>
                </a:lnTo>
                <a:lnTo>
                  <a:pt x="50037" y="233679"/>
                </a:lnTo>
                <a:lnTo>
                  <a:pt x="51562" y="240029"/>
                </a:lnTo>
                <a:lnTo>
                  <a:pt x="51688" y="242569"/>
                </a:lnTo>
                <a:lnTo>
                  <a:pt x="50926" y="245109"/>
                </a:lnTo>
                <a:lnTo>
                  <a:pt x="50291" y="248919"/>
                </a:lnTo>
                <a:lnTo>
                  <a:pt x="48767" y="251459"/>
                </a:lnTo>
                <a:lnTo>
                  <a:pt x="46482" y="253999"/>
                </a:lnTo>
                <a:lnTo>
                  <a:pt x="43687" y="256539"/>
                </a:lnTo>
                <a:lnTo>
                  <a:pt x="40766" y="257809"/>
                </a:lnTo>
                <a:lnTo>
                  <a:pt x="49529" y="257809"/>
                </a:lnTo>
                <a:lnTo>
                  <a:pt x="52450" y="255269"/>
                </a:lnTo>
                <a:lnTo>
                  <a:pt x="54356" y="252729"/>
                </a:lnTo>
                <a:lnTo>
                  <a:pt x="56641" y="245109"/>
                </a:lnTo>
                <a:lnTo>
                  <a:pt x="56641" y="241299"/>
                </a:lnTo>
                <a:lnTo>
                  <a:pt x="55752" y="237489"/>
                </a:lnTo>
                <a:lnTo>
                  <a:pt x="63838" y="237489"/>
                </a:lnTo>
                <a:lnTo>
                  <a:pt x="50334" y="223519"/>
                </a:lnTo>
                <a:close/>
              </a:path>
              <a:path w="259714" h="264159">
                <a:moveTo>
                  <a:pt x="63838" y="237489"/>
                </a:moveTo>
                <a:lnTo>
                  <a:pt x="55752" y="237489"/>
                </a:lnTo>
                <a:lnTo>
                  <a:pt x="62102" y="243839"/>
                </a:lnTo>
                <a:lnTo>
                  <a:pt x="66294" y="240029"/>
                </a:lnTo>
                <a:lnTo>
                  <a:pt x="63838" y="237489"/>
                </a:lnTo>
                <a:close/>
              </a:path>
              <a:path w="259714" h="264159">
                <a:moveTo>
                  <a:pt x="106552" y="193039"/>
                </a:moveTo>
                <a:lnTo>
                  <a:pt x="97916" y="193039"/>
                </a:lnTo>
                <a:lnTo>
                  <a:pt x="107314" y="203199"/>
                </a:lnTo>
                <a:lnTo>
                  <a:pt x="109982" y="208279"/>
                </a:lnTo>
                <a:lnTo>
                  <a:pt x="110109" y="212089"/>
                </a:lnTo>
                <a:lnTo>
                  <a:pt x="110362" y="217169"/>
                </a:lnTo>
                <a:lnTo>
                  <a:pt x="108076" y="222249"/>
                </a:lnTo>
                <a:lnTo>
                  <a:pt x="103504" y="227329"/>
                </a:lnTo>
                <a:lnTo>
                  <a:pt x="101219" y="228599"/>
                </a:lnTo>
                <a:lnTo>
                  <a:pt x="98551" y="231139"/>
                </a:lnTo>
                <a:lnTo>
                  <a:pt x="92710" y="233679"/>
                </a:lnTo>
                <a:lnTo>
                  <a:pt x="87122" y="236219"/>
                </a:lnTo>
                <a:lnTo>
                  <a:pt x="91694" y="240029"/>
                </a:lnTo>
                <a:lnTo>
                  <a:pt x="94234" y="240029"/>
                </a:lnTo>
                <a:lnTo>
                  <a:pt x="97027" y="238759"/>
                </a:lnTo>
                <a:lnTo>
                  <a:pt x="102870" y="234949"/>
                </a:lnTo>
                <a:lnTo>
                  <a:pt x="105537" y="233679"/>
                </a:lnTo>
                <a:lnTo>
                  <a:pt x="107823" y="231139"/>
                </a:lnTo>
                <a:lnTo>
                  <a:pt x="113791" y="224789"/>
                </a:lnTo>
                <a:lnTo>
                  <a:pt x="116712" y="218439"/>
                </a:lnTo>
                <a:lnTo>
                  <a:pt x="116586" y="212089"/>
                </a:lnTo>
                <a:lnTo>
                  <a:pt x="116332" y="205739"/>
                </a:lnTo>
                <a:lnTo>
                  <a:pt x="113029" y="199389"/>
                </a:lnTo>
                <a:lnTo>
                  <a:pt x="106552" y="193039"/>
                </a:lnTo>
                <a:close/>
              </a:path>
              <a:path w="259714" h="264159">
                <a:moveTo>
                  <a:pt x="29717" y="205739"/>
                </a:moveTo>
                <a:lnTo>
                  <a:pt x="18669" y="205739"/>
                </a:lnTo>
                <a:lnTo>
                  <a:pt x="13588" y="207009"/>
                </a:lnTo>
                <a:lnTo>
                  <a:pt x="8636" y="212089"/>
                </a:lnTo>
                <a:lnTo>
                  <a:pt x="4190" y="217169"/>
                </a:lnTo>
                <a:lnTo>
                  <a:pt x="1270" y="222249"/>
                </a:lnTo>
                <a:lnTo>
                  <a:pt x="0" y="228599"/>
                </a:lnTo>
                <a:lnTo>
                  <a:pt x="4317" y="232409"/>
                </a:lnTo>
                <a:lnTo>
                  <a:pt x="5587" y="226059"/>
                </a:lnTo>
                <a:lnTo>
                  <a:pt x="8254" y="220979"/>
                </a:lnTo>
                <a:lnTo>
                  <a:pt x="12446" y="217169"/>
                </a:lnTo>
                <a:lnTo>
                  <a:pt x="16128" y="213359"/>
                </a:lnTo>
                <a:lnTo>
                  <a:pt x="19938" y="212089"/>
                </a:lnTo>
                <a:lnTo>
                  <a:pt x="39179" y="212089"/>
                </a:lnTo>
                <a:lnTo>
                  <a:pt x="35178" y="208279"/>
                </a:lnTo>
                <a:lnTo>
                  <a:pt x="29717" y="205739"/>
                </a:lnTo>
                <a:close/>
              </a:path>
              <a:path w="259714" h="264159">
                <a:moveTo>
                  <a:pt x="67056" y="165099"/>
                </a:moveTo>
                <a:lnTo>
                  <a:pt x="63246" y="165099"/>
                </a:lnTo>
                <a:lnTo>
                  <a:pt x="55879" y="166369"/>
                </a:lnTo>
                <a:lnTo>
                  <a:pt x="52577" y="168909"/>
                </a:lnTo>
                <a:lnTo>
                  <a:pt x="44450" y="176529"/>
                </a:lnTo>
                <a:lnTo>
                  <a:pt x="42163" y="182879"/>
                </a:lnTo>
                <a:lnTo>
                  <a:pt x="43814" y="196849"/>
                </a:lnTo>
                <a:lnTo>
                  <a:pt x="76453" y="222249"/>
                </a:lnTo>
                <a:lnTo>
                  <a:pt x="85216" y="220979"/>
                </a:lnTo>
                <a:lnTo>
                  <a:pt x="89153" y="218439"/>
                </a:lnTo>
                <a:lnTo>
                  <a:pt x="91693" y="215899"/>
                </a:lnTo>
                <a:lnTo>
                  <a:pt x="80772" y="215899"/>
                </a:lnTo>
                <a:lnTo>
                  <a:pt x="75184" y="214629"/>
                </a:lnTo>
                <a:lnTo>
                  <a:pt x="69723" y="214629"/>
                </a:lnTo>
                <a:lnTo>
                  <a:pt x="64262" y="210819"/>
                </a:lnTo>
                <a:lnTo>
                  <a:pt x="58927" y="205739"/>
                </a:lnTo>
                <a:lnTo>
                  <a:pt x="53466" y="200659"/>
                </a:lnTo>
                <a:lnTo>
                  <a:pt x="50419" y="194309"/>
                </a:lnTo>
                <a:lnTo>
                  <a:pt x="48640" y="184149"/>
                </a:lnTo>
                <a:lnTo>
                  <a:pt x="50291" y="179069"/>
                </a:lnTo>
                <a:lnTo>
                  <a:pt x="54228" y="175259"/>
                </a:lnTo>
                <a:lnTo>
                  <a:pt x="56641" y="172719"/>
                </a:lnTo>
                <a:lnTo>
                  <a:pt x="59562" y="171449"/>
                </a:lnTo>
                <a:lnTo>
                  <a:pt x="66166" y="170179"/>
                </a:lnTo>
                <a:lnTo>
                  <a:pt x="83616" y="170179"/>
                </a:lnTo>
                <a:lnTo>
                  <a:pt x="79794" y="166369"/>
                </a:lnTo>
                <a:lnTo>
                  <a:pt x="70992" y="166369"/>
                </a:lnTo>
                <a:lnTo>
                  <a:pt x="67056" y="165099"/>
                </a:lnTo>
                <a:close/>
              </a:path>
              <a:path w="259714" h="264159">
                <a:moveTo>
                  <a:pt x="83616" y="170179"/>
                </a:moveTo>
                <a:lnTo>
                  <a:pt x="69723" y="170179"/>
                </a:lnTo>
                <a:lnTo>
                  <a:pt x="77342" y="173989"/>
                </a:lnTo>
                <a:lnTo>
                  <a:pt x="81025" y="176529"/>
                </a:lnTo>
                <a:lnTo>
                  <a:pt x="84709" y="180339"/>
                </a:lnTo>
                <a:lnTo>
                  <a:pt x="89915" y="185419"/>
                </a:lnTo>
                <a:lnTo>
                  <a:pt x="92963" y="190499"/>
                </a:lnTo>
                <a:lnTo>
                  <a:pt x="94741" y="201929"/>
                </a:lnTo>
                <a:lnTo>
                  <a:pt x="93217" y="207009"/>
                </a:lnTo>
                <a:lnTo>
                  <a:pt x="89408" y="210819"/>
                </a:lnTo>
                <a:lnTo>
                  <a:pt x="85471" y="214629"/>
                </a:lnTo>
                <a:lnTo>
                  <a:pt x="80772" y="215899"/>
                </a:lnTo>
                <a:lnTo>
                  <a:pt x="91693" y="215899"/>
                </a:lnTo>
                <a:lnTo>
                  <a:pt x="95503" y="212089"/>
                </a:lnTo>
                <a:lnTo>
                  <a:pt x="97409" y="209549"/>
                </a:lnTo>
                <a:lnTo>
                  <a:pt x="99440" y="201929"/>
                </a:lnTo>
                <a:lnTo>
                  <a:pt x="99187" y="198119"/>
                </a:lnTo>
                <a:lnTo>
                  <a:pt x="97916" y="193039"/>
                </a:lnTo>
                <a:lnTo>
                  <a:pt x="106552" y="193039"/>
                </a:lnTo>
                <a:lnTo>
                  <a:pt x="83616" y="170179"/>
                </a:lnTo>
                <a:close/>
              </a:path>
              <a:path w="259714" h="264159">
                <a:moveTo>
                  <a:pt x="115442" y="119379"/>
                </a:moveTo>
                <a:lnTo>
                  <a:pt x="110744" y="119379"/>
                </a:lnTo>
                <a:lnTo>
                  <a:pt x="101473" y="121919"/>
                </a:lnTo>
                <a:lnTo>
                  <a:pt x="85978" y="143509"/>
                </a:lnTo>
                <a:lnTo>
                  <a:pt x="86360" y="148589"/>
                </a:lnTo>
                <a:lnTo>
                  <a:pt x="88137" y="153669"/>
                </a:lnTo>
                <a:lnTo>
                  <a:pt x="89788" y="158749"/>
                </a:lnTo>
                <a:lnTo>
                  <a:pt x="120014" y="179069"/>
                </a:lnTo>
                <a:lnTo>
                  <a:pt x="129286" y="176529"/>
                </a:lnTo>
                <a:lnTo>
                  <a:pt x="133476" y="173989"/>
                </a:lnTo>
                <a:lnTo>
                  <a:pt x="135255" y="172719"/>
                </a:lnTo>
                <a:lnTo>
                  <a:pt x="123951" y="172719"/>
                </a:lnTo>
                <a:lnTo>
                  <a:pt x="112649" y="171449"/>
                </a:lnTo>
                <a:lnTo>
                  <a:pt x="107187" y="167639"/>
                </a:lnTo>
                <a:lnTo>
                  <a:pt x="101981" y="162559"/>
                </a:lnTo>
                <a:lnTo>
                  <a:pt x="96520" y="157479"/>
                </a:lnTo>
                <a:lnTo>
                  <a:pt x="93472" y="151129"/>
                </a:lnTo>
                <a:lnTo>
                  <a:pt x="92710" y="146049"/>
                </a:lnTo>
                <a:lnTo>
                  <a:pt x="92075" y="140969"/>
                </a:lnTo>
                <a:lnTo>
                  <a:pt x="93725" y="135889"/>
                </a:lnTo>
                <a:lnTo>
                  <a:pt x="101853" y="126999"/>
                </a:lnTo>
                <a:lnTo>
                  <a:pt x="106807" y="125729"/>
                </a:lnTo>
                <a:lnTo>
                  <a:pt x="127804" y="125729"/>
                </a:lnTo>
                <a:lnTo>
                  <a:pt x="124840" y="123189"/>
                </a:lnTo>
                <a:lnTo>
                  <a:pt x="115442" y="119379"/>
                </a:lnTo>
                <a:close/>
              </a:path>
              <a:path w="259714" h="264159">
                <a:moveTo>
                  <a:pt x="127804" y="125729"/>
                </a:moveTo>
                <a:lnTo>
                  <a:pt x="106807" y="125729"/>
                </a:lnTo>
                <a:lnTo>
                  <a:pt x="118110" y="126999"/>
                </a:lnTo>
                <a:lnTo>
                  <a:pt x="123571" y="130809"/>
                </a:lnTo>
                <a:lnTo>
                  <a:pt x="134238" y="140969"/>
                </a:lnTo>
                <a:lnTo>
                  <a:pt x="137287" y="146049"/>
                </a:lnTo>
                <a:lnTo>
                  <a:pt x="137922" y="152399"/>
                </a:lnTo>
                <a:lnTo>
                  <a:pt x="138684" y="157479"/>
                </a:lnTo>
                <a:lnTo>
                  <a:pt x="137033" y="162559"/>
                </a:lnTo>
                <a:lnTo>
                  <a:pt x="128904" y="170179"/>
                </a:lnTo>
                <a:lnTo>
                  <a:pt x="123951" y="172719"/>
                </a:lnTo>
                <a:lnTo>
                  <a:pt x="135255" y="172719"/>
                </a:lnTo>
                <a:lnTo>
                  <a:pt x="137033" y="171449"/>
                </a:lnTo>
                <a:lnTo>
                  <a:pt x="140588" y="167639"/>
                </a:lnTo>
                <a:lnTo>
                  <a:pt x="142875" y="163829"/>
                </a:lnTo>
                <a:lnTo>
                  <a:pt x="143763" y="158749"/>
                </a:lnTo>
                <a:lnTo>
                  <a:pt x="144779" y="153669"/>
                </a:lnTo>
                <a:lnTo>
                  <a:pt x="133476" y="130809"/>
                </a:lnTo>
                <a:lnTo>
                  <a:pt x="129286" y="126999"/>
                </a:lnTo>
                <a:lnTo>
                  <a:pt x="127804" y="125729"/>
                </a:lnTo>
                <a:close/>
              </a:path>
              <a:path w="259714" h="264159">
                <a:moveTo>
                  <a:pt x="68325" y="154939"/>
                </a:moveTo>
                <a:lnTo>
                  <a:pt x="64262" y="158749"/>
                </a:lnTo>
                <a:lnTo>
                  <a:pt x="70992" y="166369"/>
                </a:lnTo>
                <a:lnTo>
                  <a:pt x="79794" y="166369"/>
                </a:lnTo>
                <a:lnTo>
                  <a:pt x="68325" y="154939"/>
                </a:lnTo>
                <a:close/>
              </a:path>
              <a:path w="259714" h="264159">
                <a:moveTo>
                  <a:pt x="157734" y="99059"/>
                </a:moveTo>
                <a:lnTo>
                  <a:pt x="136525" y="119379"/>
                </a:lnTo>
                <a:lnTo>
                  <a:pt x="140588" y="124459"/>
                </a:lnTo>
                <a:lnTo>
                  <a:pt x="161798" y="102869"/>
                </a:lnTo>
                <a:lnTo>
                  <a:pt x="157734" y="99059"/>
                </a:lnTo>
                <a:close/>
              </a:path>
              <a:path w="259714" h="264159">
                <a:moveTo>
                  <a:pt x="179832" y="44449"/>
                </a:moveTo>
                <a:lnTo>
                  <a:pt x="168148" y="44449"/>
                </a:lnTo>
                <a:lnTo>
                  <a:pt x="171958" y="46989"/>
                </a:lnTo>
                <a:lnTo>
                  <a:pt x="175387" y="49529"/>
                </a:lnTo>
                <a:lnTo>
                  <a:pt x="178308" y="53339"/>
                </a:lnTo>
                <a:lnTo>
                  <a:pt x="180594" y="57149"/>
                </a:lnTo>
                <a:lnTo>
                  <a:pt x="181863" y="60959"/>
                </a:lnTo>
                <a:lnTo>
                  <a:pt x="183261" y="64769"/>
                </a:lnTo>
                <a:lnTo>
                  <a:pt x="184023" y="69849"/>
                </a:lnTo>
                <a:lnTo>
                  <a:pt x="184107" y="74929"/>
                </a:lnTo>
                <a:lnTo>
                  <a:pt x="184222" y="80009"/>
                </a:lnTo>
                <a:lnTo>
                  <a:pt x="185165" y="113029"/>
                </a:lnTo>
                <a:lnTo>
                  <a:pt x="189229" y="116839"/>
                </a:lnTo>
                <a:lnTo>
                  <a:pt x="199272" y="106679"/>
                </a:lnTo>
                <a:lnTo>
                  <a:pt x="191008" y="106679"/>
                </a:lnTo>
                <a:lnTo>
                  <a:pt x="189864" y="68579"/>
                </a:lnTo>
                <a:lnTo>
                  <a:pt x="188975" y="62229"/>
                </a:lnTo>
                <a:lnTo>
                  <a:pt x="187451" y="57149"/>
                </a:lnTo>
                <a:lnTo>
                  <a:pt x="185800" y="52069"/>
                </a:lnTo>
                <a:lnTo>
                  <a:pt x="183387" y="48259"/>
                </a:lnTo>
                <a:lnTo>
                  <a:pt x="179832" y="44449"/>
                </a:lnTo>
                <a:close/>
              </a:path>
              <a:path w="259714" h="264159">
                <a:moveTo>
                  <a:pt x="217677" y="80009"/>
                </a:moveTo>
                <a:lnTo>
                  <a:pt x="191008" y="106679"/>
                </a:lnTo>
                <a:lnTo>
                  <a:pt x="199272" y="106679"/>
                </a:lnTo>
                <a:lnTo>
                  <a:pt x="221869" y="83819"/>
                </a:lnTo>
                <a:lnTo>
                  <a:pt x="217677" y="80009"/>
                </a:lnTo>
                <a:close/>
              </a:path>
              <a:path w="259714" h="264159">
                <a:moveTo>
                  <a:pt x="217550" y="7619"/>
                </a:moveTo>
                <a:lnTo>
                  <a:pt x="205866" y="7619"/>
                </a:lnTo>
                <a:lnTo>
                  <a:pt x="209676" y="8889"/>
                </a:lnTo>
                <a:lnTo>
                  <a:pt x="213106" y="12699"/>
                </a:lnTo>
                <a:lnTo>
                  <a:pt x="216026" y="15239"/>
                </a:lnTo>
                <a:lnTo>
                  <a:pt x="218312" y="19049"/>
                </a:lnTo>
                <a:lnTo>
                  <a:pt x="219583" y="22859"/>
                </a:lnTo>
                <a:lnTo>
                  <a:pt x="220979" y="26669"/>
                </a:lnTo>
                <a:lnTo>
                  <a:pt x="221741" y="33019"/>
                </a:lnTo>
                <a:lnTo>
                  <a:pt x="221941" y="41909"/>
                </a:lnTo>
                <a:lnTo>
                  <a:pt x="222885" y="74929"/>
                </a:lnTo>
                <a:lnTo>
                  <a:pt x="226949" y="78739"/>
                </a:lnTo>
                <a:lnTo>
                  <a:pt x="236991" y="68579"/>
                </a:lnTo>
                <a:lnTo>
                  <a:pt x="228726" y="68579"/>
                </a:lnTo>
                <a:lnTo>
                  <a:pt x="227584" y="31749"/>
                </a:lnTo>
                <a:lnTo>
                  <a:pt x="226695" y="24129"/>
                </a:lnTo>
                <a:lnTo>
                  <a:pt x="225171" y="20319"/>
                </a:lnTo>
                <a:lnTo>
                  <a:pt x="223520" y="15239"/>
                </a:lnTo>
                <a:lnTo>
                  <a:pt x="220979" y="10159"/>
                </a:lnTo>
                <a:lnTo>
                  <a:pt x="217550" y="7619"/>
                </a:lnTo>
                <a:close/>
              </a:path>
              <a:path w="259714" h="264159">
                <a:moveTo>
                  <a:pt x="255397" y="41909"/>
                </a:moveTo>
                <a:lnTo>
                  <a:pt x="228726" y="68579"/>
                </a:lnTo>
                <a:lnTo>
                  <a:pt x="236991" y="68579"/>
                </a:lnTo>
                <a:lnTo>
                  <a:pt x="259587" y="45719"/>
                </a:lnTo>
                <a:lnTo>
                  <a:pt x="255397" y="41909"/>
                </a:lnTo>
                <a:close/>
              </a:path>
              <a:path w="259714" h="264159">
                <a:moveTo>
                  <a:pt x="166624" y="38099"/>
                </a:moveTo>
                <a:lnTo>
                  <a:pt x="162940" y="38099"/>
                </a:lnTo>
                <a:lnTo>
                  <a:pt x="159131" y="39369"/>
                </a:lnTo>
                <a:lnTo>
                  <a:pt x="142748" y="54609"/>
                </a:lnTo>
                <a:lnTo>
                  <a:pt x="141097" y="57149"/>
                </a:lnTo>
                <a:lnTo>
                  <a:pt x="140081" y="59689"/>
                </a:lnTo>
                <a:lnTo>
                  <a:pt x="139700" y="63499"/>
                </a:lnTo>
                <a:lnTo>
                  <a:pt x="144272" y="67309"/>
                </a:lnTo>
                <a:lnTo>
                  <a:pt x="145161" y="60959"/>
                </a:lnTo>
                <a:lnTo>
                  <a:pt x="147954" y="54609"/>
                </a:lnTo>
                <a:lnTo>
                  <a:pt x="152781" y="50799"/>
                </a:lnTo>
                <a:lnTo>
                  <a:pt x="156210" y="46989"/>
                </a:lnTo>
                <a:lnTo>
                  <a:pt x="160020" y="45719"/>
                </a:lnTo>
                <a:lnTo>
                  <a:pt x="168148" y="44449"/>
                </a:lnTo>
                <a:lnTo>
                  <a:pt x="179832" y="44449"/>
                </a:lnTo>
                <a:lnTo>
                  <a:pt x="177037" y="41909"/>
                </a:lnTo>
                <a:lnTo>
                  <a:pt x="173736" y="40639"/>
                </a:lnTo>
                <a:lnTo>
                  <a:pt x="166624" y="38099"/>
                </a:lnTo>
                <a:close/>
              </a:path>
              <a:path w="259714" h="264159">
                <a:moveTo>
                  <a:pt x="204342" y="0"/>
                </a:moveTo>
                <a:lnTo>
                  <a:pt x="200660" y="0"/>
                </a:lnTo>
                <a:lnTo>
                  <a:pt x="196850" y="1269"/>
                </a:lnTo>
                <a:lnTo>
                  <a:pt x="180466" y="16509"/>
                </a:lnTo>
                <a:lnTo>
                  <a:pt x="178815" y="19049"/>
                </a:lnTo>
                <a:lnTo>
                  <a:pt x="177800" y="22859"/>
                </a:lnTo>
                <a:lnTo>
                  <a:pt x="177419" y="25399"/>
                </a:lnTo>
                <a:lnTo>
                  <a:pt x="181990" y="30479"/>
                </a:lnTo>
                <a:lnTo>
                  <a:pt x="182879" y="22859"/>
                </a:lnTo>
                <a:lnTo>
                  <a:pt x="185674" y="17779"/>
                </a:lnTo>
                <a:lnTo>
                  <a:pt x="190500" y="12699"/>
                </a:lnTo>
                <a:lnTo>
                  <a:pt x="193928" y="8889"/>
                </a:lnTo>
                <a:lnTo>
                  <a:pt x="197738" y="7619"/>
                </a:lnTo>
                <a:lnTo>
                  <a:pt x="217550" y="7619"/>
                </a:lnTo>
                <a:lnTo>
                  <a:pt x="214757" y="3809"/>
                </a:lnTo>
                <a:lnTo>
                  <a:pt x="211454" y="2539"/>
                </a:lnTo>
                <a:lnTo>
                  <a:pt x="20434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5" name="object 1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03570" y="6381508"/>
            <a:ext cx="234518" cy="243001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16752" y="6381419"/>
            <a:ext cx="243522" cy="247980"/>
          </a:xfrm>
          <a:prstGeom prst="rect">
            <a:avLst/>
          </a:prstGeom>
        </p:spPr>
      </p:pic>
      <p:sp>
        <p:nvSpPr>
          <p:cNvPr id="157" name="object 157"/>
          <p:cNvSpPr/>
          <p:nvPr/>
        </p:nvSpPr>
        <p:spPr>
          <a:xfrm>
            <a:off x="6321171" y="6381457"/>
            <a:ext cx="261620" cy="266065"/>
          </a:xfrm>
          <a:custGeom>
            <a:avLst/>
            <a:gdLst/>
            <a:ahLst/>
            <a:cxnLst/>
            <a:rect l="l" t="t" r="r" b="b"/>
            <a:pathLst>
              <a:path w="261620" h="266065">
                <a:moveTo>
                  <a:pt x="4063" y="220243"/>
                </a:moveTo>
                <a:lnTo>
                  <a:pt x="0" y="224370"/>
                </a:lnTo>
                <a:lnTo>
                  <a:pt x="41275" y="265747"/>
                </a:lnTo>
                <a:lnTo>
                  <a:pt x="45974" y="261061"/>
                </a:lnTo>
                <a:lnTo>
                  <a:pt x="17017" y="232016"/>
                </a:lnTo>
                <a:lnTo>
                  <a:pt x="14986" y="227799"/>
                </a:lnTo>
                <a:lnTo>
                  <a:pt x="14894" y="226148"/>
                </a:lnTo>
                <a:lnTo>
                  <a:pt x="10667" y="226148"/>
                </a:lnTo>
                <a:lnTo>
                  <a:pt x="4063" y="220243"/>
                </a:lnTo>
                <a:close/>
              </a:path>
              <a:path w="261620" h="266065">
                <a:moveTo>
                  <a:pt x="45368" y="206235"/>
                </a:moveTo>
                <a:lnTo>
                  <a:pt x="26669" y="206235"/>
                </a:lnTo>
                <a:lnTo>
                  <a:pt x="34925" y="207098"/>
                </a:lnTo>
                <a:lnTo>
                  <a:pt x="39115" y="209384"/>
                </a:lnTo>
                <a:lnTo>
                  <a:pt x="44298" y="214528"/>
                </a:lnTo>
                <a:lnTo>
                  <a:pt x="68452" y="238671"/>
                </a:lnTo>
                <a:lnTo>
                  <a:pt x="73151" y="233984"/>
                </a:lnTo>
                <a:lnTo>
                  <a:pt x="47370" y="208203"/>
                </a:lnTo>
                <a:lnTo>
                  <a:pt x="45368" y="206235"/>
                </a:lnTo>
                <a:close/>
              </a:path>
              <a:path w="261620" h="266065">
                <a:moveTo>
                  <a:pt x="25653" y="199517"/>
                </a:moveTo>
                <a:lnTo>
                  <a:pt x="9651" y="222478"/>
                </a:lnTo>
                <a:lnTo>
                  <a:pt x="10667" y="226148"/>
                </a:lnTo>
                <a:lnTo>
                  <a:pt x="14894" y="226148"/>
                </a:lnTo>
                <a:lnTo>
                  <a:pt x="14477" y="218592"/>
                </a:lnTo>
                <a:lnTo>
                  <a:pt x="16128" y="214528"/>
                </a:lnTo>
                <a:lnTo>
                  <a:pt x="19557" y="211035"/>
                </a:lnTo>
                <a:lnTo>
                  <a:pt x="22987" y="207695"/>
                </a:lnTo>
                <a:lnTo>
                  <a:pt x="26669" y="206235"/>
                </a:lnTo>
                <a:lnTo>
                  <a:pt x="45368" y="206235"/>
                </a:lnTo>
                <a:lnTo>
                  <a:pt x="42163" y="203085"/>
                </a:lnTo>
                <a:lnTo>
                  <a:pt x="36829" y="200317"/>
                </a:lnTo>
                <a:lnTo>
                  <a:pt x="25653" y="199517"/>
                </a:lnTo>
                <a:close/>
              </a:path>
              <a:path w="261620" h="266065">
                <a:moveTo>
                  <a:pt x="73787" y="157746"/>
                </a:moveTo>
                <a:lnTo>
                  <a:pt x="49926" y="178066"/>
                </a:lnTo>
                <a:lnTo>
                  <a:pt x="49021" y="182092"/>
                </a:lnTo>
                <a:lnTo>
                  <a:pt x="73601" y="214528"/>
                </a:lnTo>
                <a:lnTo>
                  <a:pt x="83057" y="216738"/>
                </a:lnTo>
                <a:lnTo>
                  <a:pt x="92328" y="215023"/>
                </a:lnTo>
                <a:lnTo>
                  <a:pt x="96418" y="212725"/>
                </a:lnTo>
                <a:lnTo>
                  <a:pt x="98579" y="210578"/>
                </a:lnTo>
                <a:lnTo>
                  <a:pt x="86994" y="210578"/>
                </a:lnTo>
                <a:lnTo>
                  <a:pt x="75691" y="209067"/>
                </a:lnTo>
                <a:lnTo>
                  <a:pt x="54990" y="178739"/>
                </a:lnTo>
                <a:lnTo>
                  <a:pt x="56768" y="173901"/>
                </a:lnTo>
                <a:lnTo>
                  <a:pt x="64896" y="165722"/>
                </a:lnTo>
                <a:lnTo>
                  <a:pt x="69723" y="164045"/>
                </a:lnTo>
                <a:lnTo>
                  <a:pt x="91217" y="164045"/>
                </a:lnTo>
                <a:lnTo>
                  <a:pt x="87850" y="161785"/>
                </a:lnTo>
                <a:lnTo>
                  <a:pt x="78486" y="158191"/>
                </a:lnTo>
                <a:lnTo>
                  <a:pt x="73787" y="157746"/>
                </a:lnTo>
                <a:close/>
              </a:path>
              <a:path w="261620" h="266065">
                <a:moveTo>
                  <a:pt x="91217" y="164045"/>
                </a:moveTo>
                <a:lnTo>
                  <a:pt x="69723" y="164045"/>
                </a:lnTo>
                <a:lnTo>
                  <a:pt x="81152" y="165557"/>
                </a:lnTo>
                <a:lnTo>
                  <a:pt x="86613" y="168567"/>
                </a:lnTo>
                <a:lnTo>
                  <a:pt x="91871" y="173901"/>
                </a:lnTo>
                <a:lnTo>
                  <a:pt x="97154" y="179184"/>
                </a:lnTo>
                <a:lnTo>
                  <a:pt x="100202" y="184658"/>
                </a:lnTo>
                <a:lnTo>
                  <a:pt x="86994" y="210578"/>
                </a:lnTo>
                <a:lnTo>
                  <a:pt x="98579" y="210578"/>
                </a:lnTo>
                <a:lnTo>
                  <a:pt x="103631" y="205587"/>
                </a:lnTo>
                <a:lnTo>
                  <a:pt x="105790" y="201574"/>
                </a:lnTo>
                <a:lnTo>
                  <a:pt x="107823" y="192519"/>
                </a:lnTo>
                <a:lnTo>
                  <a:pt x="107441" y="187820"/>
                </a:lnTo>
                <a:lnTo>
                  <a:pt x="105663" y="182943"/>
                </a:lnTo>
                <a:lnTo>
                  <a:pt x="104012" y="178066"/>
                </a:lnTo>
                <a:lnTo>
                  <a:pt x="100964" y="173418"/>
                </a:lnTo>
                <a:lnTo>
                  <a:pt x="92328" y="164795"/>
                </a:lnTo>
                <a:lnTo>
                  <a:pt x="91217" y="164045"/>
                </a:lnTo>
                <a:close/>
              </a:path>
              <a:path w="261620" h="266065">
                <a:moveTo>
                  <a:pt x="85851" y="138430"/>
                </a:moveTo>
                <a:lnTo>
                  <a:pt x="80771" y="143598"/>
                </a:lnTo>
                <a:lnTo>
                  <a:pt x="137413" y="169621"/>
                </a:lnTo>
                <a:lnTo>
                  <a:pt x="142112" y="165011"/>
                </a:lnTo>
                <a:lnTo>
                  <a:pt x="140632" y="161785"/>
                </a:lnTo>
                <a:lnTo>
                  <a:pt x="134492" y="161785"/>
                </a:lnTo>
                <a:lnTo>
                  <a:pt x="85851" y="138430"/>
                </a:lnTo>
                <a:close/>
              </a:path>
              <a:path w="261620" h="266065">
                <a:moveTo>
                  <a:pt x="116077" y="108280"/>
                </a:moveTo>
                <a:lnTo>
                  <a:pt x="111125" y="113207"/>
                </a:lnTo>
                <a:lnTo>
                  <a:pt x="134492" y="161785"/>
                </a:lnTo>
                <a:lnTo>
                  <a:pt x="140632" y="161785"/>
                </a:lnTo>
                <a:lnTo>
                  <a:pt x="116077" y="108280"/>
                </a:lnTo>
                <a:close/>
              </a:path>
              <a:path w="261620" h="266065">
                <a:moveTo>
                  <a:pt x="159512" y="98120"/>
                </a:moveTo>
                <a:lnTo>
                  <a:pt x="138302" y="119303"/>
                </a:lnTo>
                <a:lnTo>
                  <a:pt x="142366" y="123342"/>
                </a:lnTo>
                <a:lnTo>
                  <a:pt x="163575" y="102158"/>
                </a:lnTo>
                <a:lnTo>
                  <a:pt x="159512" y="98120"/>
                </a:lnTo>
                <a:close/>
              </a:path>
              <a:path w="261620" h="266065">
                <a:moveTo>
                  <a:pt x="180707" y="45618"/>
                </a:moveTo>
                <a:lnTo>
                  <a:pt x="168909" y="45618"/>
                </a:lnTo>
                <a:lnTo>
                  <a:pt x="172719" y="47282"/>
                </a:lnTo>
                <a:lnTo>
                  <a:pt x="176021" y="50685"/>
                </a:lnTo>
                <a:lnTo>
                  <a:pt x="185800" y="112991"/>
                </a:lnTo>
                <a:lnTo>
                  <a:pt x="189992" y="117119"/>
                </a:lnTo>
                <a:lnTo>
                  <a:pt x="200262" y="106845"/>
                </a:lnTo>
                <a:lnTo>
                  <a:pt x="191643" y="106845"/>
                </a:lnTo>
                <a:lnTo>
                  <a:pt x="190880" y="77597"/>
                </a:lnTo>
                <a:lnTo>
                  <a:pt x="190626" y="69507"/>
                </a:lnTo>
                <a:lnTo>
                  <a:pt x="189737" y="63004"/>
                </a:lnTo>
                <a:lnTo>
                  <a:pt x="187831" y="57251"/>
                </a:lnTo>
                <a:lnTo>
                  <a:pt x="186562" y="53149"/>
                </a:lnTo>
                <a:lnTo>
                  <a:pt x="184023" y="48958"/>
                </a:lnTo>
                <a:lnTo>
                  <a:pt x="180707" y="45618"/>
                </a:lnTo>
                <a:close/>
              </a:path>
              <a:path w="261620" h="266065">
                <a:moveTo>
                  <a:pt x="218312" y="80175"/>
                </a:moveTo>
                <a:lnTo>
                  <a:pt x="191643" y="106845"/>
                </a:lnTo>
                <a:lnTo>
                  <a:pt x="200262" y="106845"/>
                </a:lnTo>
                <a:lnTo>
                  <a:pt x="222630" y="84467"/>
                </a:lnTo>
                <a:lnTo>
                  <a:pt x="218312" y="80175"/>
                </a:lnTo>
                <a:close/>
              </a:path>
              <a:path w="261620" h="266065">
                <a:moveTo>
                  <a:pt x="219433" y="6819"/>
                </a:moveTo>
                <a:lnTo>
                  <a:pt x="207772" y="6819"/>
                </a:lnTo>
                <a:lnTo>
                  <a:pt x="211454" y="8496"/>
                </a:lnTo>
                <a:lnTo>
                  <a:pt x="217931" y="14897"/>
                </a:lnTo>
                <a:lnTo>
                  <a:pt x="220090" y="18453"/>
                </a:lnTo>
                <a:lnTo>
                  <a:pt x="221404" y="22682"/>
                </a:lnTo>
                <a:lnTo>
                  <a:pt x="222757" y="26644"/>
                </a:lnTo>
                <a:lnTo>
                  <a:pt x="223520" y="32169"/>
                </a:lnTo>
                <a:lnTo>
                  <a:pt x="223641" y="38798"/>
                </a:lnTo>
                <a:lnTo>
                  <a:pt x="224662" y="74193"/>
                </a:lnTo>
                <a:lnTo>
                  <a:pt x="228726" y="78320"/>
                </a:lnTo>
                <a:lnTo>
                  <a:pt x="238984" y="68059"/>
                </a:lnTo>
                <a:lnTo>
                  <a:pt x="230504" y="68059"/>
                </a:lnTo>
                <a:lnTo>
                  <a:pt x="229625" y="39116"/>
                </a:lnTo>
                <a:lnTo>
                  <a:pt x="222884" y="10160"/>
                </a:lnTo>
                <a:lnTo>
                  <a:pt x="219433" y="6819"/>
                </a:lnTo>
                <a:close/>
              </a:path>
              <a:path w="261620" h="266065">
                <a:moveTo>
                  <a:pt x="167258" y="38798"/>
                </a:moveTo>
                <a:lnTo>
                  <a:pt x="163575" y="38862"/>
                </a:lnTo>
                <a:lnTo>
                  <a:pt x="159892" y="39966"/>
                </a:lnTo>
                <a:lnTo>
                  <a:pt x="156082" y="41071"/>
                </a:lnTo>
                <a:lnTo>
                  <a:pt x="152653" y="43192"/>
                </a:lnTo>
                <a:lnTo>
                  <a:pt x="149605" y="46316"/>
                </a:lnTo>
                <a:lnTo>
                  <a:pt x="147065" y="48793"/>
                </a:lnTo>
                <a:lnTo>
                  <a:pt x="140462" y="63690"/>
                </a:lnTo>
                <a:lnTo>
                  <a:pt x="144906" y="68224"/>
                </a:lnTo>
                <a:lnTo>
                  <a:pt x="145795" y="61480"/>
                </a:lnTo>
                <a:lnTo>
                  <a:pt x="148716" y="55714"/>
                </a:lnTo>
                <a:lnTo>
                  <a:pt x="153542" y="50927"/>
                </a:lnTo>
                <a:lnTo>
                  <a:pt x="156971" y="47472"/>
                </a:lnTo>
                <a:lnTo>
                  <a:pt x="160781" y="45720"/>
                </a:lnTo>
                <a:lnTo>
                  <a:pt x="168909" y="45618"/>
                </a:lnTo>
                <a:lnTo>
                  <a:pt x="180707" y="45618"/>
                </a:lnTo>
                <a:lnTo>
                  <a:pt x="177673" y="42646"/>
                </a:lnTo>
                <a:lnTo>
                  <a:pt x="174498" y="40741"/>
                </a:lnTo>
                <a:lnTo>
                  <a:pt x="170941" y="39763"/>
                </a:lnTo>
                <a:lnTo>
                  <a:pt x="167258" y="38798"/>
                </a:lnTo>
                <a:close/>
              </a:path>
              <a:path w="261620" h="266065">
                <a:moveTo>
                  <a:pt x="257175" y="41389"/>
                </a:moveTo>
                <a:lnTo>
                  <a:pt x="230504" y="68059"/>
                </a:lnTo>
                <a:lnTo>
                  <a:pt x="238984" y="68059"/>
                </a:lnTo>
                <a:lnTo>
                  <a:pt x="261315" y="45720"/>
                </a:lnTo>
                <a:lnTo>
                  <a:pt x="261204" y="45504"/>
                </a:lnTo>
                <a:lnTo>
                  <a:pt x="257175" y="41389"/>
                </a:lnTo>
                <a:close/>
              </a:path>
              <a:path w="261620" h="266065">
                <a:moveTo>
                  <a:pt x="206121" y="0"/>
                </a:moveTo>
                <a:lnTo>
                  <a:pt x="182245" y="15798"/>
                </a:lnTo>
                <a:lnTo>
                  <a:pt x="180593" y="18846"/>
                </a:lnTo>
                <a:lnTo>
                  <a:pt x="179704" y="21882"/>
                </a:lnTo>
                <a:lnTo>
                  <a:pt x="179196" y="24892"/>
                </a:lnTo>
                <a:lnTo>
                  <a:pt x="183769" y="29425"/>
                </a:lnTo>
                <a:lnTo>
                  <a:pt x="184657" y="22682"/>
                </a:lnTo>
                <a:lnTo>
                  <a:pt x="187451" y="16929"/>
                </a:lnTo>
                <a:lnTo>
                  <a:pt x="192277" y="12128"/>
                </a:lnTo>
                <a:lnTo>
                  <a:pt x="195706" y="8674"/>
                </a:lnTo>
                <a:lnTo>
                  <a:pt x="199517" y="6921"/>
                </a:lnTo>
                <a:lnTo>
                  <a:pt x="207772" y="6819"/>
                </a:lnTo>
                <a:lnTo>
                  <a:pt x="219433" y="6819"/>
                </a:lnTo>
                <a:lnTo>
                  <a:pt x="216534" y="3860"/>
                </a:lnTo>
                <a:lnTo>
                  <a:pt x="213232" y="1943"/>
                </a:lnTo>
                <a:lnTo>
                  <a:pt x="20612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651625" y="6381597"/>
            <a:ext cx="253365" cy="257810"/>
          </a:xfrm>
          <a:custGeom>
            <a:avLst/>
            <a:gdLst/>
            <a:ahLst/>
            <a:cxnLst/>
            <a:rect l="l" t="t" r="r" b="b"/>
            <a:pathLst>
              <a:path w="253365" h="257809">
                <a:moveTo>
                  <a:pt x="20700" y="199936"/>
                </a:moveTo>
                <a:lnTo>
                  <a:pt x="13461" y="201714"/>
                </a:lnTo>
                <a:lnTo>
                  <a:pt x="10286" y="203568"/>
                </a:lnTo>
                <a:lnTo>
                  <a:pt x="2285" y="211594"/>
                </a:lnTo>
                <a:lnTo>
                  <a:pt x="0" y="217779"/>
                </a:lnTo>
                <a:lnTo>
                  <a:pt x="1784" y="232067"/>
                </a:lnTo>
                <a:lnTo>
                  <a:pt x="5460" y="238963"/>
                </a:lnTo>
                <a:lnTo>
                  <a:pt x="12192" y="245643"/>
                </a:lnTo>
                <a:lnTo>
                  <a:pt x="16382" y="249847"/>
                </a:lnTo>
                <a:lnTo>
                  <a:pt x="20827" y="252895"/>
                </a:lnTo>
                <a:lnTo>
                  <a:pt x="29972" y="256667"/>
                </a:lnTo>
                <a:lnTo>
                  <a:pt x="34417" y="257251"/>
                </a:lnTo>
                <a:lnTo>
                  <a:pt x="43179" y="255854"/>
                </a:lnTo>
                <a:lnTo>
                  <a:pt x="46990" y="253809"/>
                </a:lnTo>
                <a:lnTo>
                  <a:pt x="50020" y="250812"/>
                </a:lnTo>
                <a:lnTo>
                  <a:pt x="38607" y="250812"/>
                </a:lnTo>
                <a:lnTo>
                  <a:pt x="27558" y="249199"/>
                </a:lnTo>
                <a:lnTo>
                  <a:pt x="6476" y="218757"/>
                </a:lnTo>
                <a:lnTo>
                  <a:pt x="8127" y="213995"/>
                </a:lnTo>
                <a:lnTo>
                  <a:pt x="14477" y="207581"/>
                </a:lnTo>
                <a:lnTo>
                  <a:pt x="17399" y="206121"/>
                </a:lnTo>
                <a:lnTo>
                  <a:pt x="24129" y="205155"/>
                </a:lnTo>
                <a:lnTo>
                  <a:pt x="41628" y="205155"/>
                </a:lnTo>
                <a:lnTo>
                  <a:pt x="37744" y="201269"/>
                </a:lnTo>
                <a:lnTo>
                  <a:pt x="28448" y="201269"/>
                </a:lnTo>
                <a:lnTo>
                  <a:pt x="24383" y="200088"/>
                </a:lnTo>
                <a:lnTo>
                  <a:pt x="20700" y="199936"/>
                </a:lnTo>
                <a:close/>
              </a:path>
              <a:path w="253365" h="257809">
                <a:moveTo>
                  <a:pt x="41628" y="205155"/>
                </a:moveTo>
                <a:lnTo>
                  <a:pt x="24129" y="205155"/>
                </a:lnTo>
                <a:lnTo>
                  <a:pt x="27685" y="205701"/>
                </a:lnTo>
                <a:lnTo>
                  <a:pt x="35305" y="208876"/>
                </a:lnTo>
                <a:lnTo>
                  <a:pt x="38989" y="211480"/>
                </a:lnTo>
                <a:lnTo>
                  <a:pt x="47751" y="220319"/>
                </a:lnTo>
                <a:lnTo>
                  <a:pt x="50800" y="225691"/>
                </a:lnTo>
                <a:lnTo>
                  <a:pt x="52577" y="236740"/>
                </a:lnTo>
                <a:lnTo>
                  <a:pt x="51180" y="241414"/>
                </a:lnTo>
                <a:lnTo>
                  <a:pt x="47371" y="245237"/>
                </a:lnTo>
                <a:lnTo>
                  <a:pt x="43306" y="249224"/>
                </a:lnTo>
                <a:lnTo>
                  <a:pt x="38607" y="250812"/>
                </a:lnTo>
                <a:lnTo>
                  <a:pt x="50020" y="250812"/>
                </a:lnTo>
                <a:lnTo>
                  <a:pt x="53467" y="247396"/>
                </a:lnTo>
                <a:lnTo>
                  <a:pt x="55372" y="243903"/>
                </a:lnTo>
                <a:lnTo>
                  <a:pt x="56388" y="239941"/>
                </a:lnTo>
                <a:lnTo>
                  <a:pt x="57276" y="235991"/>
                </a:lnTo>
                <a:lnTo>
                  <a:pt x="57018" y="232054"/>
                </a:lnTo>
                <a:lnTo>
                  <a:pt x="55625" y="228180"/>
                </a:lnTo>
                <a:lnTo>
                  <a:pt x="64644" y="228180"/>
                </a:lnTo>
                <a:lnTo>
                  <a:pt x="41628" y="205155"/>
                </a:lnTo>
                <a:close/>
              </a:path>
              <a:path w="253365" h="257809">
                <a:moveTo>
                  <a:pt x="64644" y="228180"/>
                </a:moveTo>
                <a:lnTo>
                  <a:pt x="55625" y="228180"/>
                </a:lnTo>
                <a:lnTo>
                  <a:pt x="63500" y="235216"/>
                </a:lnTo>
                <a:lnTo>
                  <a:pt x="67564" y="231101"/>
                </a:lnTo>
                <a:lnTo>
                  <a:pt x="64644" y="228180"/>
                </a:lnTo>
                <a:close/>
              </a:path>
              <a:path w="253365" h="257809">
                <a:moveTo>
                  <a:pt x="61468" y="155943"/>
                </a:moveTo>
                <a:lnTo>
                  <a:pt x="55752" y="158064"/>
                </a:lnTo>
                <a:lnTo>
                  <a:pt x="47371" y="166458"/>
                </a:lnTo>
                <a:lnTo>
                  <a:pt x="45211" y="170370"/>
                </a:lnTo>
                <a:lnTo>
                  <a:pt x="44323" y="174739"/>
                </a:lnTo>
                <a:lnTo>
                  <a:pt x="43348" y="178917"/>
                </a:lnTo>
                <a:lnTo>
                  <a:pt x="68579" y="212521"/>
                </a:lnTo>
                <a:lnTo>
                  <a:pt x="83184" y="213652"/>
                </a:lnTo>
                <a:lnTo>
                  <a:pt x="89789" y="211048"/>
                </a:lnTo>
                <a:lnTo>
                  <a:pt x="93829" y="206971"/>
                </a:lnTo>
                <a:lnTo>
                  <a:pt x="82423" y="206971"/>
                </a:lnTo>
                <a:lnTo>
                  <a:pt x="71500" y="206273"/>
                </a:lnTo>
                <a:lnTo>
                  <a:pt x="66167" y="203669"/>
                </a:lnTo>
                <a:lnTo>
                  <a:pt x="60832" y="198818"/>
                </a:lnTo>
                <a:lnTo>
                  <a:pt x="64791" y="194856"/>
                </a:lnTo>
                <a:lnTo>
                  <a:pt x="57023" y="194856"/>
                </a:lnTo>
                <a:lnTo>
                  <a:pt x="52577" y="189801"/>
                </a:lnTo>
                <a:lnTo>
                  <a:pt x="50165" y="184873"/>
                </a:lnTo>
                <a:lnTo>
                  <a:pt x="49783" y="180111"/>
                </a:lnTo>
                <a:lnTo>
                  <a:pt x="49275" y="175336"/>
                </a:lnTo>
                <a:lnTo>
                  <a:pt x="51053" y="171094"/>
                </a:lnTo>
                <a:lnTo>
                  <a:pt x="54736" y="167386"/>
                </a:lnTo>
                <a:lnTo>
                  <a:pt x="58293" y="163766"/>
                </a:lnTo>
                <a:lnTo>
                  <a:pt x="62483" y="162242"/>
                </a:lnTo>
                <a:lnTo>
                  <a:pt x="81871" y="162242"/>
                </a:lnTo>
                <a:lnTo>
                  <a:pt x="80518" y="160883"/>
                </a:lnTo>
                <a:lnTo>
                  <a:pt x="74168" y="157403"/>
                </a:lnTo>
                <a:lnTo>
                  <a:pt x="61468" y="155943"/>
                </a:lnTo>
                <a:close/>
              </a:path>
              <a:path w="253365" h="257809">
                <a:moveTo>
                  <a:pt x="99822" y="185000"/>
                </a:moveTo>
                <a:lnTo>
                  <a:pt x="82423" y="206971"/>
                </a:lnTo>
                <a:lnTo>
                  <a:pt x="93829" y="206971"/>
                </a:lnTo>
                <a:lnTo>
                  <a:pt x="100202" y="200596"/>
                </a:lnTo>
                <a:lnTo>
                  <a:pt x="103124" y="195313"/>
                </a:lnTo>
                <a:lnTo>
                  <a:pt x="104267" y="189445"/>
                </a:lnTo>
                <a:lnTo>
                  <a:pt x="99822" y="185000"/>
                </a:lnTo>
                <a:close/>
              </a:path>
              <a:path w="253365" h="257809">
                <a:moveTo>
                  <a:pt x="7366" y="170878"/>
                </a:moveTo>
                <a:lnTo>
                  <a:pt x="2667" y="175577"/>
                </a:lnTo>
                <a:lnTo>
                  <a:pt x="28448" y="201269"/>
                </a:lnTo>
                <a:lnTo>
                  <a:pt x="37744" y="201269"/>
                </a:lnTo>
                <a:lnTo>
                  <a:pt x="7366" y="170878"/>
                </a:lnTo>
                <a:close/>
              </a:path>
              <a:path w="253365" h="257809">
                <a:moveTo>
                  <a:pt x="81871" y="162242"/>
                </a:moveTo>
                <a:lnTo>
                  <a:pt x="62483" y="162242"/>
                </a:lnTo>
                <a:lnTo>
                  <a:pt x="71754" y="163385"/>
                </a:lnTo>
                <a:lnTo>
                  <a:pt x="76453" y="165950"/>
                </a:lnTo>
                <a:lnTo>
                  <a:pt x="81279" y="170535"/>
                </a:lnTo>
                <a:lnTo>
                  <a:pt x="57023" y="194856"/>
                </a:lnTo>
                <a:lnTo>
                  <a:pt x="64791" y="194856"/>
                </a:lnTo>
                <a:lnTo>
                  <a:pt x="89661" y="169964"/>
                </a:lnTo>
                <a:lnTo>
                  <a:pt x="86741" y="167132"/>
                </a:lnTo>
                <a:lnTo>
                  <a:pt x="81871" y="162242"/>
                </a:lnTo>
                <a:close/>
              </a:path>
              <a:path w="253365" h="257809">
                <a:moveTo>
                  <a:pt x="109600" y="120230"/>
                </a:moveTo>
                <a:lnTo>
                  <a:pt x="103631" y="120230"/>
                </a:lnTo>
                <a:lnTo>
                  <a:pt x="112014" y="178917"/>
                </a:lnTo>
                <a:lnTo>
                  <a:pt x="115950" y="182791"/>
                </a:lnTo>
                <a:lnTo>
                  <a:pt x="125158" y="173583"/>
                </a:lnTo>
                <a:lnTo>
                  <a:pt x="117221" y="173583"/>
                </a:lnTo>
                <a:lnTo>
                  <a:pt x="109600" y="120230"/>
                </a:lnTo>
                <a:close/>
              </a:path>
              <a:path w="253365" h="257809">
                <a:moveTo>
                  <a:pt x="143128" y="147713"/>
                </a:moveTo>
                <a:lnTo>
                  <a:pt x="117221" y="173583"/>
                </a:lnTo>
                <a:lnTo>
                  <a:pt x="125158" y="173583"/>
                </a:lnTo>
                <a:lnTo>
                  <a:pt x="147066" y="151676"/>
                </a:lnTo>
                <a:lnTo>
                  <a:pt x="143128" y="147713"/>
                </a:lnTo>
                <a:close/>
              </a:path>
              <a:path w="253365" h="257809">
                <a:moveTo>
                  <a:pt x="104901" y="111023"/>
                </a:moveTo>
                <a:lnTo>
                  <a:pt x="75692" y="140195"/>
                </a:lnTo>
                <a:lnTo>
                  <a:pt x="79755" y="144157"/>
                </a:lnTo>
                <a:lnTo>
                  <a:pt x="103631" y="120230"/>
                </a:lnTo>
                <a:lnTo>
                  <a:pt x="109600" y="120230"/>
                </a:lnTo>
                <a:lnTo>
                  <a:pt x="108839" y="114896"/>
                </a:lnTo>
                <a:lnTo>
                  <a:pt x="104901" y="111023"/>
                </a:lnTo>
                <a:close/>
              </a:path>
              <a:path w="253365" h="257809">
                <a:moveTo>
                  <a:pt x="151129" y="98120"/>
                </a:moveTo>
                <a:lnTo>
                  <a:pt x="129921" y="119291"/>
                </a:lnTo>
                <a:lnTo>
                  <a:pt x="133984" y="123329"/>
                </a:lnTo>
                <a:lnTo>
                  <a:pt x="155194" y="102158"/>
                </a:lnTo>
                <a:lnTo>
                  <a:pt x="151129" y="98120"/>
                </a:lnTo>
                <a:close/>
              </a:path>
              <a:path w="253365" h="257809">
                <a:moveTo>
                  <a:pt x="173456" y="44526"/>
                </a:moveTo>
                <a:lnTo>
                  <a:pt x="161671" y="44526"/>
                </a:lnTo>
                <a:lnTo>
                  <a:pt x="165353" y="46202"/>
                </a:lnTo>
                <a:lnTo>
                  <a:pt x="171830" y="52616"/>
                </a:lnTo>
                <a:lnTo>
                  <a:pt x="177611" y="79095"/>
                </a:lnTo>
                <a:lnTo>
                  <a:pt x="178561" y="111912"/>
                </a:lnTo>
                <a:lnTo>
                  <a:pt x="182625" y="116027"/>
                </a:lnTo>
                <a:lnTo>
                  <a:pt x="192923" y="105765"/>
                </a:lnTo>
                <a:lnTo>
                  <a:pt x="184403" y="105765"/>
                </a:lnTo>
                <a:lnTo>
                  <a:pt x="183593" y="79095"/>
                </a:lnTo>
                <a:lnTo>
                  <a:pt x="183478" y="74193"/>
                </a:lnTo>
                <a:lnTo>
                  <a:pt x="183388" y="68427"/>
                </a:lnTo>
                <a:lnTo>
                  <a:pt x="182499" y="61925"/>
                </a:lnTo>
                <a:lnTo>
                  <a:pt x="180596" y="56172"/>
                </a:lnTo>
                <a:lnTo>
                  <a:pt x="179324" y="52057"/>
                </a:lnTo>
                <a:lnTo>
                  <a:pt x="176783" y="47866"/>
                </a:lnTo>
                <a:lnTo>
                  <a:pt x="173456" y="44526"/>
                </a:lnTo>
                <a:close/>
              </a:path>
              <a:path w="253365" h="257809">
                <a:moveTo>
                  <a:pt x="211074" y="79095"/>
                </a:moveTo>
                <a:lnTo>
                  <a:pt x="184403" y="105765"/>
                </a:lnTo>
                <a:lnTo>
                  <a:pt x="192923" y="105765"/>
                </a:lnTo>
                <a:lnTo>
                  <a:pt x="215392" y="83375"/>
                </a:lnTo>
                <a:lnTo>
                  <a:pt x="211074" y="79095"/>
                </a:lnTo>
                <a:close/>
              </a:path>
              <a:path w="253365" h="257809">
                <a:moveTo>
                  <a:pt x="211187" y="6819"/>
                </a:moveTo>
                <a:lnTo>
                  <a:pt x="199390" y="6819"/>
                </a:lnTo>
                <a:lnTo>
                  <a:pt x="203073" y="8483"/>
                </a:lnTo>
                <a:lnTo>
                  <a:pt x="209550" y="14897"/>
                </a:lnTo>
                <a:lnTo>
                  <a:pt x="211708" y="18453"/>
                </a:lnTo>
                <a:lnTo>
                  <a:pt x="213026" y="22682"/>
                </a:lnTo>
                <a:lnTo>
                  <a:pt x="214375" y="26644"/>
                </a:lnTo>
                <a:lnTo>
                  <a:pt x="215138" y="32169"/>
                </a:lnTo>
                <a:lnTo>
                  <a:pt x="215239" y="37718"/>
                </a:lnTo>
                <a:lnTo>
                  <a:pt x="216280" y="74193"/>
                </a:lnTo>
                <a:lnTo>
                  <a:pt x="220345" y="78320"/>
                </a:lnTo>
                <a:lnTo>
                  <a:pt x="230651" y="68046"/>
                </a:lnTo>
                <a:lnTo>
                  <a:pt x="222123" y="68046"/>
                </a:lnTo>
                <a:lnTo>
                  <a:pt x="221318" y="41567"/>
                </a:lnTo>
                <a:lnTo>
                  <a:pt x="221217" y="37718"/>
                </a:lnTo>
                <a:lnTo>
                  <a:pt x="221106" y="30708"/>
                </a:lnTo>
                <a:lnTo>
                  <a:pt x="220218" y="24206"/>
                </a:lnTo>
                <a:lnTo>
                  <a:pt x="218312" y="18453"/>
                </a:lnTo>
                <a:lnTo>
                  <a:pt x="217043" y="14338"/>
                </a:lnTo>
                <a:lnTo>
                  <a:pt x="214502" y="10159"/>
                </a:lnTo>
                <a:lnTo>
                  <a:pt x="211187" y="6819"/>
                </a:lnTo>
                <a:close/>
              </a:path>
              <a:path w="253365" h="257809">
                <a:moveTo>
                  <a:pt x="248793" y="41376"/>
                </a:moveTo>
                <a:lnTo>
                  <a:pt x="222123" y="68046"/>
                </a:lnTo>
                <a:lnTo>
                  <a:pt x="230651" y="68046"/>
                </a:lnTo>
                <a:lnTo>
                  <a:pt x="253110" y="45656"/>
                </a:lnTo>
                <a:lnTo>
                  <a:pt x="248793" y="41376"/>
                </a:lnTo>
                <a:close/>
              </a:path>
              <a:path w="253365" h="257809">
                <a:moveTo>
                  <a:pt x="160020" y="37718"/>
                </a:moveTo>
                <a:lnTo>
                  <a:pt x="133096" y="62611"/>
                </a:lnTo>
                <a:lnTo>
                  <a:pt x="137668" y="67132"/>
                </a:lnTo>
                <a:lnTo>
                  <a:pt x="138556" y="60401"/>
                </a:lnTo>
                <a:lnTo>
                  <a:pt x="141477" y="54635"/>
                </a:lnTo>
                <a:lnTo>
                  <a:pt x="146176" y="49834"/>
                </a:lnTo>
                <a:lnTo>
                  <a:pt x="149732" y="46393"/>
                </a:lnTo>
                <a:lnTo>
                  <a:pt x="153416" y="44640"/>
                </a:lnTo>
                <a:lnTo>
                  <a:pt x="161671" y="44526"/>
                </a:lnTo>
                <a:lnTo>
                  <a:pt x="173456" y="44526"/>
                </a:lnTo>
                <a:lnTo>
                  <a:pt x="170433" y="41567"/>
                </a:lnTo>
                <a:lnTo>
                  <a:pt x="167258" y="39649"/>
                </a:lnTo>
                <a:lnTo>
                  <a:pt x="160020" y="37718"/>
                </a:lnTo>
                <a:close/>
              </a:path>
              <a:path w="253365" h="257809">
                <a:moveTo>
                  <a:pt x="197739" y="0"/>
                </a:moveTo>
                <a:lnTo>
                  <a:pt x="170815" y="24892"/>
                </a:lnTo>
                <a:lnTo>
                  <a:pt x="175386" y="29413"/>
                </a:lnTo>
                <a:lnTo>
                  <a:pt x="176275" y="22682"/>
                </a:lnTo>
                <a:lnTo>
                  <a:pt x="179197" y="16916"/>
                </a:lnTo>
                <a:lnTo>
                  <a:pt x="183896" y="12115"/>
                </a:lnTo>
                <a:lnTo>
                  <a:pt x="187451" y="8674"/>
                </a:lnTo>
                <a:lnTo>
                  <a:pt x="191134" y="6921"/>
                </a:lnTo>
                <a:lnTo>
                  <a:pt x="199390" y="6819"/>
                </a:lnTo>
                <a:lnTo>
                  <a:pt x="211187" y="6819"/>
                </a:lnTo>
                <a:lnTo>
                  <a:pt x="208152" y="3848"/>
                </a:lnTo>
                <a:lnTo>
                  <a:pt x="204977" y="1943"/>
                </a:lnTo>
                <a:lnTo>
                  <a:pt x="19773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975347" y="6380111"/>
            <a:ext cx="244475" cy="267970"/>
          </a:xfrm>
          <a:custGeom>
            <a:avLst/>
            <a:gdLst/>
            <a:ahLst/>
            <a:cxnLst/>
            <a:rect l="l" t="t" r="r" b="b"/>
            <a:pathLst>
              <a:path w="244475" h="267970">
                <a:moveTo>
                  <a:pt x="20193" y="195707"/>
                </a:moveTo>
                <a:lnTo>
                  <a:pt x="15494" y="200393"/>
                </a:lnTo>
                <a:lnTo>
                  <a:pt x="60578" y="245402"/>
                </a:lnTo>
                <a:lnTo>
                  <a:pt x="63373" y="248259"/>
                </a:lnTo>
                <a:lnTo>
                  <a:pt x="65024" y="250964"/>
                </a:lnTo>
                <a:lnTo>
                  <a:pt x="65404" y="253530"/>
                </a:lnTo>
                <a:lnTo>
                  <a:pt x="65912" y="256082"/>
                </a:lnTo>
                <a:lnTo>
                  <a:pt x="65024" y="258394"/>
                </a:lnTo>
                <a:lnTo>
                  <a:pt x="61468" y="261950"/>
                </a:lnTo>
                <a:lnTo>
                  <a:pt x="59817" y="263004"/>
                </a:lnTo>
                <a:lnTo>
                  <a:pt x="58038" y="263588"/>
                </a:lnTo>
                <a:lnTo>
                  <a:pt x="62102" y="267627"/>
                </a:lnTo>
                <a:lnTo>
                  <a:pt x="72390" y="256857"/>
                </a:lnTo>
                <a:lnTo>
                  <a:pt x="71374" y="248666"/>
                </a:lnTo>
                <a:lnTo>
                  <a:pt x="69087" y="244487"/>
                </a:lnTo>
                <a:lnTo>
                  <a:pt x="64770" y="240233"/>
                </a:lnTo>
                <a:lnTo>
                  <a:pt x="20193" y="195707"/>
                </a:lnTo>
                <a:close/>
              </a:path>
              <a:path w="244475" h="267970">
                <a:moveTo>
                  <a:pt x="73890" y="168719"/>
                </a:moveTo>
                <a:lnTo>
                  <a:pt x="55625" y="168719"/>
                </a:lnTo>
                <a:lnTo>
                  <a:pt x="63522" y="169430"/>
                </a:lnTo>
                <a:lnTo>
                  <a:pt x="67691" y="171805"/>
                </a:lnTo>
                <a:lnTo>
                  <a:pt x="72008" y="176225"/>
                </a:lnTo>
                <a:lnTo>
                  <a:pt x="72390" y="176542"/>
                </a:lnTo>
                <a:lnTo>
                  <a:pt x="71754" y="177025"/>
                </a:lnTo>
                <a:lnTo>
                  <a:pt x="71247" y="177571"/>
                </a:lnTo>
                <a:lnTo>
                  <a:pt x="69976" y="178752"/>
                </a:lnTo>
                <a:lnTo>
                  <a:pt x="69469" y="179349"/>
                </a:lnTo>
                <a:lnTo>
                  <a:pt x="54228" y="206629"/>
                </a:lnTo>
                <a:lnTo>
                  <a:pt x="55879" y="212051"/>
                </a:lnTo>
                <a:lnTo>
                  <a:pt x="60451" y="216636"/>
                </a:lnTo>
                <a:lnTo>
                  <a:pt x="64007" y="220243"/>
                </a:lnTo>
                <a:lnTo>
                  <a:pt x="68072" y="221945"/>
                </a:lnTo>
                <a:lnTo>
                  <a:pt x="77088" y="221513"/>
                </a:lnTo>
                <a:lnTo>
                  <a:pt x="81406" y="219430"/>
                </a:lnTo>
                <a:lnTo>
                  <a:pt x="85558" y="215290"/>
                </a:lnTo>
                <a:lnTo>
                  <a:pt x="70103" y="215290"/>
                </a:lnTo>
                <a:lnTo>
                  <a:pt x="67182" y="214071"/>
                </a:lnTo>
                <a:lnTo>
                  <a:pt x="64643" y="211543"/>
                </a:lnTo>
                <a:lnTo>
                  <a:pt x="61468" y="208305"/>
                </a:lnTo>
                <a:lnTo>
                  <a:pt x="60451" y="204393"/>
                </a:lnTo>
                <a:lnTo>
                  <a:pt x="62992" y="195173"/>
                </a:lnTo>
                <a:lnTo>
                  <a:pt x="66421" y="190068"/>
                </a:lnTo>
                <a:lnTo>
                  <a:pt x="73786" y="182689"/>
                </a:lnTo>
                <a:lnTo>
                  <a:pt x="75183" y="181343"/>
                </a:lnTo>
                <a:lnTo>
                  <a:pt x="76200" y="180428"/>
                </a:lnTo>
                <a:lnTo>
                  <a:pt x="85605" y="180428"/>
                </a:lnTo>
                <a:lnTo>
                  <a:pt x="76200" y="171056"/>
                </a:lnTo>
                <a:lnTo>
                  <a:pt x="73890" y="168719"/>
                </a:lnTo>
                <a:close/>
              </a:path>
              <a:path w="244475" h="267970">
                <a:moveTo>
                  <a:pt x="85605" y="180428"/>
                </a:moveTo>
                <a:lnTo>
                  <a:pt x="76200" y="180428"/>
                </a:lnTo>
                <a:lnTo>
                  <a:pt x="82169" y="186410"/>
                </a:lnTo>
                <a:lnTo>
                  <a:pt x="84327" y="188506"/>
                </a:lnTo>
                <a:lnTo>
                  <a:pt x="85725" y="190995"/>
                </a:lnTo>
                <a:lnTo>
                  <a:pt x="86664" y="194068"/>
                </a:lnTo>
                <a:lnTo>
                  <a:pt x="87372" y="196748"/>
                </a:lnTo>
                <a:lnTo>
                  <a:pt x="87375" y="199745"/>
                </a:lnTo>
                <a:lnTo>
                  <a:pt x="86613" y="202819"/>
                </a:lnTo>
                <a:lnTo>
                  <a:pt x="85978" y="205879"/>
                </a:lnTo>
                <a:lnTo>
                  <a:pt x="70103" y="215290"/>
                </a:lnTo>
                <a:lnTo>
                  <a:pt x="85558" y="215290"/>
                </a:lnTo>
                <a:lnTo>
                  <a:pt x="88137" y="212699"/>
                </a:lnTo>
                <a:lnTo>
                  <a:pt x="90043" y="209473"/>
                </a:lnTo>
                <a:lnTo>
                  <a:pt x="92328" y="202145"/>
                </a:lnTo>
                <a:lnTo>
                  <a:pt x="92455" y="198589"/>
                </a:lnTo>
                <a:lnTo>
                  <a:pt x="91440" y="195135"/>
                </a:lnTo>
                <a:lnTo>
                  <a:pt x="100362" y="195135"/>
                </a:lnTo>
                <a:lnTo>
                  <a:pt x="85605" y="180428"/>
                </a:lnTo>
                <a:close/>
              </a:path>
              <a:path w="244475" h="267970">
                <a:moveTo>
                  <a:pt x="100362" y="195135"/>
                </a:moveTo>
                <a:lnTo>
                  <a:pt x="91440" y="195135"/>
                </a:lnTo>
                <a:lnTo>
                  <a:pt x="97790" y="200875"/>
                </a:lnTo>
                <a:lnTo>
                  <a:pt x="101980" y="196748"/>
                </a:lnTo>
                <a:lnTo>
                  <a:pt x="100362" y="195135"/>
                </a:lnTo>
                <a:close/>
              </a:path>
              <a:path w="244475" h="267970">
                <a:moveTo>
                  <a:pt x="54482" y="162293"/>
                </a:moveTo>
                <a:lnTo>
                  <a:pt x="49275" y="164579"/>
                </a:lnTo>
                <a:lnTo>
                  <a:pt x="44450" y="169430"/>
                </a:lnTo>
                <a:lnTo>
                  <a:pt x="39877" y="173964"/>
                </a:lnTo>
                <a:lnTo>
                  <a:pt x="36956" y="179298"/>
                </a:lnTo>
                <a:lnTo>
                  <a:pt x="35686" y="185432"/>
                </a:lnTo>
                <a:lnTo>
                  <a:pt x="40004" y="189801"/>
                </a:lnTo>
                <a:lnTo>
                  <a:pt x="41275" y="183502"/>
                </a:lnTo>
                <a:lnTo>
                  <a:pt x="43942" y="178244"/>
                </a:lnTo>
                <a:lnTo>
                  <a:pt x="48333" y="173964"/>
                </a:lnTo>
                <a:lnTo>
                  <a:pt x="51816" y="170370"/>
                </a:lnTo>
                <a:lnTo>
                  <a:pt x="55625" y="168719"/>
                </a:lnTo>
                <a:lnTo>
                  <a:pt x="73890" y="168719"/>
                </a:lnTo>
                <a:lnTo>
                  <a:pt x="70866" y="165658"/>
                </a:lnTo>
                <a:lnTo>
                  <a:pt x="65404" y="162839"/>
                </a:lnTo>
                <a:lnTo>
                  <a:pt x="54482" y="162293"/>
                </a:lnTo>
                <a:close/>
              </a:path>
              <a:path w="244475" h="267970">
                <a:moveTo>
                  <a:pt x="74675" y="141312"/>
                </a:moveTo>
                <a:lnTo>
                  <a:pt x="70484" y="145427"/>
                </a:lnTo>
                <a:lnTo>
                  <a:pt x="111886" y="186817"/>
                </a:lnTo>
                <a:lnTo>
                  <a:pt x="116585" y="182118"/>
                </a:lnTo>
                <a:lnTo>
                  <a:pt x="87502" y="153085"/>
                </a:lnTo>
                <a:lnTo>
                  <a:pt x="85471" y="148869"/>
                </a:lnTo>
                <a:lnTo>
                  <a:pt x="85379" y="147205"/>
                </a:lnTo>
                <a:lnTo>
                  <a:pt x="81152" y="147205"/>
                </a:lnTo>
                <a:lnTo>
                  <a:pt x="74675" y="141312"/>
                </a:lnTo>
                <a:close/>
              </a:path>
              <a:path w="244475" h="267970">
                <a:moveTo>
                  <a:pt x="115914" y="127304"/>
                </a:moveTo>
                <a:lnTo>
                  <a:pt x="97281" y="127304"/>
                </a:lnTo>
                <a:lnTo>
                  <a:pt x="105536" y="128155"/>
                </a:lnTo>
                <a:lnTo>
                  <a:pt x="109727" y="130454"/>
                </a:lnTo>
                <a:lnTo>
                  <a:pt x="113792" y="134594"/>
                </a:lnTo>
                <a:lnTo>
                  <a:pt x="138937" y="159740"/>
                </a:lnTo>
                <a:lnTo>
                  <a:pt x="143636" y="155041"/>
                </a:lnTo>
                <a:lnTo>
                  <a:pt x="115914" y="127304"/>
                </a:lnTo>
                <a:close/>
              </a:path>
              <a:path w="244475" h="267970">
                <a:moveTo>
                  <a:pt x="96266" y="120573"/>
                </a:moveTo>
                <a:lnTo>
                  <a:pt x="81279" y="136423"/>
                </a:lnTo>
                <a:lnTo>
                  <a:pt x="80351" y="139649"/>
                </a:lnTo>
                <a:lnTo>
                  <a:pt x="80263" y="143548"/>
                </a:lnTo>
                <a:lnTo>
                  <a:pt x="81152" y="147205"/>
                </a:lnTo>
                <a:lnTo>
                  <a:pt x="85379" y="147205"/>
                </a:lnTo>
                <a:lnTo>
                  <a:pt x="84962" y="139649"/>
                </a:lnTo>
                <a:lnTo>
                  <a:pt x="86613" y="135597"/>
                </a:lnTo>
                <a:lnTo>
                  <a:pt x="90170" y="132092"/>
                </a:lnTo>
                <a:lnTo>
                  <a:pt x="93472" y="128752"/>
                </a:lnTo>
                <a:lnTo>
                  <a:pt x="97281" y="127304"/>
                </a:lnTo>
                <a:lnTo>
                  <a:pt x="115914" y="127304"/>
                </a:lnTo>
                <a:lnTo>
                  <a:pt x="112775" y="124142"/>
                </a:lnTo>
                <a:lnTo>
                  <a:pt x="107442" y="121386"/>
                </a:lnTo>
                <a:lnTo>
                  <a:pt x="96266" y="120573"/>
                </a:lnTo>
                <a:close/>
              </a:path>
              <a:path w="244475" h="267970">
                <a:moveTo>
                  <a:pt x="150368" y="98933"/>
                </a:moveTo>
                <a:lnTo>
                  <a:pt x="129158" y="120103"/>
                </a:lnTo>
                <a:lnTo>
                  <a:pt x="133223" y="124142"/>
                </a:lnTo>
                <a:lnTo>
                  <a:pt x="154304" y="102971"/>
                </a:lnTo>
                <a:lnTo>
                  <a:pt x="150368" y="98933"/>
                </a:lnTo>
                <a:close/>
              </a:path>
              <a:path w="244475" h="267970">
                <a:moveTo>
                  <a:pt x="171551" y="46418"/>
                </a:moveTo>
                <a:lnTo>
                  <a:pt x="159766" y="46418"/>
                </a:lnTo>
                <a:lnTo>
                  <a:pt x="163449" y="48094"/>
                </a:lnTo>
                <a:lnTo>
                  <a:pt x="169925" y="54508"/>
                </a:lnTo>
                <a:lnTo>
                  <a:pt x="175706" y="80987"/>
                </a:lnTo>
                <a:lnTo>
                  <a:pt x="176656" y="113804"/>
                </a:lnTo>
                <a:lnTo>
                  <a:pt x="180721" y="117919"/>
                </a:lnTo>
                <a:lnTo>
                  <a:pt x="191018" y="107657"/>
                </a:lnTo>
                <a:lnTo>
                  <a:pt x="182499" y="107657"/>
                </a:lnTo>
                <a:lnTo>
                  <a:pt x="181688" y="80987"/>
                </a:lnTo>
                <a:lnTo>
                  <a:pt x="181569" y="75819"/>
                </a:lnTo>
                <a:lnTo>
                  <a:pt x="181482" y="70319"/>
                </a:lnTo>
                <a:lnTo>
                  <a:pt x="180594" y="63817"/>
                </a:lnTo>
                <a:lnTo>
                  <a:pt x="178691" y="58064"/>
                </a:lnTo>
                <a:lnTo>
                  <a:pt x="177419" y="53949"/>
                </a:lnTo>
                <a:lnTo>
                  <a:pt x="174878" y="49758"/>
                </a:lnTo>
                <a:lnTo>
                  <a:pt x="171551" y="46418"/>
                </a:lnTo>
                <a:close/>
              </a:path>
              <a:path w="244475" h="267970">
                <a:moveTo>
                  <a:pt x="209169" y="80987"/>
                </a:moveTo>
                <a:lnTo>
                  <a:pt x="182499" y="107657"/>
                </a:lnTo>
                <a:lnTo>
                  <a:pt x="191018" y="107657"/>
                </a:lnTo>
                <a:lnTo>
                  <a:pt x="213486" y="85267"/>
                </a:lnTo>
                <a:lnTo>
                  <a:pt x="209169" y="80987"/>
                </a:lnTo>
                <a:close/>
              </a:path>
              <a:path w="244475" h="267970">
                <a:moveTo>
                  <a:pt x="236990" y="30581"/>
                </a:moveTo>
                <a:lnTo>
                  <a:pt x="225044" y="30581"/>
                </a:lnTo>
                <a:lnTo>
                  <a:pt x="229107" y="32245"/>
                </a:lnTo>
                <a:lnTo>
                  <a:pt x="232791" y="35966"/>
                </a:lnTo>
                <a:lnTo>
                  <a:pt x="236474" y="39573"/>
                </a:lnTo>
                <a:lnTo>
                  <a:pt x="238022" y="43408"/>
                </a:lnTo>
                <a:lnTo>
                  <a:pt x="238097" y="43992"/>
                </a:lnTo>
                <a:lnTo>
                  <a:pt x="237362" y="52768"/>
                </a:lnTo>
                <a:lnTo>
                  <a:pt x="235076" y="57175"/>
                </a:lnTo>
                <a:lnTo>
                  <a:pt x="230709" y="61480"/>
                </a:lnTo>
                <a:lnTo>
                  <a:pt x="228346" y="63906"/>
                </a:lnTo>
                <a:lnTo>
                  <a:pt x="211835" y="70967"/>
                </a:lnTo>
                <a:lnTo>
                  <a:pt x="216788" y="75819"/>
                </a:lnTo>
                <a:lnTo>
                  <a:pt x="244221" y="47726"/>
                </a:lnTo>
                <a:lnTo>
                  <a:pt x="244475" y="41452"/>
                </a:lnTo>
                <a:lnTo>
                  <a:pt x="242316" y="35941"/>
                </a:lnTo>
                <a:lnTo>
                  <a:pt x="236990" y="30581"/>
                </a:lnTo>
                <a:close/>
              </a:path>
              <a:path w="244475" h="267970">
                <a:moveTo>
                  <a:pt x="158115" y="39611"/>
                </a:moveTo>
                <a:lnTo>
                  <a:pt x="131191" y="64503"/>
                </a:lnTo>
                <a:lnTo>
                  <a:pt x="135762" y="69024"/>
                </a:lnTo>
                <a:lnTo>
                  <a:pt x="136651" y="62293"/>
                </a:lnTo>
                <a:lnTo>
                  <a:pt x="139573" y="56527"/>
                </a:lnTo>
                <a:lnTo>
                  <a:pt x="144272" y="51727"/>
                </a:lnTo>
                <a:lnTo>
                  <a:pt x="147827" y="48285"/>
                </a:lnTo>
                <a:lnTo>
                  <a:pt x="151510" y="46532"/>
                </a:lnTo>
                <a:lnTo>
                  <a:pt x="159766" y="46418"/>
                </a:lnTo>
                <a:lnTo>
                  <a:pt x="171551" y="46418"/>
                </a:lnTo>
                <a:lnTo>
                  <a:pt x="168528" y="43459"/>
                </a:lnTo>
                <a:lnTo>
                  <a:pt x="165353" y="41541"/>
                </a:lnTo>
                <a:lnTo>
                  <a:pt x="158115" y="39611"/>
                </a:lnTo>
                <a:close/>
              </a:path>
              <a:path w="244475" h="267970">
                <a:moveTo>
                  <a:pt x="209965" y="6616"/>
                </a:moveTo>
                <a:lnTo>
                  <a:pt x="198120" y="6616"/>
                </a:lnTo>
                <a:lnTo>
                  <a:pt x="201675" y="8001"/>
                </a:lnTo>
                <a:lnTo>
                  <a:pt x="204724" y="11074"/>
                </a:lnTo>
                <a:lnTo>
                  <a:pt x="208152" y="14465"/>
                </a:lnTo>
                <a:lnTo>
                  <a:pt x="209676" y="18186"/>
                </a:lnTo>
                <a:lnTo>
                  <a:pt x="209423" y="22225"/>
                </a:lnTo>
                <a:lnTo>
                  <a:pt x="209296" y="26276"/>
                </a:lnTo>
                <a:lnTo>
                  <a:pt x="207263" y="30175"/>
                </a:lnTo>
                <a:lnTo>
                  <a:pt x="198120" y="39281"/>
                </a:lnTo>
                <a:lnTo>
                  <a:pt x="202310" y="43408"/>
                </a:lnTo>
                <a:lnTo>
                  <a:pt x="207518" y="38150"/>
                </a:lnTo>
                <a:lnTo>
                  <a:pt x="211962" y="33731"/>
                </a:lnTo>
                <a:lnTo>
                  <a:pt x="216280" y="31330"/>
                </a:lnTo>
                <a:lnTo>
                  <a:pt x="225044" y="30581"/>
                </a:lnTo>
                <a:lnTo>
                  <a:pt x="236990" y="30581"/>
                </a:lnTo>
                <a:lnTo>
                  <a:pt x="234187" y="27800"/>
                </a:lnTo>
                <a:lnTo>
                  <a:pt x="233894" y="27647"/>
                </a:lnTo>
                <a:lnTo>
                  <a:pt x="213486" y="27647"/>
                </a:lnTo>
                <a:lnTo>
                  <a:pt x="215010" y="23761"/>
                </a:lnTo>
                <a:lnTo>
                  <a:pt x="215392" y="19913"/>
                </a:lnTo>
                <a:lnTo>
                  <a:pt x="214756" y="16090"/>
                </a:lnTo>
                <a:lnTo>
                  <a:pt x="213995" y="12255"/>
                </a:lnTo>
                <a:lnTo>
                  <a:pt x="212344" y="9004"/>
                </a:lnTo>
                <a:lnTo>
                  <a:pt x="209965" y="6616"/>
                </a:lnTo>
                <a:close/>
              </a:path>
              <a:path w="244475" h="267970">
                <a:moveTo>
                  <a:pt x="200405" y="0"/>
                </a:moveTo>
                <a:lnTo>
                  <a:pt x="189483" y="647"/>
                </a:lnTo>
                <a:lnTo>
                  <a:pt x="184276" y="3238"/>
                </a:lnTo>
                <a:lnTo>
                  <a:pt x="179450" y="8089"/>
                </a:lnTo>
                <a:lnTo>
                  <a:pt x="174625" y="12877"/>
                </a:lnTo>
                <a:lnTo>
                  <a:pt x="171576" y="18402"/>
                </a:lnTo>
                <a:lnTo>
                  <a:pt x="170433" y="24650"/>
                </a:lnTo>
                <a:lnTo>
                  <a:pt x="174751" y="29019"/>
                </a:lnTo>
                <a:lnTo>
                  <a:pt x="176275" y="22225"/>
                </a:lnTo>
                <a:lnTo>
                  <a:pt x="179070" y="16840"/>
                </a:lnTo>
                <a:lnTo>
                  <a:pt x="183006" y="12852"/>
                </a:lnTo>
                <a:lnTo>
                  <a:pt x="186690" y="9194"/>
                </a:lnTo>
                <a:lnTo>
                  <a:pt x="190500" y="7213"/>
                </a:lnTo>
                <a:lnTo>
                  <a:pt x="198120" y="6616"/>
                </a:lnTo>
                <a:lnTo>
                  <a:pt x="209965" y="6616"/>
                </a:lnTo>
                <a:lnTo>
                  <a:pt x="205358" y="1993"/>
                </a:lnTo>
                <a:lnTo>
                  <a:pt x="200405" y="0"/>
                </a:lnTo>
                <a:close/>
              </a:path>
              <a:path w="244475" h="267970">
                <a:moveTo>
                  <a:pt x="221996" y="24625"/>
                </a:moveTo>
                <a:lnTo>
                  <a:pt x="217804" y="25438"/>
                </a:lnTo>
                <a:lnTo>
                  <a:pt x="213486" y="27647"/>
                </a:lnTo>
                <a:lnTo>
                  <a:pt x="233894" y="27647"/>
                </a:lnTo>
                <a:lnTo>
                  <a:pt x="230377" y="25819"/>
                </a:lnTo>
                <a:lnTo>
                  <a:pt x="221996" y="24625"/>
                </a:lnTo>
                <a:close/>
              </a:path>
              <a:path w="244475" h="267970">
                <a:moveTo>
                  <a:pt x="6350" y="180187"/>
                </a:moveTo>
                <a:lnTo>
                  <a:pt x="3555" y="180187"/>
                </a:lnTo>
                <a:lnTo>
                  <a:pt x="2412" y="180670"/>
                </a:lnTo>
                <a:lnTo>
                  <a:pt x="1524" y="181635"/>
                </a:lnTo>
                <a:lnTo>
                  <a:pt x="507" y="182613"/>
                </a:lnTo>
                <a:lnTo>
                  <a:pt x="0" y="183769"/>
                </a:lnTo>
                <a:lnTo>
                  <a:pt x="0" y="186461"/>
                </a:lnTo>
                <a:lnTo>
                  <a:pt x="507" y="187617"/>
                </a:lnTo>
                <a:lnTo>
                  <a:pt x="1524" y="188595"/>
                </a:lnTo>
                <a:lnTo>
                  <a:pt x="2412" y="189560"/>
                </a:lnTo>
                <a:lnTo>
                  <a:pt x="3555" y="190042"/>
                </a:lnTo>
                <a:lnTo>
                  <a:pt x="6350" y="190042"/>
                </a:lnTo>
                <a:lnTo>
                  <a:pt x="7493" y="189560"/>
                </a:lnTo>
                <a:lnTo>
                  <a:pt x="8381" y="188595"/>
                </a:lnTo>
                <a:lnTo>
                  <a:pt x="9398" y="187617"/>
                </a:lnTo>
                <a:lnTo>
                  <a:pt x="9905" y="186461"/>
                </a:lnTo>
                <a:lnTo>
                  <a:pt x="9905" y="183769"/>
                </a:lnTo>
                <a:lnTo>
                  <a:pt x="9398" y="182613"/>
                </a:lnTo>
                <a:lnTo>
                  <a:pt x="8381" y="181635"/>
                </a:lnTo>
                <a:lnTo>
                  <a:pt x="7493" y="180670"/>
                </a:lnTo>
                <a:lnTo>
                  <a:pt x="6350" y="18018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0" name="object 1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296784" y="6380695"/>
            <a:ext cx="244729" cy="244144"/>
          </a:xfrm>
          <a:prstGeom prst="rect">
            <a:avLst/>
          </a:prstGeom>
        </p:spPr>
      </p:pic>
      <p:sp>
        <p:nvSpPr>
          <p:cNvPr id="161" name="object 161"/>
          <p:cNvSpPr/>
          <p:nvPr/>
        </p:nvSpPr>
        <p:spPr>
          <a:xfrm>
            <a:off x="7602473" y="6381648"/>
            <a:ext cx="261620" cy="273050"/>
          </a:xfrm>
          <a:custGeom>
            <a:avLst/>
            <a:gdLst/>
            <a:ahLst/>
            <a:cxnLst/>
            <a:rect l="l" t="t" r="r" b="b"/>
            <a:pathLst>
              <a:path w="261620" h="273050">
                <a:moveTo>
                  <a:pt x="4191" y="228600"/>
                </a:moveTo>
                <a:lnTo>
                  <a:pt x="0" y="232410"/>
                </a:lnTo>
                <a:lnTo>
                  <a:pt x="41401" y="273050"/>
                </a:lnTo>
                <a:lnTo>
                  <a:pt x="46100" y="269240"/>
                </a:lnTo>
                <a:lnTo>
                  <a:pt x="19430" y="242570"/>
                </a:lnTo>
                <a:lnTo>
                  <a:pt x="16001" y="238760"/>
                </a:lnTo>
                <a:lnTo>
                  <a:pt x="14224" y="234950"/>
                </a:lnTo>
                <a:lnTo>
                  <a:pt x="14181" y="233680"/>
                </a:lnTo>
                <a:lnTo>
                  <a:pt x="9778" y="233680"/>
                </a:lnTo>
                <a:lnTo>
                  <a:pt x="4191" y="228600"/>
                </a:lnTo>
                <a:close/>
              </a:path>
              <a:path w="261620" h="273050">
                <a:moveTo>
                  <a:pt x="42164" y="215900"/>
                </a:moveTo>
                <a:lnTo>
                  <a:pt x="24637" y="215900"/>
                </a:lnTo>
                <a:lnTo>
                  <a:pt x="32003" y="217170"/>
                </a:lnTo>
                <a:lnTo>
                  <a:pt x="35686" y="218440"/>
                </a:lnTo>
                <a:lnTo>
                  <a:pt x="39243" y="222250"/>
                </a:lnTo>
                <a:lnTo>
                  <a:pt x="65912" y="248920"/>
                </a:lnTo>
                <a:lnTo>
                  <a:pt x="70611" y="245110"/>
                </a:lnTo>
                <a:lnTo>
                  <a:pt x="43815" y="217170"/>
                </a:lnTo>
                <a:lnTo>
                  <a:pt x="42164" y="215900"/>
                </a:lnTo>
                <a:close/>
              </a:path>
              <a:path w="261620" h="273050">
                <a:moveTo>
                  <a:pt x="30733" y="209550"/>
                </a:moveTo>
                <a:lnTo>
                  <a:pt x="24002" y="209550"/>
                </a:lnTo>
                <a:lnTo>
                  <a:pt x="20827" y="210820"/>
                </a:lnTo>
                <a:lnTo>
                  <a:pt x="9017" y="229870"/>
                </a:lnTo>
                <a:lnTo>
                  <a:pt x="9778" y="233680"/>
                </a:lnTo>
                <a:lnTo>
                  <a:pt x="14181" y="233680"/>
                </a:lnTo>
                <a:lnTo>
                  <a:pt x="14097" y="231140"/>
                </a:lnTo>
                <a:lnTo>
                  <a:pt x="13843" y="227330"/>
                </a:lnTo>
                <a:lnTo>
                  <a:pt x="15367" y="223520"/>
                </a:lnTo>
                <a:lnTo>
                  <a:pt x="18287" y="220980"/>
                </a:lnTo>
                <a:lnTo>
                  <a:pt x="21335" y="217170"/>
                </a:lnTo>
                <a:lnTo>
                  <a:pt x="24637" y="215900"/>
                </a:lnTo>
                <a:lnTo>
                  <a:pt x="42164" y="215900"/>
                </a:lnTo>
                <a:lnTo>
                  <a:pt x="40512" y="214630"/>
                </a:lnTo>
                <a:lnTo>
                  <a:pt x="38734" y="210820"/>
                </a:lnTo>
                <a:lnTo>
                  <a:pt x="34290" y="210820"/>
                </a:lnTo>
                <a:lnTo>
                  <a:pt x="30733" y="209550"/>
                </a:lnTo>
                <a:close/>
              </a:path>
              <a:path w="261620" h="273050">
                <a:moveTo>
                  <a:pt x="66643" y="191770"/>
                </a:moveTo>
                <a:lnTo>
                  <a:pt x="49149" y="191770"/>
                </a:lnTo>
                <a:lnTo>
                  <a:pt x="56515" y="193040"/>
                </a:lnTo>
                <a:lnTo>
                  <a:pt x="60198" y="194310"/>
                </a:lnTo>
                <a:lnTo>
                  <a:pt x="63753" y="198120"/>
                </a:lnTo>
                <a:lnTo>
                  <a:pt x="90424" y="224790"/>
                </a:lnTo>
                <a:lnTo>
                  <a:pt x="95123" y="219710"/>
                </a:lnTo>
                <a:lnTo>
                  <a:pt x="67818" y="193040"/>
                </a:lnTo>
                <a:lnTo>
                  <a:pt x="66643" y="191770"/>
                </a:lnTo>
                <a:close/>
              </a:path>
              <a:path w="261620" h="273050">
                <a:moveTo>
                  <a:pt x="58293" y="185420"/>
                </a:moveTo>
                <a:lnTo>
                  <a:pt x="48132" y="185420"/>
                </a:lnTo>
                <a:lnTo>
                  <a:pt x="43687" y="186690"/>
                </a:lnTo>
                <a:lnTo>
                  <a:pt x="39624" y="190500"/>
                </a:lnTo>
                <a:lnTo>
                  <a:pt x="36829" y="193040"/>
                </a:lnTo>
                <a:lnTo>
                  <a:pt x="35051" y="196850"/>
                </a:lnTo>
                <a:lnTo>
                  <a:pt x="34035" y="200660"/>
                </a:lnTo>
                <a:lnTo>
                  <a:pt x="33147" y="203200"/>
                </a:lnTo>
                <a:lnTo>
                  <a:pt x="33147" y="207010"/>
                </a:lnTo>
                <a:lnTo>
                  <a:pt x="34290" y="210820"/>
                </a:lnTo>
                <a:lnTo>
                  <a:pt x="38734" y="210820"/>
                </a:lnTo>
                <a:lnTo>
                  <a:pt x="38480" y="207010"/>
                </a:lnTo>
                <a:lnTo>
                  <a:pt x="38353" y="201930"/>
                </a:lnTo>
                <a:lnTo>
                  <a:pt x="39750" y="199390"/>
                </a:lnTo>
                <a:lnTo>
                  <a:pt x="42799" y="195580"/>
                </a:lnTo>
                <a:lnTo>
                  <a:pt x="45720" y="193040"/>
                </a:lnTo>
                <a:lnTo>
                  <a:pt x="49149" y="191770"/>
                </a:lnTo>
                <a:lnTo>
                  <a:pt x="66643" y="191770"/>
                </a:lnTo>
                <a:lnTo>
                  <a:pt x="63119" y="187960"/>
                </a:lnTo>
                <a:lnTo>
                  <a:pt x="58293" y="185420"/>
                </a:lnTo>
                <a:close/>
              </a:path>
              <a:path w="261620" h="273050">
                <a:moveTo>
                  <a:pt x="107086" y="152400"/>
                </a:moveTo>
                <a:lnTo>
                  <a:pt x="96520" y="152400"/>
                </a:lnTo>
                <a:lnTo>
                  <a:pt x="100583" y="154940"/>
                </a:lnTo>
                <a:lnTo>
                  <a:pt x="105028" y="160020"/>
                </a:lnTo>
                <a:lnTo>
                  <a:pt x="104775" y="160020"/>
                </a:lnTo>
                <a:lnTo>
                  <a:pt x="104140" y="161290"/>
                </a:lnTo>
                <a:lnTo>
                  <a:pt x="103631" y="161290"/>
                </a:lnTo>
                <a:lnTo>
                  <a:pt x="102361" y="162560"/>
                </a:lnTo>
                <a:lnTo>
                  <a:pt x="101853" y="163830"/>
                </a:lnTo>
                <a:lnTo>
                  <a:pt x="94487" y="170180"/>
                </a:lnTo>
                <a:lnTo>
                  <a:pt x="90170" y="177800"/>
                </a:lnTo>
                <a:lnTo>
                  <a:pt x="88646" y="184150"/>
                </a:lnTo>
                <a:lnTo>
                  <a:pt x="87249" y="190500"/>
                </a:lnTo>
                <a:lnTo>
                  <a:pt x="88773" y="195580"/>
                </a:lnTo>
                <a:lnTo>
                  <a:pt x="93472" y="200660"/>
                </a:lnTo>
                <a:lnTo>
                  <a:pt x="97027" y="203200"/>
                </a:lnTo>
                <a:lnTo>
                  <a:pt x="101092" y="205740"/>
                </a:lnTo>
                <a:lnTo>
                  <a:pt x="110108" y="204470"/>
                </a:lnTo>
                <a:lnTo>
                  <a:pt x="114426" y="203200"/>
                </a:lnTo>
                <a:lnTo>
                  <a:pt x="118364" y="199390"/>
                </a:lnTo>
                <a:lnTo>
                  <a:pt x="119295" y="198120"/>
                </a:lnTo>
                <a:lnTo>
                  <a:pt x="100202" y="198120"/>
                </a:lnTo>
                <a:lnTo>
                  <a:pt x="97662" y="195580"/>
                </a:lnTo>
                <a:lnTo>
                  <a:pt x="94487" y="191770"/>
                </a:lnTo>
                <a:lnTo>
                  <a:pt x="93472" y="187960"/>
                </a:lnTo>
                <a:lnTo>
                  <a:pt x="96011" y="179070"/>
                </a:lnTo>
                <a:lnTo>
                  <a:pt x="99441" y="173990"/>
                </a:lnTo>
                <a:lnTo>
                  <a:pt x="106806" y="166370"/>
                </a:lnTo>
                <a:lnTo>
                  <a:pt x="108203" y="165100"/>
                </a:lnTo>
                <a:lnTo>
                  <a:pt x="109220" y="163830"/>
                </a:lnTo>
                <a:lnTo>
                  <a:pt x="118243" y="163830"/>
                </a:lnTo>
                <a:lnTo>
                  <a:pt x="109220" y="154940"/>
                </a:lnTo>
                <a:lnTo>
                  <a:pt x="107086" y="152400"/>
                </a:lnTo>
                <a:close/>
              </a:path>
              <a:path w="261620" h="273050">
                <a:moveTo>
                  <a:pt x="118243" y="163830"/>
                </a:moveTo>
                <a:lnTo>
                  <a:pt x="109220" y="163830"/>
                </a:lnTo>
                <a:lnTo>
                  <a:pt x="115189" y="170180"/>
                </a:lnTo>
                <a:lnTo>
                  <a:pt x="117348" y="171450"/>
                </a:lnTo>
                <a:lnTo>
                  <a:pt x="118745" y="173990"/>
                </a:lnTo>
                <a:lnTo>
                  <a:pt x="119506" y="177800"/>
                </a:lnTo>
                <a:lnTo>
                  <a:pt x="120396" y="180340"/>
                </a:lnTo>
                <a:lnTo>
                  <a:pt x="120396" y="182880"/>
                </a:lnTo>
                <a:lnTo>
                  <a:pt x="109474" y="198120"/>
                </a:lnTo>
                <a:lnTo>
                  <a:pt x="119295" y="198120"/>
                </a:lnTo>
                <a:lnTo>
                  <a:pt x="121157" y="195580"/>
                </a:lnTo>
                <a:lnTo>
                  <a:pt x="123062" y="193040"/>
                </a:lnTo>
                <a:lnTo>
                  <a:pt x="125349" y="185420"/>
                </a:lnTo>
                <a:lnTo>
                  <a:pt x="125475" y="181610"/>
                </a:lnTo>
                <a:lnTo>
                  <a:pt x="124459" y="179070"/>
                </a:lnTo>
                <a:lnTo>
                  <a:pt x="133711" y="179070"/>
                </a:lnTo>
                <a:lnTo>
                  <a:pt x="118243" y="163830"/>
                </a:lnTo>
                <a:close/>
              </a:path>
              <a:path w="261620" h="273050">
                <a:moveTo>
                  <a:pt x="133711" y="179070"/>
                </a:moveTo>
                <a:lnTo>
                  <a:pt x="124459" y="179070"/>
                </a:lnTo>
                <a:lnTo>
                  <a:pt x="130809" y="184150"/>
                </a:lnTo>
                <a:lnTo>
                  <a:pt x="135000" y="180340"/>
                </a:lnTo>
                <a:lnTo>
                  <a:pt x="133711" y="179070"/>
                </a:lnTo>
                <a:close/>
              </a:path>
              <a:path w="261620" h="273050">
                <a:moveTo>
                  <a:pt x="98425" y="146050"/>
                </a:moveTo>
                <a:lnTo>
                  <a:pt x="87375" y="146050"/>
                </a:lnTo>
                <a:lnTo>
                  <a:pt x="82296" y="148590"/>
                </a:lnTo>
                <a:lnTo>
                  <a:pt x="77470" y="152400"/>
                </a:lnTo>
                <a:lnTo>
                  <a:pt x="72898" y="157480"/>
                </a:lnTo>
                <a:lnTo>
                  <a:pt x="69976" y="162560"/>
                </a:lnTo>
                <a:lnTo>
                  <a:pt x="68706" y="168910"/>
                </a:lnTo>
                <a:lnTo>
                  <a:pt x="73025" y="172720"/>
                </a:lnTo>
                <a:lnTo>
                  <a:pt x="74295" y="166370"/>
                </a:lnTo>
                <a:lnTo>
                  <a:pt x="76961" y="161290"/>
                </a:lnTo>
                <a:lnTo>
                  <a:pt x="81152" y="157480"/>
                </a:lnTo>
                <a:lnTo>
                  <a:pt x="84835" y="153670"/>
                </a:lnTo>
                <a:lnTo>
                  <a:pt x="88646" y="152400"/>
                </a:lnTo>
                <a:lnTo>
                  <a:pt x="107086" y="152400"/>
                </a:lnTo>
                <a:lnTo>
                  <a:pt x="103885" y="148590"/>
                </a:lnTo>
                <a:lnTo>
                  <a:pt x="98425" y="146050"/>
                </a:lnTo>
                <a:close/>
              </a:path>
              <a:path w="261620" h="273050">
                <a:moveTo>
                  <a:pt x="107696" y="124460"/>
                </a:moveTo>
                <a:lnTo>
                  <a:pt x="103504" y="128270"/>
                </a:lnTo>
                <a:lnTo>
                  <a:pt x="144906" y="170180"/>
                </a:lnTo>
                <a:lnTo>
                  <a:pt x="149605" y="165100"/>
                </a:lnTo>
                <a:lnTo>
                  <a:pt x="125222" y="140970"/>
                </a:lnTo>
                <a:lnTo>
                  <a:pt x="121157" y="137160"/>
                </a:lnTo>
                <a:lnTo>
                  <a:pt x="118745" y="133350"/>
                </a:lnTo>
                <a:lnTo>
                  <a:pt x="118491" y="130810"/>
                </a:lnTo>
                <a:lnTo>
                  <a:pt x="114300" y="130810"/>
                </a:lnTo>
                <a:lnTo>
                  <a:pt x="107696" y="124460"/>
                </a:lnTo>
                <a:close/>
              </a:path>
              <a:path w="261620" h="273050">
                <a:moveTo>
                  <a:pt x="121920" y="110490"/>
                </a:moveTo>
                <a:lnTo>
                  <a:pt x="120523" y="110490"/>
                </a:lnTo>
                <a:lnTo>
                  <a:pt x="118999" y="111760"/>
                </a:lnTo>
                <a:lnTo>
                  <a:pt x="115316" y="115570"/>
                </a:lnTo>
                <a:lnTo>
                  <a:pt x="113919" y="118110"/>
                </a:lnTo>
                <a:lnTo>
                  <a:pt x="112649" y="124460"/>
                </a:lnTo>
                <a:lnTo>
                  <a:pt x="113029" y="127000"/>
                </a:lnTo>
                <a:lnTo>
                  <a:pt x="114300" y="130810"/>
                </a:lnTo>
                <a:lnTo>
                  <a:pt x="118491" y="130810"/>
                </a:lnTo>
                <a:lnTo>
                  <a:pt x="118236" y="128270"/>
                </a:lnTo>
                <a:lnTo>
                  <a:pt x="117601" y="124460"/>
                </a:lnTo>
                <a:lnTo>
                  <a:pt x="118745" y="120650"/>
                </a:lnTo>
                <a:lnTo>
                  <a:pt x="121920" y="116840"/>
                </a:lnTo>
                <a:lnTo>
                  <a:pt x="124714" y="114300"/>
                </a:lnTo>
                <a:lnTo>
                  <a:pt x="126237" y="114300"/>
                </a:lnTo>
                <a:lnTo>
                  <a:pt x="121920" y="110490"/>
                </a:lnTo>
                <a:close/>
              </a:path>
              <a:path w="261620" h="273050">
                <a:moveTo>
                  <a:pt x="167131" y="99060"/>
                </a:moveTo>
                <a:lnTo>
                  <a:pt x="145923" y="119380"/>
                </a:lnTo>
                <a:lnTo>
                  <a:pt x="149986" y="123190"/>
                </a:lnTo>
                <a:lnTo>
                  <a:pt x="171196" y="102870"/>
                </a:lnTo>
                <a:lnTo>
                  <a:pt x="167131" y="99060"/>
                </a:lnTo>
                <a:close/>
              </a:path>
              <a:path w="261620" h="273050">
                <a:moveTo>
                  <a:pt x="189356" y="44450"/>
                </a:moveTo>
                <a:lnTo>
                  <a:pt x="177673" y="44450"/>
                </a:lnTo>
                <a:lnTo>
                  <a:pt x="181355" y="46990"/>
                </a:lnTo>
                <a:lnTo>
                  <a:pt x="187832" y="53340"/>
                </a:lnTo>
                <a:lnTo>
                  <a:pt x="193505" y="74930"/>
                </a:lnTo>
                <a:lnTo>
                  <a:pt x="193623" y="80010"/>
                </a:lnTo>
                <a:lnTo>
                  <a:pt x="194564" y="111760"/>
                </a:lnTo>
                <a:lnTo>
                  <a:pt x="198754" y="116840"/>
                </a:lnTo>
                <a:lnTo>
                  <a:pt x="208797" y="106680"/>
                </a:lnTo>
                <a:lnTo>
                  <a:pt x="200405" y="106680"/>
                </a:lnTo>
                <a:lnTo>
                  <a:pt x="199390" y="68580"/>
                </a:lnTo>
                <a:lnTo>
                  <a:pt x="198500" y="62230"/>
                </a:lnTo>
                <a:lnTo>
                  <a:pt x="196850" y="57150"/>
                </a:lnTo>
                <a:lnTo>
                  <a:pt x="195325" y="52070"/>
                </a:lnTo>
                <a:lnTo>
                  <a:pt x="192785" y="48260"/>
                </a:lnTo>
                <a:lnTo>
                  <a:pt x="189356" y="44450"/>
                </a:lnTo>
                <a:close/>
              </a:path>
              <a:path w="261620" h="273050">
                <a:moveTo>
                  <a:pt x="227075" y="80010"/>
                </a:moveTo>
                <a:lnTo>
                  <a:pt x="200405" y="106680"/>
                </a:lnTo>
                <a:lnTo>
                  <a:pt x="208797" y="106680"/>
                </a:lnTo>
                <a:lnTo>
                  <a:pt x="231394" y="83820"/>
                </a:lnTo>
                <a:lnTo>
                  <a:pt x="227075" y="80010"/>
                </a:lnTo>
                <a:close/>
              </a:path>
              <a:path w="261620" h="273050">
                <a:moveTo>
                  <a:pt x="254380" y="30480"/>
                </a:moveTo>
                <a:lnTo>
                  <a:pt x="241934" y="30480"/>
                </a:lnTo>
                <a:lnTo>
                  <a:pt x="245999" y="31750"/>
                </a:lnTo>
                <a:lnTo>
                  <a:pt x="253237" y="39370"/>
                </a:lnTo>
                <a:lnTo>
                  <a:pt x="254889" y="43180"/>
                </a:lnTo>
                <a:lnTo>
                  <a:pt x="254507" y="48260"/>
                </a:lnTo>
                <a:lnTo>
                  <a:pt x="254253" y="52070"/>
                </a:lnTo>
                <a:lnTo>
                  <a:pt x="251841" y="57150"/>
                </a:lnTo>
                <a:lnTo>
                  <a:pt x="247650" y="60960"/>
                </a:lnTo>
                <a:lnTo>
                  <a:pt x="245109" y="63500"/>
                </a:lnTo>
                <a:lnTo>
                  <a:pt x="228726" y="71120"/>
                </a:lnTo>
                <a:lnTo>
                  <a:pt x="233552" y="74930"/>
                </a:lnTo>
                <a:lnTo>
                  <a:pt x="260934" y="48260"/>
                </a:lnTo>
                <a:lnTo>
                  <a:pt x="261366" y="40640"/>
                </a:lnTo>
                <a:lnTo>
                  <a:pt x="259206" y="35560"/>
                </a:lnTo>
                <a:lnTo>
                  <a:pt x="254380" y="30480"/>
                </a:lnTo>
                <a:close/>
              </a:path>
              <a:path w="261620" h="273050">
                <a:moveTo>
                  <a:pt x="176022" y="38100"/>
                </a:moveTo>
                <a:lnTo>
                  <a:pt x="172339" y="38100"/>
                </a:lnTo>
                <a:lnTo>
                  <a:pt x="168528" y="39370"/>
                </a:lnTo>
                <a:lnTo>
                  <a:pt x="164846" y="40640"/>
                </a:lnTo>
                <a:lnTo>
                  <a:pt x="161417" y="41910"/>
                </a:lnTo>
                <a:lnTo>
                  <a:pt x="158242" y="45720"/>
                </a:lnTo>
                <a:lnTo>
                  <a:pt x="155828" y="48260"/>
                </a:lnTo>
                <a:lnTo>
                  <a:pt x="153797" y="50800"/>
                </a:lnTo>
                <a:lnTo>
                  <a:pt x="152146" y="53340"/>
                </a:lnTo>
                <a:lnTo>
                  <a:pt x="149605" y="59690"/>
                </a:lnTo>
                <a:lnTo>
                  <a:pt x="149098" y="63500"/>
                </a:lnTo>
                <a:lnTo>
                  <a:pt x="153670" y="67310"/>
                </a:lnTo>
                <a:lnTo>
                  <a:pt x="154558" y="60960"/>
                </a:lnTo>
                <a:lnTo>
                  <a:pt x="157479" y="54610"/>
                </a:lnTo>
                <a:lnTo>
                  <a:pt x="162305" y="50800"/>
                </a:lnTo>
                <a:lnTo>
                  <a:pt x="165734" y="46990"/>
                </a:lnTo>
                <a:lnTo>
                  <a:pt x="169418" y="44450"/>
                </a:lnTo>
                <a:lnTo>
                  <a:pt x="189356" y="44450"/>
                </a:lnTo>
                <a:lnTo>
                  <a:pt x="186435" y="41910"/>
                </a:lnTo>
                <a:lnTo>
                  <a:pt x="183260" y="40640"/>
                </a:lnTo>
                <a:lnTo>
                  <a:pt x="179577" y="39370"/>
                </a:lnTo>
                <a:lnTo>
                  <a:pt x="176022" y="38100"/>
                </a:lnTo>
                <a:close/>
              </a:path>
              <a:path w="261620" h="273050">
                <a:moveTo>
                  <a:pt x="226441" y="6350"/>
                </a:moveTo>
                <a:lnTo>
                  <a:pt x="215010" y="6350"/>
                </a:lnTo>
                <a:lnTo>
                  <a:pt x="218440" y="7620"/>
                </a:lnTo>
                <a:lnTo>
                  <a:pt x="221487" y="10160"/>
                </a:lnTo>
                <a:lnTo>
                  <a:pt x="224917" y="13970"/>
                </a:lnTo>
                <a:lnTo>
                  <a:pt x="226568" y="17780"/>
                </a:lnTo>
                <a:lnTo>
                  <a:pt x="226059" y="25400"/>
                </a:lnTo>
                <a:lnTo>
                  <a:pt x="224154" y="29210"/>
                </a:lnTo>
                <a:lnTo>
                  <a:pt x="220345" y="33020"/>
                </a:lnTo>
                <a:lnTo>
                  <a:pt x="215010" y="39370"/>
                </a:lnTo>
                <a:lnTo>
                  <a:pt x="219075" y="43180"/>
                </a:lnTo>
                <a:lnTo>
                  <a:pt x="224408" y="38100"/>
                </a:lnTo>
                <a:lnTo>
                  <a:pt x="228726" y="33020"/>
                </a:lnTo>
                <a:lnTo>
                  <a:pt x="233172" y="30480"/>
                </a:lnTo>
                <a:lnTo>
                  <a:pt x="254380" y="30480"/>
                </a:lnTo>
                <a:lnTo>
                  <a:pt x="251078" y="27940"/>
                </a:lnTo>
                <a:lnTo>
                  <a:pt x="249174" y="26670"/>
                </a:lnTo>
                <a:lnTo>
                  <a:pt x="230377" y="26670"/>
                </a:lnTo>
                <a:lnTo>
                  <a:pt x="231901" y="22860"/>
                </a:lnTo>
                <a:lnTo>
                  <a:pt x="232282" y="19050"/>
                </a:lnTo>
                <a:lnTo>
                  <a:pt x="231521" y="15240"/>
                </a:lnTo>
                <a:lnTo>
                  <a:pt x="230885" y="11430"/>
                </a:lnTo>
                <a:lnTo>
                  <a:pt x="229107" y="8890"/>
                </a:lnTo>
                <a:lnTo>
                  <a:pt x="226441" y="6350"/>
                </a:lnTo>
                <a:close/>
              </a:path>
              <a:path w="261620" h="273050">
                <a:moveTo>
                  <a:pt x="217297" y="0"/>
                </a:moveTo>
                <a:lnTo>
                  <a:pt x="206248" y="0"/>
                </a:lnTo>
                <a:lnTo>
                  <a:pt x="201041" y="2540"/>
                </a:lnTo>
                <a:lnTo>
                  <a:pt x="191389" y="12700"/>
                </a:lnTo>
                <a:lnTo>
                  <a:pt x="188468" y="17780"/>
                </a:lnTo>
                <a:lnTo>
                  <a:pt x="187325" y="24130"/>
                </a:lnTo>
                <a:lnTo>
                  <a:pt x="191643" y="29210"/>
                </a:lnTo>
                <a:lnTo>
                  <a:pt x="193167" y="21590"/>
                </a:lnTo>
                <a:lnTo>
                  <a:pt x="195833" y="16510"/>
                </a:lnTo>
                <a:lnTo>
                  <a:pt x="199898" y="12700"/>
                </a:lnTo>
                <a:lnTo>
                  <a:pt x="203580" y="8890"/>
                </a:lnTo>
                <a:lnTo>
                  <a:pt x="207264" y="6350"/>
                </a:lnTo>
                <a:lnTo>
                  <a:pt x="226441" y="6350"/>
                </a:lnTo>
                <a:lnTo>
                  <a:pt x="222123" y="1270"/>
                </a:lnTo>
                <a:lnTo>
                  <a:pt x="217297" y="0"/>
                </a:lnTo>
                <a:close/>
              </a:path>
              <a:path w="261620" h="273050">
                <a:moveTo>
                  <a:pt x="238886" y="24130"/>
                </a:moveTo>
                <a:lnTo>
                  <a:pt x="230377" y="26670"/>
                </a:lnTo>
                <a:lnTo>
                  <a:pt x="249174" y="26670"/>
                </a:lnTo>
                <a:lnTo>
                  <a:pt x="247269" y="25400"/>
                </a:lnTo>
                <a:lnTo>
                  <a:pt x="238886" y="2413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2" name="object 16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949565" y="6381241"/>
            <a:ext cx="236854" cy="248919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8257920" y="6380467"/>
            <a:ext cx="250825" cy="263525"/>
          </a:xfrm>
          <a:custGeom>
            <a:avLst/>
            <a:gdLst/>
            <a:ahLst/>
            <a:cxnLst/>
            <a:rect l="l" t="t" r="r" b="b"/>
            <a:pathLst>
              <a:path w="250825" h="263525">
                <a:moveTo>
                  <a:pt x="4063" y="217817"/>
                </a:moveTo>
                <a:lnTo>
                  <a:pt x="0" y="221945"/>
                </a:lnTo>
                <a:lnTo>
                  <a:pt x="41401" y="263321"/>
                </a:lnTo>
                <a:lnTo>
                  <a:pt x="46100" y="258635"/>
                </a:lnTo>
                <a:lnTo>
                  <a:pt x="15875" y="228485"/>
                </a:lnTo>
                <a:lnTo>
                  <a:pt x="14097" y="224751"/>
                </a:lnTo>
                <a:lnTo>
                  <a:pt x="14039" y="222910"/>
                </a:lnTo>
                <a:lnTo>
                  <a:pt x="9651" y="222910"/>
                </a:lnTo>
                <a:lnTo>
                  <a:pt x="4063" y="217817"/>
                </a:lnTo>
                <a:close/>
              </a:path>
              <a:path w="250825" h="263525">
                <a:moveTo>
                  <a:pt x="42145" y="205739"/>
                </a:moveTo>
                <a:lnTo>
                  <a:pt x="24510" y="205739"/>
                </a:lnTo>
                <a:lnTo>
                  <a:pt x="31876" y="206552"/>
                </a:lnTo>
                <a:lnTo>
                  <a:pt x="35559" y="208559"/>
                </a:lnTo>
                <a:lnTo>
                  <a:pt x="39243" y="212166"/>
                </a:lnTo>
                <a:lnTo>
                  <a:pt x="65912" y="238836"/>
                </a:lnTo>
                <a:lnTo>
                  <a:pt x="70484" y="234149"/>
                </a:lnTo>
                <a:lnTo>
                  <a:pt x="43814" y="207390"/>
                </a:lnTo>
                <a:lnTo>
                  <a:pt x="42145" y="205739"/>
                </a:lnTo>
                <a:close/>
              </a:path>
              <a:path w="250825" h="263525">
                <a:moveTo>
                  <a:pt x="27304" y="199021"/>
                </a:moveTo>
                <a:lnTo>
                  <a:pt x="8889" y="219570"/>
                </a:lnTo>
                <a:lnTo>
                  <a:pt x="9651" y="222910"/>
                </a:lnTo>
                <a:lnTo>
                  <a:pt x="14039" y="222910"/>
                </a:lnTo>
                <a:lnTo>
                  <a:pt x="13936" y="219570"/>
                </a:lnTo>
                <a:lnTo>
                  <a:pt x="13927" y="216344"/>
                </a:lnTo>
                <a:lnTo>
                  <a:pt x="15239" y="213004"/>
                </a:lnTo>
                <a:lnTo>
                  <a:pt x="18287" y="209981"/>
                </a:lnTo>
                <a:lnTo>
                  <a:pt x="21208" y="207022"/>
                </a:lnTo>
                <a:lnTo>
                  <a:pt x="24510" y="205739"/>
                </a:lnTo>
                <a:lnTo>
                  <a:pt x="42145" y="205739"/>
                </a:lnTo>
                <a:lnTo>
                  <a:pt x="40385" y="204000"/>
                </a:lnTo>
                <a:lnTo>
                  <a:pt x="38855" y="200774"/>
                </a:lnTo>
                <a:lnTo>
                  <a:pt x="34289" y="200774"/>
                </a:lnTo>
                <a:lnTo>
                  <a:pt x="30733" y="199364"/>
                </a:lnTo>
                <a:lnTo>
                  <a:pt x="27304" y="199021"/>
                </a:lnTo>
                <a:close/>
              </a:path>
              <a:path w="250825" h="263525">
                <a:moveTo>
                  <a:pt x="66613" y="181254"/>
                </a:moveTo>
                <a:lnTo>
                  <a:pt x="49022" y="181254"/>
                </a:lnTo>
                <a:lnTo>
                  <a:pt x="56387" y="182054"/>
                </a:lnTo>
                <a:lnTo>
                  <a:pt x="60071" y="184061"/>
                </a:lnTo>
                <a:lnTo>
                  <a:pt x="65760" y="189814"/>
                </a:lnTo>
                <a:lnTo>
                  <a:pt x="90297" y="214350"/>
                </a:lnTo>
                <a:lnTo>
                  <a:pt x="94996" y="209664"/>
                </a:lnTo>
                <a:lnTo>
                  <a:pt x="66613" y="181254"/>
                </a:lnTo>
                <a:close/>
              </a:path>
              <a:path w="250825" h="263525">
                <a:moveTo>
                  <a:pt x="48132" y="174447"/>
                </a:moveTo>
                <a:lnTo>
                  <a:pt x="33147" y="197053"/>
                </a:lnTo>
                <a:lnTo>
                  <a:pt x="34289" y="200774"/>
                </a:lnTo>
                <a:lnTo>
                  <a:pt x="38855" y="200774"/>
                </a:lnTo>
                <a:lnTo>
                  <a:pt x="38686" y="200418"/>
                </a:lnTo>
                <a:lnTo>
                  <a:pt x="38569" y="199021"/>
                </a:lnTo>
                <a:lnTo>
                  <a:pt x="38353" y="192062"/>
                </a:lnTo>
                <a:lnTo>
                  <a:pt x="39750" y="188506"/>
                </a:lnTo>
                <a:lnTo>
                  <a:pt x="42799" y="185496"/>
                </a:lnTo>
                <a:lnTo>
                  <a:pt x="45720" y="182524"/>
                </a:lnTo>
                <a:lnTo>
                  <a:pt x="49022" y="181254"/>
                </a:lnTo>
                <a:lnTo>
                  <a:pt x="66613" y="181254"/>
                </a:lnTo>
                <a:lnTo>
                  <a:pt x="63119" y="177711"/>
                </a:lnTo>
                <a:lnTo>
                  <a:pt x="58293" y="175196"/>
                </a:lnTo>
                <a:lnTo>
                  <a:pt x="48132" y="174447"/>
                </a:lnTo>
                <a:close/>
              </a:path>
              <a:path w="250825" h="263525">
                <a:moveTo>
                  <a:pt x="106863" y="141782"/>
                </a:moveTo>
                <a:lnTo>
                  <a:pt x="88519" y="141782"/>
                </a:lnTo>
                <a:lnTo>
                  <a:pt x="96415" y="142494"/>
                </a:lnTo>
                <a:lnTo>
                  <a:pt x="100583" y="144868"/>
                </a:lnTo>
                <a:lnTo>
                  <a:pt x="105028" y="149288"/>
                </a:lnTo>
                <a:lnTo>
                  <a:pt x="105282" y="149606"/>
                </a:lnTo>
                <a:lnTo>
                  <a:pt x="104648" y="150088"/>
                </a:lnTo>
                <a:lnTo>
                  <a:pt x="104139" y="150634"/>
                </a:lnTo>
                <a:lnTo>
                  <a:pt x="102870" y="151815"/>
                </a:lnTo>
                <a:lnTo>
                  <a:pt x="102361" y="152412"/>
                </a:lnTo>
                <a:lnTo>
                  <a:pt x="101726" y="152996"/>
                </a:lnTo>
                <a:lnTo>
                  <a:pt x="94360" y="160324"/>
                </a:lnTo>
                <a:lnTo>
                  <a:pt x="90043" y="167131"/>
                </a:lnTo>
                <a:lnTo>
                  <a:pt x="88393" y="174447"/>
                </a:lnTo>
                <a:lnTo>
                  <a:pt x="87122" y="179692"/>
                </a:lnTo>
                <a:lnTo>
                  <a:pt x="88773" y="185115"/>
                </a:lnTo>
                <a:lnTo>
                  <a:pt x="93457" y="189814"/>
                </a:lnTo>
                <a:lnTo>
                  <a:pt x="96900" y="193306"/>
                </a:lnTo>
                <a:lnTo>
                  <a:pt x="100964" y="195008"/>
                </a:lnTo>
                <a:lnTo>
                  <a:pt x="110108" y="194576"/>
                </a:lnTo>
                <a:lnTo>
                  <a:pt x="114300" y="192493"/>
                </a:lnTo>
                <a:lnTo>
                  <a:pt x="118451" y="188353"/>
                </a:lnTo>
                <a:lnTo>
                  <a:pt x="102997" y="188353"/>
                </a:lnTo>
                <a:lnTo>
                  <a:pt x="100202" y="187134"/>
                </a:lnTo>
                <a:lnTo>
                  <a:pt x="94360" y="181368"/>
                </a:lnTo>
                <a:lnTo>
                  <a:pt x="93345" y="177457"/>
                </a:lnTo>
                <a:lnTo>
                  <a:pt x="95884" y="168236"/>
                </a:lnTo>
                <a:lnTo>
                  <a:pt x="99313" y="163131"/>
                </a:lnTo>
                <a:lnTo>
                  <a:pt x="105028" y="157530"/>
                </a:lnTo>
                <a:lnTo>
                  <a:pt x="106806" y="155752"/>
                </a:lnTo>
                <a:lnTo>
                  <a:pt x="108203" y="154406"/>
                </a:lnTo>
                <a:lnTo>
                  <a:pt x="109220" y="153492"/>
                </a:lnTo>
                <a:lnTo>
                  <a:pt x="118586" y="153492"/>
                </a:lnTo>
                <a:lnTo>
                  <a:pt x="109220" y="144106"/>
                </a:lnTo>
                <a:lnTo>
                  <a:pt x="106863" y="141782"/>
                </a:lnTo>
                <a:close/>
              </a:path>
              <a:path w="250825" h="263525">
                <a:moveTo>
                  <a:pt x="118586" y="153492"/>
                </a:moveTo>
                <a:lnTo>
                  <a:pt x="109220" y="153492"/>
                </a:lnTo>
                <a:lnTo>
                  <a:pt x="115188" y="159473"/>
                </a:lnTo>
                <a:lnTo>
                  <a:pt x="117221" y="161569"/>
                </a:lnTo>
                <a:lnTo>
                  <a:pt x="118745" y="164058"/>
                </a:lnTo>
                <a:lnTo>
                  <a:pt x="120265" y="169811"/>
                </a:lnTo>
                <a:lnTo>
                  <a:pt x="120145" y="173405"/>
                </a:lnTo>
                <a:lnTo>
                  <a:pt x="102997" y="188353"/>
                </a:lnTo>
                <a:lnTo>
                  <a:pt x="118451" y="188353"/>
                </a:lnTo>
                <a:lnTo>
                  <a:pt x="121030" y="185762"/>
                </a:lnTo>
                <a:lnTo>
                  <a:pt x="122935" y="182524"/>
                </a:lnTo>
                <a:lnTo>
                  <a:pt x="125222" y="175196"/>
                </a:lnTo>
                <a:lnTo>
                  <a:pt x="125349" y="171640"/>
                </a:lnTo>
                <a:lnTo>
                  <a:pt x="124332" y="168198"/>
                </a:lnTo>
                <a:lnTo>
                  <a:pt x="133264" y="168198"/>
                </a:lnTo>
                <a:lnTo>
                  <a:pt x="118586" y="153492"/>
                </a:lnTo>
                <a:close/>
              </a:path>
              <a:path w="250825" h="263525">
                <a:moveTo>
                  <a:pt x="133264" y="168198"/>
                </a:moveTo>
                <a:lnTo>
                  <a:pt x="124332" y="168198"/>
                </a:lnTo>
                <a:lnTo>
                  <a:pt x="130809" y="173939"/>
                </a:lnTo>
                <a:lnTo>
                  <a:pt x="134874" y="169811"/>
                </a:lnTo>
                <a:lnTo>
                  <a:pt x="133264" y="168198"/>
                </a:lnTo>
                <a:close/>
              </a:path>
              <a:path w="250825" h="263525">
                <a:moveTo>
                  <a:pt x="87375" y="135356"/>
                </a:moveTo>
                <a:lnTo>
                  <a:pt x="82169" y="137642"/>
                </a:lnTo>
                <a:lnTo>
                  <a:pt x="77343" y="142494"/>
                </a:lnTo>
                <a:lnTo>
                  <a:pt x="72771" y="147015"/>
                </a:lnTo>
                <a:lnTo>
                  <a:pt x="69850" y="152361"/>
                </a:lnTo>
                <a:lnTo>
                  <a:pt x="68579" y="158495"/>
                </a:lnTo>
                <a:lnTo>
                  <a:pt x="73025" y="162864"/>
                </a:lnTo>
                <a:lnTo>
                  <a:pt x="74168" y="156552"/>
                </a:lnTo>
                <a:lnTo>
                  <a:pt x="76961" y="151307"/>
                </a:lnTo>
                <a:lnTo>
                  <a:pt x="84835" y="143433"/>
                </a:lnTo>
                <a:lnTo>
                  <a:pt x="88519" y="141782"/>
                </a:lnTo>
                <a:lnTo>
                  <a:pt x="106863" y="141782"/>
                </a:lnTo>
                <a:lnTo>
                  <a:pt x="103758" y="138722"/>
                </a:lnTo>
                <a:lnTo>
                  <a:pt x="98298" y="135889"/>
                </a:lnTo>
                <a:lnTo>
                  <a:pt x="87375" y="135356"/>
                </a:lnTo>
                <a:close/>
              </a:path>
              <a:path w="250825" h="263525">
                <a:moveTo>
                  <a:pt x="108076" y="113804"/>
                </a:moveTo>
                <a:lnTo>
                  <a:pt x="103377" y="118490"/>
                </a:lnTo>
                <a:lnTo>
                  <a:pt x="144779" y="159867"/>
                </a:lnTo>
                <a:lnTo>
                  <a:pt x="149478" y="155181"/>
                </a:lnTo>
                <a:lnTo>
                  <a:pt x="108076" y="113804"/>
                </a:lnTo>
                <a:close/>
              </a:path>
              <a:path w="250825" h="263525">
                <a:moveTo>
                  <a:pt x="156336" y="98932"/>
                </a:moveTo>
                <a:lnTo>
                  <a:pt x="135127" y="120103"/>
                </a:lnTo>
                <a:lnTo>
                  <a:pt x="139192" y="124142"/>
                </a:lnTo>
                <a:lnTo>
                  <a:pt x="160274" y="102971"/>
                </a:lnTo>
                <a:lnTo>
                  <a:pt x="156336" y="98932"/>
                </a:lnTo>
                <a:close/>
              </a:path>
              <a:path w="250825" h="263525">
                <a:moveTo>
                  <a:pt x="178548" y="45351"/>
                </a:moveTo>
                <a:lnTo>
                  <a:pt x="166750" y="45351"/>
                </a:lnTo>
                <a:lnTo>
                  <a:pt x="170560" y="47015"/>
                </a:lnTo>
                <a:lnTo>
                  <a:pt x="173989" y="50406"/>
                </a:lnTo>
                <a:lnTo>
                  <a:pt x="176910" y="53428"/>
                </a:lnTo>
                <a:lnTo>
                  <a:pt x="179197" y="56984"/>
                </a:lnTo>
                <a:lnTo>
                  <a:pt x="180588" y="61429"/>
                </a:lnTo>
                <a:lnTo>
                  <a:pt x="181855" y="65151"/>
                </a:lnTo>
                <a:lnTo>
                  <a:pt x="182610" y="70586"/>
                </a:lnTo>
                <a:lnTo>
                  <a:pt x="182818" y="79908"/>
                </a:lnTo>
                <a:lnTo>
                  <a:pt x="183769" y="112725"/>
                </a:lnTo>
                <a:lnTo>
                  <a:pt x="187832" y="116852"/>
                </a:lnTo>
                <a:lnTo>
                  <a:pt x="198103" y="106578"/>
                </a:lnTo>
                <a:lnTo>
                  <a:pt x="189483" y="106578"/>
                </a:lnTo>
                <a:lnTo>
                  <a:pt x="188621" y="74142"/>
                </a:lnTo>
                <a:lnTo>
                  <a:pt x="181863" y="48691"/>
                </a:lnTo>
                <a:lnTo>
                  <a:pt x="178548" y="45351"/>
                </a:lnTo>
                <a:close/>
              </a:path>
              <a:path w="250825" h="263525">
                <a:moveTo>
                  <a:pt x="94233" y="98285"/>
                </a:moveTo>
                <a:lnTo>
                  <a:pt x="91439" y="98285"/>
                </a:lnTo>
                <a:lnTo>
                  <a:pt x="90297" y="98767"/>
                </a:lnTo>
                <a:lnTo>
                  <a:pt x="89407" y="99745"/>
                </a:lnTo>
                <a:lnTo>
                  <a:pt x="88392" y="100711"/>
                </a:lnTo>
                <a:lnTo>
                  <a:pt x="87883" y="101866"/>
                </a:lnTo>
                <a:lnTo>
                  <a:pt x="87883" y="104559"/>
                </a:lnTo>
                <a:lnTo>
                  <a:pt x="88392" y="105727"/>
                </a:lnTo>
                <a:lnTo>
                  <a:pt x="89407" y="106692"/>
                </a:lnTo>
                <a:lnTo>
                  <a:pt x="90297" y="107657"/>
                </a:lnTo>
                <a:lnTo>
                  <a:pt x="91439" y="108140"/>
                </a:lnTo>
                <a:lnTo>
                  <a:pt x="94233" y="108140"/>
                </a:lnTo>
                <a:lnTo>
                  <a:pt x="95376" y="107657"/>
                </a:lnTo>
                <a:lnTo>
                  <a:pt x="96386" y="106578"/>
                </a:lnTo>
                <a:lnTo>
                  <a:pt x="97281" y="105727"/>
                </a:lnTo>
                <a:lnTo>
                  <a:pt x="97789" y="104559"/>
                </a:lnTo>
                <a:lnTo>
                  <a:pt x="97789" y="101866"/>
                </a:lnTo>
                <a:lnTo>
                  <a:pt x="97281" y="100711"/>
                </a:lnTo>
                <a:lnTo>
                  <a:pt x="96265" y="99745"/>
                </a:lnTo>
                <a:lnTo>
                  <a:pt x="95376" y="98767"/>
                </a:lnTo>
                <a:lnTo>
                  <a:pt x="94233" y="98285"/>
                </a:lnTo>
                <a:close/>
              </a:path>
              <a:path w="250825" h="263525">
                <a:moveTo>
                  <a:pt x="216153" y="79908"/>
                </a:moveTo>
                <a:lnTo>
                  <a:pt x="189483" y="106578"/>
                </a:lnTo>
                <a:lnTo>
                  <a:pt x="198103" y="106578"/>
                </a:lnTo>
                <a:lnTo>
                  <a:pt x="220472" y="84201"/>
                </a:lnTo>
                <a:lnTo>
                  <a:pt x="216153" y="79908"/>
                </a:lnTo>
                <a:close/>
              </a:path>
              <a:path w="250825" h="263525">
                <a:moveTo>
                  <a:pt x="242956" y="30581"/>
                </a:moveTo>
                <a:lnTo>
                  <a:pt x="231012" y="30581"/>
                </a:lnTo>
                <a:lnTo>
                  <a:pt x="235076" y="32257"/>
                </a:lnTo>
                <a:lnTo>
                  <a:pt x="238759" y="35966"/>
                </a:lnTo>
                <a:lnTo>
                  <a:pt x="242443" y="39585"/>
                </a:lnTo>
                <a:lnTo>
                  <a:pt x="244094" y="43662"/>
                </a:lnTo>
                <a:lnTo>
                  <a:pt x="243331" y="52768"/>
                </a:lnTo>
                <a:lnTo>
                  <a:pt x="228219" y="67576"/>
                </a:lnTo>
                <a:lnTo>
                  <a:pt x="225044" y="69189"/>
                </a:lnTo>
                <a:lnTo>
                  <a:pt x="221487" y="70319"/>
                </a:lnTo>
                <a:lnTo>
                  <a:pt x="217931" y="70967"/>
                </a:lnTo>
                <a:lnTo>
                  <a:pt x="222757" y="75818"/>
                </a:lnTo>
                <a:lnTo>
                  <a:pt x="250571" y="41452"/>
                </a:lnTo>
                <a:lnTo>
                  <a:pt x="248284" y="35940"/>
                </a:lnTo>
                <a:lnTo>
                  <a:pt x="242956" y="30581"/>
                </a:lnTo>
                <a:close/>
              </a:path>
              <a:path w="250825" h="263525">
                <a:moveTo>
                  <a:pt x="165100" y="38531"/>
                </a:moveTo>
                <a:lnTo>
                  <a:pt x="161417" y="38595"/>
                </a:lnTo>
                <a:lnTo>
                  <a:pt x="154050" y="40805"/>
                </a:lnTo>
                <a:lnTo>
                  <a:pt x="150495" y="42926"/>
                </a:lnTo>
                <a:lnTo>
                  <a:pt x="147447" y="46050"/>
                </a:lnTo>
                <a:lnTo>
                  <a:pt x="144906" y="48526"/>
                </a:lnTo>
                <a:lnTo>
                  <a:pt x="142875" y="51282"/>
                </a:lnTo>
                <a:lnTo>
                  <a:pt x="141350" y="54330"/>
                </a:lnTo>
                <a:lnTo>
                  <a:pt x="139700" y="57378"/>
                </a:lnTo>
                <a:lnTo>
                  <a:pt x="138683" y="60401"/>
                </a:lnTo>
                <a:lnTo>
                  <a:pt x="138302" y="63423"/>
                </a:lnTo>
                <a:lnTo>
                  <a:pt x="142875" y="67945"/>
                </a:lnTo>
                <a:lnTo>
                  <a:pt x="143735" y="61429"/>
                </a:lnTo>
                <a:lnTo>
                  <a:pt x="143831" y="61074"/>
                </a:lnTo>
                <a:lnTo>
                  <a:pt x="146557" y="55448"/>
                </a:lnTo>
                <a:lnTo>
                  <a:pt x="151383" y="50660"/>
                </a:lnTo>
                <a:lnTo>
                  <a:pt x="154812" y="47205"/>
                </a:lnTo>
                <a:lnTo>
                  <a:pt x="158623" y="45453"/>
                </a:lnTo>
                <a:lnTo>
                  <a:pt x="166750" y="45351"/>
                </a:lnTo>
                <a:lnTo>
                  <a:pt x="178548" y="45351"/>
                </a:lnTo>
                <a:lnTo>
                  <a:pt x="175640" y="42379"/>
                </a:lnTo>
                <a:lnTo>
                  <a:pt x="172338" y="40474"/>
                </a:lnTo>
                <a:lnTo>
                  <a:pt x="168782" y="39496"/>
                </a:lnTo>
                <a:lnTo>
                  <a:pt x="165100" y="38531"/>
                </a:lnTo>
                <a:close/>
              </a:path>
              <a:path w="250825" h="263525">
                <a:moveTo>
                  <a:pt x="215934" y="6616"/>
                </a:moveTo>
                <a:lnTo>
                  <a:pt x="204215" y="6616"/>
                </a:lnTo>
                <a:lnTo>
                  <a:pt x="207645" y="8001"/>
                </a:lnTo>
                <a:lnTo>
                  <a:pt x="214122" y="14478"/>
                </a:lnTo>
                <a:lnTo>
                  <a:pt x="215646" y="18186"/>
                </a:lnTo>
                <a:lnTo>
                  <a:pt x="215519" y="22237"/>
                </a:lnTo>
                <a:lnTo>
                  <a:pt x="215264" y="26276"/>
                </a:lnTo>
                <a:lnTo>
                  <a:pt x="213232" y="30175"/>
                </a:lnTo>
                <a:lnTo>
                  <a:pt x="204088" y="39281"/>
                </a:lnTo>
                <a:lnTo>
                  <a:pt x="208279" y="43408"/>
                </a:lnTo>
                <a:lnTo>
                  <a:pt x="213486" y="38150"/>
                </a:lnTo>
                <a:lnTo>
                  <a:pt x="217931" y="33731"/>
                </a:lnTo>
                <a:lnTo>
                  <a:pt x="222376" y="31343"/>
                </a:lnTo>
                <a:lnTo>
                  <a:pt x="231012" y="30581"/>
                </a:lnTo>
                <a:lnTo>
                  <a:pt x="242956" y="30581"/>
                </a:lnTo>
                <a:lnTo>
                  <a:pt x="240156" y="27812"/>
                </a:lnTo>
                <a:lnTo>
                  <a:pt x="239841" y="27647"/>
                </a:lnTo>
                <a:lnTo>
                  <a:pt x="219455" y="27647"/>
                </a:lnTo>
                <a:lnTo>
                  <a:pt x="220979" y="23761"/>
                </a:lnTo>
                <a:lnTo>
                  <a:pt x="221360" y="19913"/>
                </a:lnTo>
                <a:lnTo>
                  <a:pt x="220725" y="16090"/>
                </a:lnTo>
                <a:lnTo>
                  <a:pt x="219963" y="12268"/>
                </a:lnTo>
                <a:lnTo>
                  <a:pt x="218312" y="9004"/>
                </a:lnTo>
                <a:lnTo>
                  <a:pt x="215934" y="6616"/>
                </a:lnTo>
                <a:close/>
              </a:path>
              <a:path w="250825" h="263525">
                <a:moveTo>
                  <a:pt x="206375" y="0"/>
                </a:moveTo>
                <a:lnTo>
                  <a:pt x="195452" y="647"/>
                </a:lnTo>
                <a:lnTo>
                  <a:pt x="190246" y="3238"/>
                </a:lnTo>
                <a:lnTo>
                  <a:pt x="185420" y="8089"/>
                </a:lnTo>
                <a:lnTo>
                  <a:pt x="180594" y="12877"/>
                </a:lnTo>
                <a:lnTo>
                  <a:pt x="177546" y="18402"/>
                </a:lnTo>
                <a:lnTo>
                  <a:pt x="176402" y="24650"/>
                </a:lnTo>
                <a:lnTo>
                  <a:pt x="180721" y="29019"/>
                </a:lnTo>
                <a:lnTo>
                  <a:pt x="182245" y="22237"/>
                </a:lnTo>
                <a:lnTo>
                  <a:pt x="185038" y="16840"/>
                </a:lnTo>
                <a:lnTo>
                  <a:pt x="188975" y="12852"/>
                </a:lnTo>
                <a:lnTo>
                  <a:pt x="192658" y="9194"/>
                </a:lnTo>
                <a:lnTo>
                  <a:pt x="196469" y="7213"/>
                </a:lnTo>
                <a:lnTo>
                  <a:pt x="204215" y="6616"/>
                </a:lnTo>
                <a:lnTo>
                  <a:pt x="215934" y="6616"/>
                </a:lnTo>
                <a:lnTo>
                  <a:pt x="211327" y="1993"/>
                </a:lnTo>
                <a:lnTo>
                  <a:pt x="206375" y="0"/>
                </a:lnTo>
                <a:close/>
              </a:path>
              <a:path w="250825" h="263525">
                <a:moveTo>
                  <a:pt x="227964" y="24625"/>
                </a:moveTo>
                <a:lnTo>
                  <a:pt x="223774" y="25438"/>
                </a:lnTo>
                <a:lnTo>
                  <a:pt x="219455" y="27647"/>
                </a:lnTo>
                <a:lnTo>
                  <a:pt x="239841" y="27647"/>
                </a:lnTo>
                <a:lnTo>
                  <a:pt x="236347" y="25819"/>
                </a:lnTo>
                <a:lnTo>
                  <a:pt x="227964" y="246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584056" y="6380378"/>
            <a:ext cx="247015" cy="269875"/>
          </a:xfrm>
          <a:custGeom>
            <a:avLst/>
            <a:gdLst/>
            <a:ahLst/>
            <a:cxnLst/>
            <a:rect l="l" t="t" r="r" b="b"/>
            <a:pathLst>
              <a:path w="247015" h="269875">
                <a:moveTo>
                  <a:pt x="20193" y="197853"/>
                </a:moveTo>
                <a:lnTo>
                  <a:pt x="15756" y="202412"/>
                </a:lnTo>
                <a:lnTo>
                  <a:pt x="15671" y="202603"/>
                </a:lnTo>
                <a:lnTo>
                  <a:pt x="60578" y="247561"/>
                </a:lnTo>
                <a:lnTo>
                  <a:pt x="63373" y="250418"/>
                </a:lnTo>
                <a:lnTo>
                  <a:pt x="65024" y="253123"/>
                </a:lnTo>
                <a:lnTo>
                  <a:pt x="65532" y="255689"/>
                </a:lnTo>
                <a:lnTo>
                  <a:pt x="65913" y="258241"/>
                </a:lnTo>
                <a:lnTo>
                  <a:pt x="65024" y="260553"/>
                </a:lnTo>
                <a:lnTo>
                  <a:pt x="61468" y="264109"/>
                </a:lnTo>
                <a:lnTo>
                  <a:pt x="59817" y="265150"/>
                </a:lnTo>
                <a:lnTo>
                  <a:pt x="58039" y="265747"/>
                </a:lnTo>
                <a:lnTo>
                  <a:pt x="62102" y="269786"/>
                </a:lnTo>
                <a:lnTo>
                  <a:pt x="72390" y="259016"/>
                </a:lnTo>
                <a:lnTo>
                  <a:pt x="71374" y="250825"/>
                </a:lnTo>
                <a:lnTo>
                  <a:pt x="69088" y="246646"/>
                </a:lnTo>
                <a:lnTo>
                  <a:pt x="64770" y="242392"/>
                </a:lnTo>
                <a:lnTo>
                  <a:pt x="20193" y="197853"/>
                </a:lnTo>
                <a:close/>
              </a:path>
              <a:path w="247015" h="269875">
                <a:moveTo>
                  <a:pt x="36068" y="182016"/>
                </a:moveTo>
                <a:lnTo>
                  <a:pt x="62357" y="217601"/>
                </a:lnTo>
                <a:lnTo>
                  <a:pt x="78613" y="221373"/>
                </a:lnTo>
                <a:lnTo>
                  <a:pt x="83566" y="219468"/>
                </a:lnTo>
                <a:lnTo>
                  <a:pt x="87757" y="215150"/>
                </a:lnTo>
                <a:lnTo>
                  <a:pt x="88326" y="214591"/>
                </a:lnTo>
                <a:lnTo>
                  <a:pt x="77850" y="214591"/>
                </a:lnTo>
                <a:lnTo>
                  <a:pt x="69469" y="213614"/>
                </a:lnTo>
                <a:lnTo>
                  <a:pt x="65404" y="211302"/>
                </a:lnTo>
                <a:lnTo>
                  <a:pt x="56614" y="202552"/>
                </a:lnTo>
                <a:lnTo>
                  <a:pt x="36068" y="182016"/>
                </a:lnTo>
                <a:close/>
              </a:path>
              <a:path w="247015" h="269875">
                <a:moveTo>
                  <a:pt x="62738" y="155422"/>
                </a:moveTo>
                <a:lnTo>
                  <a:pt x="58039" y="160108"/>
                </a:lnTo>
                <a:lnTo>
                  <a:pt x="87122" y="189242"/>
                </a:lnTo>
                <a:lnTo>
                  <a:pt x="89153" y="193446"/>
                </a:lnTo>
                <a:lnTo>
                  <a:pt x="77850" y="214591"/>
                </a:lnTo>
                <a:lnTo>
                  <a:pt x="88326" y="214591"/>
                </a:lnTo>
                <a:lnTo>
                  <a:pt x="94615" y="198932"/>
                </a:lnTo>
                <a:lnTo>
                  <a:pt x="93852" y="195440"/>
                </a:lnTo>
                <a:lnTo>
                  <a:pt x="102645" y="195440"/>
                </a:lnTo>
                <a:lnTo>
                  <a:pt x="62738" y="155422"/>
                </a:lnTo>
                <a:close/>
              </a:path>
              <a:path w="247015" h="269875">
                <a:moveTo>
                  <a:pt x="102645" y="195440"/>
                </a:moveTo>
                <a:lnTo>
                  <a:pt x="93852" y="195440"/>
                </a:lnTo>
                <a:lnTo>
                  <a:pt x="99949" y="200926"/>
                </a:lnTo>
                <a:lnTo>
                  <a:pt x="104013" y="196811"/>
                </a:lnTo>
                <a:lnTo>
                  <a:pt x="102645" y="195440"/>
                </a:lnTo>
                <a:close/>
              </a:path>
              <a:path w="247015" h="269875">
                <a:moveTo>
                  <a:pt x="76835" y="141312"/>
                </a:moveTo>
                <a:lnTo>
                  <a:pt x="72644" y="145427"/>
                </a:lnTo>
                <a:lnTo>
                  <a:pt x="114046" y="186817"/>
                </a:lnTo>
                <a:lnTo>
                  <a:pt x="118745" y="182130"/>
                </a:lnTo>
                <a:lnTo>
                  <a:pt x="89662" y="153085"/>
                </a:lnTo>
                <a:lnTo>
                  <a:pt x="87629" y="148869"/>
                </a:lnTo>
                <a:lnTo>
                  <a:pt x="87538" y="147205"/>
                </a:lnTo>
                <a:lnTo>
                  <a:pt x="83312" y="147205"/>
                </a:lnTo>
                <a:lnTo>
                  <a:pt x="76835" y="141312"/>
                </a:lnTo>
                <a:close/>
              </a:path>
              <a:path w="247015" h="269875">
                <a:moveTo>
                  <a:pt x="118065" y="127304"/>
                </a:moveTo>
                <a:lnTo>
                  <a:pt x="99441" y="127304"/>
                </a:lnTo>
                <a:lnTo>
                  <a:pt x="107696" y="128168"/>
                </a:lnTo>
                <a:lnTo>
                  <a:pt x="111887" y="130454"/>
                </a:lnTo>
                <a:lnTo>
                  <a:pt x="115950" y="134607"/>
                </a:lnTo>
                <a:lnTo>
                  <a:pt x="141097" y="159740"/>
                </a:lnTo>
                <a:lnTo>
                  <a:pt x="145796" y="155054"/>
                </a:lnTo>
                <a:lnTo>
                  <a:pt x="118065" y="127304"/>
                </a:lnTo>
                <a:close/>
              </a:path>
              <a:path w="247015" h="269875">
                <a:moveTo>
                  <a:pt x="98425" y="120573"/>
                </a:moveTo>
                <a:lnTo>
                  <a:pt x="83439" y="136423"/>
                </a:lnTo>
                <a:lnTo>
                  <a:pt x="82510" y="139649"/>
                </a:lnTo>
                <a:lnTo>
                  <a:pt x="82423" y="143548"/>
                </a:lnTo>
                <a:lnTo>
                  <a:pt x="83312" y="147205"/>
                </a:lnTo>
                <a:lnTo>
                  <a:pt x="87538" y="147205"/>
                </a:lnTo>
                <a:lnTo>
                  <a:pt x="87122" y="139649"/>
                </a:lnTo>
                <a:lnTo>
                  <a:pt x="88773" y="135597"/>
                </a:lnTo>
                <a:lnTo>
                  <a:pt x="92328" y="132092"/>
                </a:lnTo>
                <a:lnTo>
                  <a:pt x="95631" y="128752"/>
                </a:lnTo>
                <a:lnTo>
                  <a:pt x="99441" y="127304"/>
                </a:lnTo>
                <a:lnTo>
                  <a:pt x="118065" y="127304"/>
                </a:lnTo>
                <a:lnTo>
                  <a:pt x="114935" y="124142"/>
                </a:lnTo>
                <a:lnTo>
                  <a:pt x="109600" y="121386"/>
                </a:lnTo>
                <a:lnTo>
                  <a:pt x="98425" y="120573"/>
                </a:lnTo>
                <a:close/>
              </a:path>
              <a:path w="247015" h="269875">
                <a:moveTo>
                  <a:pt x="152526" y="98933"/>
                </a:moveTo>
                <a:lnTo>
                  <a:pt x="131318" y="120103"/>
                </a:lnTo>
                <a:lnTo>
                  <a:pt x="135382" y="124142"/>
                </a:lnTo>
                <a:lnTo>
                  <a:pt x="156464" y="102971"/>
                </a:lnTo>
                <a:lnTo>
                  <a:pt x="152526" y="98933"/>
                </a:lnTo>
                <a:close/>
              </a:path>
              <a:path w="247015" h="269875">
                <a:moveTo>
                  <a:pt x="174738" y="45351"/>
                </a:moveTo>
                <a:lnTo>
                  <a:pt x="162941" y="45351"/>
                </a:lnTo>
                <a:lnTo>
                  <a:pt x="166750" y="47015"/>
                </a:lnTo>
                <a:lnTo>
                  <a:pt x="170179" y="50406"/>
                </a:lnTo>
                <a:lnTo>
                  <a:pt x="179008" y="79908"/>
                </a:lnTo>
                <a:lnTo>
                  <a:pt x="179959" y="112725"/>
                </a:lnTo>
                <a:lnTo>
                  <a:pt x="184023" y="116852"/>
                </a:lnTo>
                <a:lnTo>
                  <a:pt x="194293" y="106578"/>
                </a:lnTo>
                <a:lnTo>
                  <a:pt x="185674" y="106578"/>
                </a:lnTo>
                <a:lnTo>
                  <a:pt x="184811" y="74142"/>
                </a:lnTo>
                <a:lnTo>
                  <a:pt x="178053" y="48691"/>
                </a:lnTo>
                <a:lnTo>
                  <a:pt x="174738" y="45351"/>
                </a:lnTo>
                <a:close/>
              </a:path>
              <a:path w="247015" h="269875">
                <a:moveTo>
                  <a:pt x="212344" y="79908"/>
                </a:moveTo>
                <a:lnTo>
                  <a:pt x="185674" y="106578"/>
                </a:lnTo>
                <a:lnTo>
                  <a:pt x="194293" y="106578"/>
                </a:lnTo>
                <a:lnTo>
                  <a:pt x="216662" y="84201"/>
                </a:lnTo>
                <a:lnTo>
                  <a:pt x="212344" y="79908"/>
                </a:lnTo>
                <a:close/>
              </a:path>
              <a:path w="247015" h="269875">
                <a:moveTo>
                  <a:pt x="239146" y="30581"/>
                </a:moveTo>
                <a:lnTo>
                  <a:pt x="227202" y="30581"/>
                </a:lnTo>
                <a:lnTo>
                  <a:pt x="231267" y="32258"/>
                </a:lnTo>
                <a:lnTo>
                  <a:pt x="234950" y="35966"/>
                </a:lnTo>
                <a:lnTo>
                  <a:pt x="238633" y="39585"/>
                </a:lnTo>
                <a:lnTo>
                  <a:pt x="240284" y="43662"/>
                </a:lnTo>
                <a:lnTo>
                  <a:pt x="239522" y="52768"/>
                </a:lnTo>
                <a:lnTo>
                  <a:pt x="237236" y="57175"/>
                </a:lnTo>
                <a:lnTo>
                  <a:pt x="232918" y="61429"/>
                </a:lnTo>
                <a:lnTo>
                  <a:pt x="230504" y="63906"/>
                </a:lnTo>
                <a:lnTo>
                  <a:pt x="227584" y="65951"/>
                </a:lnTo>
                <a:lnTo>
                  <a:pt x="221234" y="69189"/>
                </a:lnTo>
                <a:lnTo>
                  <a:pt x="217677" y="70319"/>
                </a:lnTo>
                <a:lnTo>
                  <a:pt x="214122" y="70967"/>
                </a:lnTo>
                <a:lnTo>
                  <a:pt x="218948" y="75819"/>
                </a:lnTo>
                <a:lnTo>
                  <a:pt x="246761" y="41452"/>
                </a:lnTo>
                <a:lnTo>
                  <a:pt x="244475" y="35941"/>
                </a:lnTo>
                <a:lnTo>
                  <a:pt x="239146" y="30581"/>
                </a:lnTo>
                <a:close/>
              </a:path>
              <a:path w="247015" h="269875">
                <a:moveTo>
                  <a:pt x="161290" y="38531"/>
                </a:moveTo>
                <a:lnTo>
                  <a:pt x="157607" y="38595"/>
                </a:lnTo>
                <a:lnTo>
                  <a:pt x="153924" y="39700"/>
                </a:lnTo>
                <a:lnTo>
                  <a:pt x="150114" y="40805"/>
                </a:lnTo>
                <a:lnTo>
                  <a:pt x="146685" y="42926"/>
                </a:lnTo>
                <a:lnTo>
                  <a:pt x="143637" y="46050"/>
                </a:lnTo>
                <a:lnTo>
                  <a:pt x="141097" y="48526"/>
                </a:lnTo>
                <a:lnTo>
                  <a:pt x="139065" y="51282"/>
                </a:lnTo>
                <a:lnTo>
                  <a:pt x="137541" y="54330"/>
                </a:lnTo>
                <a:lnTo>
                  <a:pt x="135890" y="57378"/>
                </a:lnTo>
                <a:lnTo>
                  <a:pt x="134874" y="60401"/>
                </a:lnTo>
                <a:lnTo>
                  <a:pt x="134493" y="63423"/>
                </a:lnTo>
                <a:lnTo>
                  <a:pt x="139065" y="67945"/>
                </a:lnTo>
                <a:lnTo>
                  <a:pt x="139953" y="61214"/>
                </a:lnTo>
                <a:lnTo>
                  <a:pt x="142748" y="55448"/>
                </a:lnTo>
                <a:lnTo>
                  <a:pt x="147574" y="50660"/>
                </a:lnTo>
                <a:lnTo>
                  <a:pt x="151002" y="47205"/>
                </a:lnTo>
                <a:lnTo>
                  <a:pt x="154813" y="45453"/>
                </a:lnTo>
                <a:lnTo>
                  <a:pt x="162941" y="45351"/>
                </a:lnTo>
                <a:lnTo>
                  <a:pt x="174738" y="45351"/>
                </a:lnTo>
                <a:lnTo>
                  <a:pt x="171831" y="42379"/>
                </a:lnTo>
                <a:lnTo>
                  <a:pt x="168528" y="40474"/>
                </a:lnTo>
                <a:lnTo>
                  <a:pt x="164973" y="39497"/>
                </a:lnTo>
                <a:lnTo>
                  <a:pt x="161290" y="38531"/>
                </a:lnTo>
                <a:close/>
              </a:path>
              <a:path w="247015" h="269875">
                <a:moveTo>
                  <a:pt x="212124" y="6616"/>
                </a:moveTo>
                <a:lnTo>
                  <a:pt x="200278" y="6616"/>
                </a:lnTo>
                <a:lnTo>
                  <a:pt x="203835" y="8001"/>
                </a:lnTo>
                <a:lnTo>
                  <a:pt x="210312" y="14478"/>
                </a:lnTo>
                <a:lnTo>
                  <a:pt x="211836" y="18186"/>
                </a:lnTo>
                <a:lnTo>
                  <a:pt x="211582" y="22237"/>
                </a:lnTo>
                <a:lnTo>
                  <a:pt x="211454" y="26276"/>
                </a:lnTo>
                <a:lnTo>
                  <a:pt x="209423" y="30175"/>
                </a:lnTo>
                <a:lnTo>
                  <a:pt x="200278" y="39281"/>
                </a:lnTo>
                <a:lnTo>
                  <a:pt x="204470" y="43408"/>
                </a:lnTo>
                <a:lnTo>
                  <a:pt x="209676" y="38150"/>
                </a:lnTo>
                <a:lnTo>
                  <a:pt x="214122" y="33731"/>
                </a:lnTo>
                <a:lnTo>
                  <a:pt x="218567" y="31343"/>
                </a:lnTo>
                <a:lnTo>
                  <a:pt x="227202" y="30581"/>
                </a:lnTo>
                <a:lnTo>
                  <a:pt x="239146" y="30581"/>
                </a:lnTo>
                <a:lnTo>
                  <a:pt x="236347" y="27813"/>
                </a:lnTo>
                <a:lnTo>
                  <a:pt x="236031" y="27647"/>
                </a:lnTo>
                <a:lnTo>
                  <a:pt x="215646" y="27647"/>
                </a:lnTo>
                <a:lnTo>
                  <a:pt x="217170" y="23761"/>
                </a:lnTo>
                <a:lnTo>
                  <a:pt x="217550" y="19913"/>
                </a:lnTo>
                <a:lnTo>
                  <a:pt x="216916" y="16090"/>
                </a:lnTo>
                <a:lnTo>
                  <a:pt x="216153" y="12268"/>
                </a:lnTo>
                <a:lnTo>
                  <a:pt x="214502" y="9004"/>
                </a:lnTo>
                <a:lnTo>
                  <a:pt x="212124" y="6616"/>
                </a:lnTo>
                <a:close/>
              </a:path>
              <a:path w="247015" h="269875">
                <a:moveTo>
                  <a:pt x="202565" y="0"/>
                </a:moveTo>
                <a:lnTo>
                  <a:pt x="191643" y="647"/>
                </a:lnTo>
                <a:lnTo>
                  <a:pt x="186436" y="3238"/>
                </a:lnTo>
                <a:lnTo>
                  <a:pt x="181610" y="8089"/>
                </a:lnTo>
                <a:lnTo>
                  <a:pt x="176784" y="12877"/>
                </a:lnTo>
                <a:lnTo>
                  <a:pt x="173736" y="18402"/>
                </a:lnTo>
                <a:lnTo>
                  <a:pt x="172593" y="24650"/>
                </a:lnTo>
                <a:lnTo>
                  <a:pt x="176911" y="29019"/>
                </a:lnTo>
                <a:lnTo>
                  <a:pt x="178435" y="22237"/>
                </a:lnTo>
                <a:lnTo>
                  <a:pt x="181228" y="16840"/>
                </a:lnTo>
                <a:lnTo>
                  <a:pt x="185166" y="12852"/>
                </a:lnTo>
                <a:lnTo>
                  <a:pt x="188849" y="9194"/>
                </a:lnTo>
                <a:lnTo>
                  <a:pt x="192659" y="7213"/>
                </a:lnTo>
                <a:lnTo>
                  <a:pt x="200278" y="6616"/>
                </a:lnTo>
                <a:lnTo>
                  <a:pt x="212124" y="6616"/>
                </a:lnTo>
                <a:lnTo>
                  <a:pt x="207518" y="1993"/>
                </a:lnTo>
                <a:lnTo>
                  <a:pt x="202565" y="0"/>
                </a:lnTo>
                <a:close/>
              </a:path>
              <a:path w="247015" h="269875">
                <a:moveTo>
                  <a:pt x="224154" y="24625"/>
                </a:moveTo>
                <a:lnTo>
                  <a:pt x="219964" y="25438"/>
                </a:lnTo>
                <a:lnTo>
                  <a:pt x="215646" y="27647"/>
                </a:lnTo>
                <a:lnTo>
                  <a:pt x="236031" y="27647"/>
                </a:lnTo>
                <a:lnTo>
                  <a:pt x="232537" y="25819"/>
                </a:lnTo>
                <a:lnTo>
                  <a:pt x="224154" y="24625"/>
                </a:lnTo>
                <a:close/>
              </a:path>
              <a:path w="247015" h="269875">
                <a:moveTo>
                  <a:pt x="6350" y="182346"/>
                </a:moveTo>
                <a:lnTo>
                  <a:pt x="3683" y="182346"/>
                </a:lnTo>
                <a:lnTo>
                  <a:pt x="2413" y="182829"/>
                </a:lnTo>
                <a:lnTo>
                  <a:pt x="1524" y="183794"/>
                </a:lnTo>
                <a:lnTo>
                  <a:pt x="508" y="184759"/>
                </a:lnTo>
                <a:lnTo>
                  <a:pt x="0" y="185928"/>
                </a:lnTo>
                <a:lnTo>
                  <a:pt x="0" y="188620"/>
                </a:lnTo>
                <a:lnTo>
                  <a:pt x="508" y="189776"/>
                </a:lnTo>
                <a:lnTo>
                  <a:pt x="1524" y="190741"/>
                </a:lnTo>
                <a:lnTo>
                  <a:pt x="2413" y="191719"/>
                </a:lnTo>
                <a:lnTo>
                  <a:pt x="3683" y="192201"/>
                </a:lnTo>
                <a:lnTo>
                  <a:pt x="6350" y="192201"/>
                </a:lnTo>
                <a:lnTo>
                  <a:pt x="7493" y="191719"/>
                </a:lnTo>
                <a:lnTo>
                  <a:pt x="8509" y="190741"/>
                </a:lnTo>
                <a:lnTo>
                  <a:pt x="9398" y="189776"/>
                </a:lnTo>
                <a:lnTo>
                  <a:pt x="9906" y="188620"/>
                </a:lnTo>
                <a:lnTo>
                  <a:pt x="9906" y="185928"/>
                </a:lnTo>
                <a:lnTo>
                  <a:pt x="9398" y="184759"/>
                </a:lnTo>
                <a:lnTo>
                  <a:pt x="8509" y="183794"/>
                </a:lnTo>
                <a:lnTo>
                  <a:pt x="7493" y="182829"/>
                </a:lnTo>
                <a:lnTo>
                  <a:pt x="6350" y="1823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5" name="object 16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933053" y="6380569"/>
            <a:ext cx="219710" cy="242836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9222613" y="6381851"/>
            <a:ext cx="252095" cy="264160"/>
          </a:xfrm>
          <a:custGeom>
            <a:avLst/>
            <a:gdLst/>
            <a:ahLst/>
            <a:cxnLst/>
            <a:rect l="l" t="t" r="r" b="b"/>
            <a:pathLst>
              <a:path w="252095" h="264159">
                <a:moveTo>
                  <a:pt x="39274" y="212090"/>
                </a:moveTo>
                <a:lnTo>
                  <a:pt x="27812" y="212090"/>
                </a:lnTo>
                <a:lnTo>
                  <a:pt x="32003" y="214630"/>
                </a:lnTo>
                <a:lnTo>
                  <a:pt x="36448" y="218440"/>
                </a:lnTo>
                <a:lnTo>
                  <a:pt x="36702" y="219710"/>
                </a:lnTo>
                <a:lnTo>
                  <a:pt x="36194" y="219710"/>
                </a:lnTo>
                <a:lnTo>
                  <a:pt x="35559" y="220980"/>
                </a:lnTo>
                <a:lnTo>
                  <a:pt x="34416" y="220980"/>
                </a:lnTo>
                <a:lnTo>
                  <a:pt x="33146" y="222250"/>
                </a:lnTo>
                <a:lnTo>
                  <a:pt x="25907" y="229870"/>
                </a:lnTo>
                <a:lnTo>
                  <a:pt x="21462" y="237490"/>
                </a:lnTo>
                <a:lnTo>
                  <a:pt x="18668" y="248920"/>
                </a:lnTo>
                <a:lnTo>
                  <a:pt x="20192" y="255270"/>
                </a:lnTo>
                <a:lnTo>
                  <a:pt x="24764" y="259080"/>
                </a:lnTo>
                <a:lnTo>
                  <a:pt x="28447" y="262890"/>
                </a:lnTo>
                <a:lnTo>
                  <a:pt x="32511" y="264160"/>
                </a:lnTo>
                <a:lnTo>
                  <a:pt x="41528" y="264160"/>
                </a:lnTo>
                <a:lnTo>
                  <a:pt x="45719" y="262890"/>
                </a:lnTo>
                <a:lnTo>
                  <a:pt x="49656" y="257810"/>
                </a:lnTo>
                <a:lnTo>
                  <a:pt x="34416" y="257810"/>
                </a:lnTo>
                <a:lnTo>
                  <a:pt x="31622" y="256540"/>
                </a:lnTo>
                <a:lnTo>
                  <a:pt x="29082" y="254000"/>
                </a:lnTo>
                <a:lnTo>
                  <a:pt x="25780" y="251460"/>
                </a:lnTo>
                <a:lnTo>
                  <a:pt x="24891" y="247650"/>
                </a:lnTo>
                <a:lnTo>
                  <a:pt x="27431" y="237490"/>
                </a:lnTo>
                <a:lnTo>
                  <a:pt x="30860" y="232410"/>
                </a:lnTo>
                <a:lnTo>
                  <a:pt x="38226" y="226060"/>
                </a:lnTo>
                <a:lnTo>
                  <a:pt x="39623" y="224790"/>
                </a:lnTo>
                <a:lnTo>
                  <a:pt x="40639" y="223520"/>
                </a:lnTo>
                <a:lnTo>
                  <a:pt x="50412" y="223520"/>
                </a:lnTo>
                <a:lnTo>
                  <a:pt x="40639" y="213360"/>
                </a:lnTo>
                <a:lnTo>
                  <a:pt x="39274" y="212090"/>
                </a:lnTo>
                <a:close/>
              </a:path>
              <a:path w="252095" h="264159">
                <a:moveTo>
                  <a:pt x="50412" y="223520"/>
                </a:moveTo>
                <a:lnTo>
                  <a:pt x="40639" y="223520"/>
                </a:lnTo>
                <a:lnTo>
                  <a:pt x="46608" y="229870"/>
                </a:lnTo>
                <a:lnTo>
                  <a:pt x="48767" y="231140"/>
                </a:lnTo>
                <a:lnTo>
                  <a:pt x="50164" y="233680"/>
                </a:lnTo>
                <a:lnTo>
                  <a:pt x="51688" y="240030"/>
                </a:lnTo>
                <a:lnTo>
                  <a:pt x="51815" y="242570"/>
                </a:lnTo>
                <a:lnTo>
                  <a:pt x="50291" y="248920"/>
                </a:lnTo>
                <a:lnTo>
                  <a:pt x="48894" y="251460"/>
                </a:lnTo>
                <a:lnTo>
                  <a:pt x="46481" y="254000"/>
                </a:lnTo>
                <a:lnTo>
                  <a:pt x="43814" y="256540"/>
                </a:lnTo>
                <a:lnTo>
                  <a:pt x="40766" y="257810"/>
                </a:lnTo>
                <a:lnTo>
                  <a:pt x="49656" y="257810"/>
                </a:lnTo>
                <a:lnTo>
                  <a:pt x="52450" y="255270"/>
                </a:lnTo>
                <a:lnTo>
                  <a:pt x="54482" y="252730"/>
                </a:lnTo>
                <a:lnTo>
                  <a:pt x="56768" y="245110"/>
                </a:lnTo>
                <a:lnTo>
                  <a:pt x="56768" y="241300"/>
                </a:lnTo>
                <a:lnTo>
                  <a:pt x="55879" y="237490"/>
                </a:lnTo>
                <a:lnTo>
                  <a:pt x="63850" y="237490"/>
                </a:lnTo>
                <a:lnTo>
                  <a:pt x="50412" y="223520"/>
                </a:lnTo>
                <a:close/>
              </a:path>
              <a:path w="252095" h="264159">
                <a:moveTo>
                  <a:pt x="63850" y="237490"/>
                </a:moveTo>
                <a:lnTo>
                  <a:pt x="55879" y="237490"/>
                </a:lnTo>
                <a:lnTo>
                  <a:pt x="62229" y="243840"/>
                </a:lnTo>
                <a:lnTo>
                  <a:pt x="66293" y="240030"/>
                </a:lnTo>
                <a:lnTo>
                  <a:pt x="63850" y="237490"/>
                </a:lnTo>
                <a:close/>
              </a:path>
              <a:path w="252095" h="264159">
                <a:moveTo>
                  <a:pt x="106679" y="193040"/>
                </a:moveTo>
                <a:lnTo>
                  <a:pt x="98043" y="193040"/>
                </a:lnTo>
                <a:lnTo>
                  <a:pt x="107441" y="203200"/>
                </a:lnTo>
                <a:lnTo>
                  <a:pt x="109981" y="208280"/>
                </a:lnTo>
                <a:lnTo>
                  <a:pt x="110235" y="212090"/>
                </a:lnTo>
                <a:lnTo>
                  <a:pt x="110362" y="217170"/>
                </a:lnTo>
                <a:lnTo>
                  <a:pt x="108203" y="222250"/>
                </a:lnTo>
                <a:lnTo>
                  <a:pt x="101218" y="228600"/>
                </a:lnTo>
                <a:lnTo>
                  <a:pt x="98678" y="231140"/>
                </a:lnTo>
                <a:lnTo>
                  <a:pt x="89915" y="234950"/>
                </a:lnTo>
                <a:lnTo>
                  <a:pt x="87248" y="236220"/>
                </a:lnTo>
                <a:lnTo>
                  <a:pt x="91693" y="240030"/>
                </a:lnTo>
                <a:lnTo>
                  <a:pt x="94360" y="240030"/>
                </a:lnTo>
                <a:lnTo>
                  <a:pt x="97154" y="238760"/>
                </a:lnTo>
                <a:lnTo>
                  <a:pt x="102996" y="234950"/>
                </a:lnTo>
                <a:lnTo>
                  <a:pt x="105536" y="233680"/>
                </a:lnTo>
                <a:lnTo>
                  <a:pt x="107950" y="231140"/>
                </a:lnTo>
                <a:lnTo>
                  <a:pt x="113918" y="224790"/>
                </a:lnTo>
                <a:lnTo>
                  <a:pt x="116839" y="218440"/>
                </a:lnTo>
                <a:lnTo>
                  <a:pt x="116636" y="213360"/>
                </a:lnTo>
                <a:lnTo>
                  <a:pt x="116458" y="205740"/>
                </a:lnTo>
                <a:lnTo>
                  <a:pt x="113156" y="199390"/>
                </a:lnTo>
                <a:lnTo>
                  <a:pt x="106679" y="193040"/>
                </a:lnTo>
                <a:close/>
              </a:path>
              <a:path w="252095" h="264159">
                <a:moveTo>
                  <a:pt x="29844" y="205740"/>
                </a:moveTo>
                <a:lnTo>
                  <a:pt x="18795" y="205740"/>
                </a:lnTo>
                <a:lnTo>
                  <a:pt x="13588" y="207010"/>
                </a:lnTo>
                <a:lnTo>
                  <a:pt x="8762" y="212090"/>
                </a:lnTo>
                <a:lnTo>
                  <a:pt x="4317" y="217170"/>
                </a:lnTo>
                <a:lnTo>
                  <a:pt x="1396" y="222250"/>
                </a:lnTo>
                <a:lnTo>
                  <a:pt x="0" y="228600"/>
                </a:lnTo>
                <a:lnTo>
                  <a:pt x="4444" y="232410"/>
                </a:lnTo>
                <a:lnTo>
                  <a:pt x="5714" y="226060"/>
                </a:lnTo>
                <a:lnTo>
                  <a:pt x="8381" y="220980"/>
                </a:lnTo>
                <a:lnTo>
                  <a:pt x="12572" y="217170"/>
                </a:lnTo>
                <a:lnTo>
                  <a:pt x="16255" y="213360"/>
                </a:lnTo>
                <a:lnTo>
                  <a:pt x="20065" y="212090"/>
                </a:lnTo>
                <a:lnTo>
                  <a:pt x="39274" y="212090"/>
                </a:lnTo>
                <a:lnTo>
                  <a:pt x="35178" y="208280"/>
                </a:lnTo>
                <a:lnTo>
                  <a:pt x="29844" y="205740"/>
                </a:lnTo>
                <a:close/>
              </a:path>
              <a:path w="252095" h="264159">
                <a:moveTo>
                  <a:pt x="67182" y="165100"/>
                </a:moveTo>
                <a:lnTo>
                  <a:pt x="63245" y="165100"/>
                </a:lnTo>
                <a:lnTo>
                  <a:pt x="55879" y="166370"/>
                </a:lnTo>
                <a:lnTo>
                  <a:pt x="52577" y="168910"/>
                </a:lnTo>
                <a:lnTo>
                  <a:pt x="44450" y="176530"/>
                </a:lnTo>
                <a:lnTo>
                  <a:pt x="42290" y="182880"/>
                </a:lnTo>
                <a:lnTo>
                  <a:pt x="43941" y="196850"/>
                </a:lnTo>
                <a:lnTo>
                  <a:pt x="76580" y="222250"/>
                </a:lnTo>
                <a:lnTo>
                  <a:pt x="85343" y="220980"/>
                </a:lnTo>
                <a:lnTo>
                  <a:pt x="89280" y="218440"/>
                </a:lnTo>
                <a:lnTo>
                  <a:pt x="92582" y="215900"/>
                </a:lnTo>
                <a:lnTo>
                  <a:pt x="80771" y="215900"/>
                </a:lnTo>
                <a:lnTo>
                  <a:pt x="69850" y="214630"/>
                </a:lnTo>
                <a:lnTo>
                  <a:pt x="64388" y="210820"/>
                </a:lnTo>
                <a:lnTo>
                  <a:pt x="59054" y="205740"/>
                </a:lnTo>
                <a:lnTo>
                  <a:pt x="53593" y="200660"/>
                </a:lnTo>
                <a:lnTo>
                  <a:pt x="50545" y="194310"/>
                </a:lnTo>
                <a:lnTo>
                  <a:pt x="48767" y="184150"/>
                </a:lnTo>
                <a:lnTo>
                  <a:pt x="50291" y="179070"/>
                </a:lnTo>
                <a:lnTo>
                  <a:pt x="54355" y="175260"/>
                </a:lnTo>
                <a:lnTo>
                  <a:pt x="56768" y="172720"/>
                </a:lnTo>
                <a:lnTo>
                  <a:pt x="59562" y="171450"/>
                </a:lnTo>
                <a:lnTo>
                  <a:pt x="66293" y="170180"/>
                </a:lnTo>
                <a:lnTo>
                  <a:pt x="83743" y="170180"/>
                </a:lnTo>
                <a:lnTo>
                  <a:pt x="79921" y="166370"/>
                </a:lnTo>
                <a:lnTo>
                  <a:pt x="71119" y="166370"/>
                </a:lnTo>
                <a:lnTo>
                  <a:pt x="67182" y="165100"/>
                </a:lnTo>
                <a:close/>
              </a:path>
              <a:path w="252095" h="264159">
                <a:moveTo>
                  <a:pt x="83743" y="170180"/>
                </a:moveTo>
                <a:lnTo>
                  <a:pt x="69850" y="170180"/>
                </a:lnTo>
                <a:lnTo>
                  <a:pt x="77469" y="173990"/>
                </a:lnTo>
                <a:lnTo>
                  <a:pt x="81152" y="176530"/>
                </a:lnTo>
                <a:lnTo>
                  <a:pt x="84835" y="180340"/>
                </a:lnTo>
                <a:lnTo>
                  <a:pt x="90042" y="185420"/>
                </a:lnTo>
                <a:lnTo>
                  <a:pt x="93090" y="190500"/>
                </a:lnTo>
                <a:lnTo>
                  <a:pt x="93979" y="196850"/>
                </a:lnTo>
                <a:lnTo>
                  <a:pt x="94741" y="201930"/>
                </a:lnTo>
                <a:lnTo>
                  <a:pt x="93344" y="207010"/>
                </a:lnTo>
                <a:lnTo>
                  <a:pt x="89534" y="210820"/>
                </a:lnTo>
                <a:lnTo>
                  <a:pt x="85597" y="214630"/>
                </a:lnTo>
                <a:lnTo>
                  <a:pt x="80771" y="215900"/>
                </a:lnTo>
                <a:lnTo>
                  <a:pt x="92582" y="215900"/>
                </a:lnTo>
                <a:lnTo>
                  <a:pt x="95503" y="212090"/>
                </a:lnTo>
                <a:lnTo>
                  <a:pt x="97535" y="209550"/>
                </a:lnTo>
                <a:lnTo>
                  <a:pt x="98425" y="205740"/>
                </a:lnTo>
                <a:lnTo>
                  <a:pt x="99440" y="201930"/>
                </a:lnTo>
                <a:lnTo>
                  <a:pt x="99313" y="198120"/>
                </a:lnTo>
                <a:lnTo>
                  <a:pt x="98043" y="193040"/>
                </a:lnTo>
                <a:lnTo>
                  <a:pt x="106679" y="193040"/>
                </a:lnTo>
                <a:lnTo>
                  <a:pt x="83743" y="170180"/>
                </a:lnTo>
                <a:close/>
              </a:path>
              <a:path w="252095" h="264159">
                <a:moveTo>
                  <a:pt x="115569" y="119380"/>
                </a:moveTo>
                <a:lnTo>
                  <a:pt x="110870" y="119380"/>
                </a:lnTo>
                <a:lnTo>
                  <a:pt x="101600" y="121920"/>
                </a:lnTo>
                <a:lnTo>
                  <a:pt x="87121" y="139700"/>
                </a:lnTo>
                <a:lnTo>
                  <a:pt x="86105" y="143510"/>
                </a:lnTo>
                <a:lnTo>
                  <a:pt x="110616" y="176530"/>
                </a:lnTo>
                <a:lnTo>
                  <a:pt x="120141" y="179070"/>
                </a:lnTo>
                <a:lnTo>
                  <a:pt x="129412" y="176530"/>
                </a:lnTo>
                <a:lnTo>
                  <a:pt x="133476" y="173990"/>
                </a:lnTo>
                <a:lnTo>
                  <a:pt x="135318" y="172720"/>
                </a:lnTo>
                <a:lnTo>
                  <a:pt x="124078" y="172720"/>
                </a:lnTo>
                <a:lnTo>
                  <a:pt x="118490" y="171450"/>
                </a:lnTo>
                <a:lnTo>
                  <a:pt x="112775" y="171450"/>
                </a:lnTo>
                <a:lnTo>
                  <a:pt x="107314" y="167640"/>
                </a:lnTo>
                <a:lnTo>
                  <a:pt x="96646" y="157480"/>
                </a:lnTo>
                <a:lnTo>
                  <a:pt x="93598" y="151130"/>
                </a:lnTo>
                <a:lnTo>
                  <a:pt x="92075" y="140970"/>
                </a:lnTo>
                <a:lnTo>
                  <a:pt x="93852" y="135890"/>
                </a:lnTo>
                <a:lnTo>
                  <a:pt x="101980" y="127000"/>
                </a:lnTo>
                <a:lnTo>
                  <a:pt x="106933" y="125730"/>
                </a:lnTo>
                <a:lnTo>
                  <a:pt x="127931" y="125730"/>
                </a:lnTo>
                <a:lnTo>
                  <a:pt x="124967" y="123190"/>
                </a:lnTo>
                <a:lnTo>
                  <a:pt x="115569" y="119380"/>
                </a:lnTo>
                <a:close/>
              </a:path>
              <a:path w="252095" h="264159">
                <a:moveTo>
                  <a:pt x="127931" y="125730"/>
                </a:moveTo>
                <a:lnTo>
                  <a:pt x="106933" y="125730"/>
                </a:lnTo>
                <a:lnTo>
                  <a:pt x="118236" y="127000"/>
                </a:lnTo>
                <a:lnTo>
                  <a:pt x="123697" y="130810"/>
                </a:lnTo>
                <a:lnTo>
                  <a:pt x="128904" y="135890"/>
                </a:lnTo>
                <a:lnTo>
                  <a:pt x="134238" y="140970"/>
                </a:lnTo>
                <a:lnTo>
                  <a:pt x="137286" y="146050"/>
                </a:lnTo>
                <a:lnTo>
                  <a:pt x="124078" y="172720"/>
                </a:lnTo>
                <a:lnTo>
                  <a:pt x="135318" y="172720"/>
                </a:lnTo>
                <a:lnTo>
                  <a:pt x="137159" y="171450"/>
                </a:lnTo>
                <a:lnTo>
                  <a:pt x="140715" y="167640"/>
                </a:lnTo>
                <a:lnTo>
                  <a:pt x="142875" y="163830"/>
                </a:lnTo>
                <a:lnTo>
                  <a:pt x="144906" y="153670"/>
                </a:lnTo>
                <a:lnTo>
                  <a:pt x="144525" y="149860"/>
                </a:lnTo>
                <a:lnTo>
                  <a:pt x="142747" y="144780"/>
                </a:lnTo>
                <a:lnTo>
                  <a:pt x="141096" y="139700"/>
                </a:lnTo>
                <a:lnTo>
                  <a:pt x="138048" y="134620"/>
                </a:lnTo>
                <a:lnTo>
                  <a:pt x="133603" y="130810"/>
                </a:lnTo>
                <a:lnTo>
                  <a:pt x="129412" y="127000"/>
                </a:lnTo>
                <a:lnTo>
                  <a:pt x="127931" y="125730"/>
                </a:lnTo>
                <a:close/>
              </a:path>
              <a:path w="252095" h="264159">
                <a:moveTo>
                  <a:pt x="68452" y="154940"/>
                </a:moveTo>
                <a:lnTo>
                  <a:pt x="64388" y="158750"/>
                </a:lnTo>
                <a:lnTo>
                  <a:pt x="71119" y="166370"/>
                </a:lnTo>
                <a:lnTo>
                  <a:pt x="79921" y="166370"/>
                </a:lnTo>
                <a:lnTo>
                  <a:pt x="68452" y="154940"/>
                </a:lnTo>
                <a:close/>
              </a:path>
              <a:path w="252095" h="264159">
                <a:moveTo>
                  <a:pt x="157733" y="99060"/>
                </a:moveTo>
                <a:lnTo>
                  <a:pt x="136651" y="119380"/>
                </a:lnTo>
                <a:lnTo>
                  <a:pt x="140715" y="124460"/>
                </a:lnTo>
                <a:lnTo>
                  <a:pt x="161797" y="102870"/>
                </a:lnTo>
                <a:lnTo>
                  <a:pt x="157733" y="99060"/>
                </a:lnTo>
                <a:close/>
              </a:path>
              <a:path w="252095" h="264159">
                <a:moveTo>
                  <a:pt x="181101" y="45720"/>
                </a:moveTo>
                <a:lnTo>
                  <a:pt x="168275" y="45720"/>
                </a:lnTo>
                <a:lnTo>
                  <a:pt x="172084" y="46990"/>
                </a:lnTo>
                <a:lnTo>
                  <a:pt x="175386" y="49530"/>
                </a:lnTo>
                <a:lnTo>
                  <a:pt x="184340" y="80010"/>
                </a:lnTo>
                <a:lnTo>
                  <a:pt x="185165" y="113030"/>
                </a:lnTo>
                <a:lnTo>
                  <a:pt x="189356" y="116840"/>
                </a:lnTo>
                <a:lnTo>
                  <a:pt x="199399" y="106680"/>
                </a:lnTo>
                <a:lnTo>
                  <a:pt x="191007" y="106680"/>
                </a:lnTo>
                <a:lnTo>
                  <a:pt x="189991" y="68580"/>
                </a:lnTo>
                <a:lnTo>
                  <a:pt x="189102" y="62230"/>
                </a:lnTo>
                <a:lnTo>
                  <a:pt x="187578" y="57150"/>
                </a:lnTo>
                <a:lnTo>
                  <a:pt x="185927" y="52070"/>
                </a:lnTo>
                <a:lnTo>
                  <a:pt x="183387" y="48260"/>
                </a:lnTo>
                <a:lnTo>
                  <a:pt x="181101" y="45720"/>
                </a:lnTo>
                <a:close/>
              </a:path>
              <a:path w="252095" h="264159">
                <a:moveTo>
                  <a:pt x="217677" y="80010"/>
                </a:moveTo>
                <a:lnTo>
                  <a:pt x="191007" y="106680"/>
                </a:lnTo>
                <a:lnTo>
                  <a:pt x="199399" y="106680"/>
                </a:lnTo>
                <a:lnTo>
                  <a:pt x="221995" y="83820"/>
                </a:lnTo>
                <a:lnTo>
                  <a:pt x="217677" y="80010"/>
                </a:lnTo>
                <a:close/>
              </a:path>
              <a:path w="252095" h="264159">
                <a:moveTo>
                  <a:pt x="245109" y="30480"/>
                </a:moveTo>
                <a:lnTo>
                  <a:pt x="232536" y="30480"/>
                </a:lnTo>
                <a:lnTo>
                  <a:pt x="236600" y="31750"/>
                </a:lnTo>
                <a:lnTo>
                  <a:pt x="243966" y="39370"/>
                </a:lnTo>
                <a:lnTo>
                  <a:pt x="245490" y="43180"/>
                </a:lnTo>
                <a:lnTo>
                  <a:pt x="245236" y="48260"/>
                </a:lnTo>
                <a:lnTo>
                  <a:pt x="244855" y="52070"/>
                </a:lnTo>
                <a:lnTo>
                  <a:pt x="242569" y="57150"/>
                </a:lnTo>
                <a:lnTo>
                  <a:pt x="238251" y="60960"/>
                </a:lnTo>
                <a:lnTo>
                  <a:pt x="235838" y="63500"/>
                </a:lnTo>
                <a:lnTo>
                  <a:pt x="219328" y="71120"/>
                </a:lnTo>
                <a:lnTo>
                  <a:pt x="224281" y="74930"/>
                </a:lnTo>
                <a:lnTo>
                  <a:pt x="251637" y="48260"/>
                </a:lnTo>
                <a:lnTo>
                  <a:pt x="251967" y="40640"/>
                </a:lnTo>
                <a:lnTo>
                  <a:pt x="249808" y="35560"/>
                </a:lnTo>
                <a:lnTo>
                  <a:pt x="245109" y="30480"/>
                </a:lnTo>
                <a:close/>
              </a:path>
              <a:path w="252095" h="264159">
                <a:moveTo>
                  <a:pt x="166623" y="38100"/>
                </a:moveTo>
                <a:lnTo>
                  <a:pt x="162940" y="38100"/>
                </a:lnTo>
                <a:lnTo>
                  <a:pt x="159257" y="39370"/>
                </a:lnTo>
                <a:lnTo>
                  <a:pt x="155447" y="40640"/>
                </a:lnTo>
                <a:lnTo>
                  <a:pt x="142875" y="54610"/>
                </a:lnTo>
                <a:lnTo>
                  <a:pt x="141223" y="57150"/>
                </a:lnTo>
                <a:lnTo>
                  <a:pt x="140207" y="59690"/>
                </a:lnTo>
                <a:lnTo>
                  <a:pt x="139826" y="63500"/>
                </a:lnTo>
                <a:lnTo>
                  <a:pt x="144271" y="67310"/>
                </a:lnTo>
                <a:lnTo>
                  <a:pt x="145287" y="60960"/>
                </a:lnTo>
                <a:lnTo>
                  <a:pt x="148081" y="54610"/>
                </a:lnTo>
                <a:lnTo>
                  <a:pt x="152907" y="50800"/>
                </a:lnTo>
                <a:lnTo>
                  <a:pt x="156336" y="46990"/>
                </a:lnTo>
                <a:lnTo>
                  <a:pt x="160146" y="45720"/>
                </a:lnTo>
                <a:lnTo>
                  <a:pt x="181101" y="45720"/>
                </a:lnTo>
                <a:lnTo>
                  <a:pt x="179958" y="44450"/>
                </a:lnTo>
                <a:lnTo>
                  <a:pt x="177164" y="41910"/>
                </a:lnTo>
                <a:lnTo>
                  <a:pt x="173862" y="40640"/>
                </a:lnTo>
                <a:lnTo>
                  <a:pt x="170306" y="39370"/>
                </a:lnTo>
                <a:lnTo>
                  <a:pt x="166623" y="38100"/>
                </a:lnTo>
                <a:close/>
              </a:path>
              <a:path w="252095" h="264159">
                <a:moveTo>
                  <a:pt x="217508" y="6350"/>
                </a:moveTo>
                <a:lnTo>
                  <a:pt x="205612" y="6350"/>
                </a:lnTo>
                <a:lnTo>
                  <a:pt x="209168" y="7620"/>
                </a:lnTo>
                <a:lnTo>
                  <a:pt x="212216" y="11430"/>
                </a:lnTo>
                <a:lnTo>
                  <a:pt x="215518" y="13970"/>
                </a:lnTo>
                <a:lnTo>
                  <a:pt x="217169" y="17780"/>
                </a:lnTo>
                <a:lnTo>
                  <a:pt x="216915" y="21590"/>
                </a:lnTo>
                <a:lnTo>
                  <a:pt x="216788" y="25400"/>
                </a:lnTo>
                <a:lnTo>
                  <a:pt x="214756" y="30480"/>
                </a:lnTo>
                <a:lnTo>
                  <a:pt x="210946" y="34290"/>
                </a:lnTo>
                <a:lnTo>
                  <a:pt x="205612" y="39370"/>
                </a:lnTo>
                <a:lnTo>
                  <a:pt x="209803" y="43180"/>
                </a:lnTo>
                <a:lnTo>
                  <a:pt x="215010" y="38100"/>
                </a:lnTo>
                <a:lnTo>
                  <a:pt x="219455" y="33020"/>
                </a:lnTo>
                <a:lnTo>
                  <a:pt x="223773" y="30480"/>
                </a:lnTo>
                <a:lnTo>
                  <a:pt x="245109" y="30480"/>
                </a:lnTo>
                <a:lnTo>
                  <a:pt x="241680" y="27940"/>
                </a:lnTo>
                <a:lnTo>
                  <a:pt x="220979" y="27940"/>
                </a:lnTo>
                <a:lnTo>
                  <a:pt x="222503" y="24130"/>
                </a:lnTo>
                <a:lnTo>
                  <a:pt x="222884" y="19050"/>
                </a:lnTo>
                <a:lnTo>
                  <a:pt x="222250" y="15240"/>
                </a:lnTo>
                <a:lnTo>
                  <a:pt x="221487" y="11430"/>
                </a:lnTo>
                <a:lnTo>
                  <a:pt x="219836" y="8890"/>
                </a:lnTo>
                <a:lnTo>
                  <a:pt x="217508" y="6350"/>
                </a:lnTo>
                <a:close/>
              </a:path>
              <a:path w="252095" h="264159">
                <a:moveTo>
                  <a:pt x="207898" y="0"/>
                </a:moveTo>
                <a:lnTo>
                  <a:pt x="196850" y="0"/>
                </a:lnTo>
                <a:lnTo>
                  <a:pt x="191769" y="2540"/>
                </a:lnTo>
                <a:lnTo>
                  <a:pt x="182117" y="12700"/>
                </a:lnTo>
                <a:lnTo>
                  <a:pt x="179069" y="17780"/>
                </a:lnTo>
                <a:lnTo>
                  <a:pt x="177926" y="24130"/>
                </a:lnTo>
                <a:lnTo>
                  <a:pt x="182244" y="29210"/>
                </a:lnTo>
                <a:lnTo>
                  <a:pt x="183768" y="21590"/>
                </a:lnTo>
                <a:lnTo>
                  <a:pt x="186562" y="16510"/>
                </a:lnTo>
                <a:lnTo>
                  <a:pt x="190500" y="12700"/>
                </a:lnTo>
                <a:lnTo>
                  <a:pt x="194182" y="8890"/>
                </a:lnTo>
                <a:lnTo>
                  <a:pt x="197992" y="6350"/>
                </a:lnTo>
                <a:lnTo>
                  <a:pt x="217508" y="6350"/>
                </a:lnTo>
                <a:lnTo>
                  <a:pt x="212851" y="1270"/>
                </a:lnTo>
                <a:lnTo>
                  <a:pt x="207898" y="0"/>
                </a:lnTo>
                <a:close/>
              </a:path>
              <a:path w="252095" h="264159">
                <a:moveTo>
                  <a:pt x="229488" y="24130"/>
                </a:moveTo>
                <a:lnTo>
                  <a:pt x="225297" y="25400"/>
                </a:lnTo>
                <a:lnTo>
                  <a:pt x="220979" y="27940"/>
                </a:lnTo>
                <a:lnTo>
                  <a:pt x="241680" y="27940"/>
                </a:lnTo>
                <a:lnTo>
                  <a:pt x="237870" y="25400"/>
                </a:lnTo>
                <a:lnTo>
                  <a:pt x="229488" y="2413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7" name="object 16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70846" y="6380200"/>
            <a:ext cx="226822" cy="243814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84029" y="6380111"/>
            <a:ext cx="235966" cy="248805"/>
          </a:xfrm>
          <a:prstGeom prst="rect">
            <a:avLst/>
          </a:prstGeom>
        </p:spPr>
      </p:pic>
      <p:sp>
        <p:nvSpPr>
          <p:cNvPr id="169" name="object 169"/>
          <p:cNvSpPr/>
          <p:nvPr/>
        </p:nvSpPr>
        <p:spPr>
          <a:xfrm>
            <a:off x="10188320" y="6380162"/>
            <a:ext cx="254000" cy="266700"/>
          </a:xfrm>
          <a:custGeom>
            <a:avLst/>
            <a:gdLst/>
            <a:ahLst/>
            <a:cxnLst/>
            <a:rect l="l" t="t" r="r" b="b"/>
            <a:pathLst>
              <a:path w="254000" h="266700">
                <a:moveTo>
                  <a:pt x="4190" y="221043"/>
                </a:moveTo>
                <a:lnTo>
                  <a:pt x="0" y="225170"/>
                </a:lnTo>
                <a:lnTo>
                  <a:pt x="41401" y="266547"/>
                </a:lnTo>
                <a:lnTo>
                  <a:pt x="46100" y="261861"/>
                </a:lnTo>
                <a:lnTo>
                  <a:pt x="17018" y="232816"/>
                </a:lnTo>
                <a:lnTo>
                  <a:pt x="14985" y="228600"/>
                </a:lnTo>
                <a:lnTo>
                  <a:pt x="14895" y="226948"/>
                </a:lnTo>
                <a:lnTo>
                  <a:pt x="10668" y="226948"/>
                </a:lnTo>
                <a:lnTo>
                  <a:pt x="4190" y="221043"/>
                </a:lnTo>
                <a:close/>
              </a:path>
              <a:path w="254000" h="266700">
                <a:moveTo>
                  <a:pt x="45417" y="207035"/>
                </a:moveTo>
                <a:lnTo>
                  <a:pt x="26797" y="207035"/>
                </a:lnTo>
                <a:lnTo>
                  <a:pt x="35051" y="207898"/>
                </a:lnTo>
                <a:lnTo>
                  <a:pt x="39243" y="210184"/>
                </a:lnTo>
                <a:lnTo>
                  <a:pt x="43306" y="214337"/>
                </a:lnTo>
                <a:lnTo>
                  <a:pt x="68452" y="239471"/>
                </a:lnTo>
                <a:lnTo>
                  <a:pt x="73151" y="234784"/>
                </a:lnTo>
                <a:lnTo>
                  <a:pt x="45417" y="207035"/>
                </a:lnTo>
                <a:close/>
              </a:path>
              <a:path w="254000" h="266700">
                <a:moveTo>
                  <a:pt x="25780" y="200317"/>
                </a:moveTo>
                <a:lnTo>
                  <a:pt x="10795" y="216154"/>
                </a:lnTo>
                <a:lnTo>
                  <a:pt x="9863" y="219392"/>
                </a:lnTo>
                <a:lnTo>
                  <a:pt x="9778" y="223278"/>
                </a:lnTo>
                <a:lnTo>
                  <a:pt x="10668" y="226948"/>
                </a:lnTo>
                <a:lnTo>
                  <a:pt x="14895" y="226948"/>
                </a:lnTo>
                <a:lnTo>
                  <a:pt x="14712" y="223278"/>
                </a:lnTo>
                <a:lnTo>
                  <a:pt x="14604" y="219392"/>
                </a:lnTo>
                <a:lnTo>
                  <a:pt x="16128" y="215328"/>
                </a:lnTo>
                <a:lnTo>
                  <a:pt x="19684" y="211836"/>
                </a:lnTo>
                <a:lnTo>
                  <a:pt x="22986" y="208495"/>
                </a:lnTo>
                <a:lnTo>
                  <a:pt x="26797" y="207035"/>
                </a:lnTo>
                <a:lnTo>
                  <a:pt x="45417" y="207035"/>
                </a:lnTo>
                <a:lnTo>
                  <a:pt x="42290" y="203885"/>
                </a:lnTo>
                <a:lnTo>
                  <a:pt x="36956" y="201117"/>
                </a:lnTo>
                <a:lnTo>
                  <a:pt x="25780" y="200317"/>
                </a:lnTo>
                <a:close/>
              </a:path>
              <a:path w="254000" h="266700">
                <a:moveTo>
                  <a:pt x="73913" y="158546"/>
                </a:moveTo>
                <a:lnTo>
                  <a:pt x="64643" y="160375"/>
                </a:lnTo>
                <a:lnTo>
                  <a:pt x="60451" y="162661"/>
                </a:lnTo>
                <a:lnTo>
                  <a:pt x="56743" y="166357"/>
                </a:lnTo>
                <a:lnTo>
                  <a:pt x="53212" y="169837"/>
                </a:lnTo>
                <a:lnTo>
                  <a:pt x="51053" y="173850"/>
                </a:lnTo>
                <a:lnTo>
                  <a:pt x="49940" y="178866"/>
                </a:lnTo>
                <a:lnTo>
                  <a:pt x="49149" y="182892"/>
                </a:lnTo>
                <a:lnTo>
                  <a:pt x="49402" y="187604"/>
                </a:lnTo>
                <a:lnTo>
                  <a:pt x="51180" y="192481"/>
                </a:lnTo>
                <a:lnTo>
                  <a:pt x="52831" y="197345"/>
                </a:lnTo>
                <a:lnTo>
                  <a:pt x="83057" y="217538"/>
                </a:lnTo>
                <a:lnTo>
                  <a:pt x="92328" y="215823"/>
                </a:lnTo>
                <a:lnTo>
                  <a:pt x="96545" y="213525"/>
                </a:lnTo>
                <a:lnTo>
                  <a:pt x="98706" y="211378"/>
                </a:lnTo>
                <a:lnTo>
                  <a:pt x="87122" y="211378"/>
                </a:lnTo>
                <a:lnTo>
                  <a:pt x="75819" y="209867"/>
                </a:lnTo>
                <a:lnTo>
                  <a:pt x="55879" y="185115"/>
                </a:lnTo>
                <a:lnTo>
                  <a:pt x="55118" y="179539"/>
                </a:lnTo>
                <a:lnTo>
                  <a:pt x="56769" y="174713"/>
                </a:lnTo>
                <a:lnTo>
                  <a:pt x="60832" y="170611"/>
                </a:lnTo>
                <a:lnTo>
                  <a:pt x="65024" y="166522"/>
                </a:lnTo>
                <a:lnTo>
                  <a:pt x="69850" y="164845"/>
                </a:lnTo>
                <a:lnTo>
                  <a:pt x="91344" y="164845"/>
                </a:lnTo>
                <a:lnTo>
                  <a:pt x="87977" y="162585"/>
                </a:lnTo>
                <a:lnTo>
                  <a:pt x="83184" y="160794"/>
                </a:lnTo>
                <a:lnTo>
                  <a:pt x="78485" y="158991"/>
                </a:lnTo>
                <a:lnTo>
                  <a:pt x="73913" y="158546"/>
                </a:lnTo>
                <a:close/>
              </a:path>
              <a:path w="254000" h="266700">
                <a:moveTo>
                  <a:pt x="91344" y="164845"/>
                </a:moveTo>
                <a:lnTo>
                  <a:pt x="69850" y="164845"/>
                </a:lnTo>
                <a:lnTo>
                  <a:pt x="81152" y="166357"/>
                </a:lnTo>
                <a:lnTo>
                  <a:pt x="86613" y="169367"/>
                </a:lnTo>
                <a:lnTo>
                  <a:pt x="92011" y="174713"/>
                </a:lnTo>
                <a:lnTo>
                  <a:pt x="97281" y="179984"/>
                </a:lnTo>
                <a:lnTo>
                  <a:pt x="100329" y="185458"/>
                </a:lnTo>
                <a:lnTo>
                  <a:pt x="101853" y="196659"/>
                </a:lnTo>
                <a:lnTo>
                  <a:pt x="100202" y="201510"/>
                </a:lnTo>
                <a:lnTo>
                  <a:pt x="96011" y="205612"/>
                </a:lnTo>
                <a:lnTo>
                  <a:pt x="91948" y="209702"/>
                </a:lnTo>
                <a:lnTo>
                  <a:pt x="87122" y="211378"/>
                </a:lnTo>
                <a:lnTo>
                  <a:pt x="98706" y="211378"/>
                </a:lnTo>
                <a:lnTo>
                  <a:pt x="107823" y="193319"/>
                </a:lnTo>
                <a:lnTo>
                  <a:pt x="107442" y="188620"/>
                </a:lnTo>
                <a:lnTo>
                  <a:pt x="104139" y="178866"/>
                </a:lnTo>
                <a:lnTo>
                  <a:pt x="101092" y="174218"/>
                </a:lnTo>
                <a:lnTo>
                  <a:pt x="92455" y="165595"/>
                </a:lnTo>
                <a:lnTo>
                  <a:pt x="91344" y="164845"/>
                </a:lnTo>
                <a:close/>
              </a:path>
              <a:path w="254000" h="266700">
                <a:moveTo>
                  <a:pt x="85978" y="139230"/>
                </a:moveTo>
                <a:lnTo>
                  <a:pt x="80772" y="144398"/>
                </a:lnTo>
                <a:lnTo>
                  <a:pt x="137540" y="170421"/>
                </a:lnTo>
                <a:lnTo>
                  <a:pt x="142112" y="165811"/>
                </a:lnTo>
                <a:lnTo>
                  <a:pt x="140632" y="162585"/>
                </a:lnTo>
                <a:lnTo>
                  <a:pt x="134493" y="162585"/>
                </a:lnTo>
                <a:lnTo>
                  <a:pt x="85978" y="139230"/>
                </a:lnTo>
                <a:close/>
              </a:path>
              <a:path w="254000" h="266700">
                <a:moveTo>
                  <a:pt x="116077" y="109080"/>
                </a:moveTo>
                <a:lnTo>
                  <a:pt x="111251" y="114007"/>
                </a:lnTo>
                <a:lnTo>
                  <a:pt x="134493" y="162585"/>
                </a:lnTo>
                <a:lnTo>
                  <a:pt x="140632" y="162585"/>
                </a:lnTo>
                <a:lnTo>
                  <a:pt x="116077" y="109080"/>
                </a:lnTo>
                <a:close/>
              </a:path>
              <a:path w="254000" h="266700">
                <a:moveTo>
                  <a:pt x="159638" y="98920"/>
                </a:moveTo>
                <a:lnTo>
                  <a:pt x="138429" y="120103"/>
                </a:lnTo>
                <a:lnTo>
                  <a:pt x="142494" y="124142"/>
                </a:lnTo>
                <a:lnTo>
                  <a:pt x="163575" y="102958"/>
                </a:lnTo>
                <a:lnTo>
                  <a:pt x="159638" y="98920"/>
                </a:lnTo>
                <a:close/>
              </a:path>
              <a:path w="254000" h="266700">
                <a:moveTo>
                  <a:pt x="180834" y="46418"/>
                </a:moveTo>
                <a:lnTo>
                  <a:pt x="169036" y="46418"/>
                </a:lnTo>
                <a:lnTo>
                  <a:pt x="172720" y="48082"/>
                </a:lnTo>
                <a:lnTo>
                  <a:pt x="179197" y="54495"/>
                </a:lnTo>
                <a:lnTo>
                  <a:pt x="184977" y="80975"/>
                </a:lnTo>
                <a:lnTo>
                  <a:pt x="185927" y="113792"/>
                </a:lnTo>
                <a:lnTo>
                  <a:pt x="189992" y="117919"/>
                </a:lnTo>
                <a:lnTo>
                  <a:pt x="200289" y="107657"/>
                </a:lnTo>
                <a:lnTo>
                  <a:pt x="191770" y="107657"/>
                </a:lnTo>
                <a:lnTo>
                  <a:pt x="190959" y="80975"/>
                </a:lnTo>
                <a:lnTo>
                  <a:pt x="190840" y="75806"/>
                </a:lnTo>
                <a:lnTo>
                  <a:pt x="190753" y="70307"/>
                </a:lnTo>
                <a:lnTo>
                  <a:pt x="189864" y="63804"/>
                </a:lnTo>
                <a:lnTo>
                  <a:pt x="187958" y="58051"/>
                </a:lnTo>
                <a:lnTo>
                  <a:pt x="186689" y="53949"/>
                </a:lnTo>
                <a:lnTo>
                  <a:pt x="184150" y="49758"/>
                </a:lnTo>
                <a:lnTo>
                  <a:pt x="180834" y="46418"/>
                </a:lnTo>
                <a:close/>
              </a:path>
              <a:path w="254000" h="266700">
                <a:moveTo>
                  <a:pt x="218439" y="80975"/>
                </a:moveTo>
                <a:lnTo>
                  <a:pt x="191770" y="107657"/>
                </a:lnTo>
                <a:lnTo>
                  <a:pt x="200289" y="107657"/>
                </a:lnTo>
                <a:lnTo>
                  <a:pt x="222757" y="85267"/>
                </a:lnTo>
                <a:lnTo>
                  <a:pt x="218439" y="80975"/>
                </a:lnTo>
                <a:close/>
              </a:path>
              <a:path w="254000" h="266700">
                <a:moveTo>
                  <a:pt x="246258" y="30568"/>
                </a:moveTo>
                <a:lnTo>
                  <a:pt x="234314" y="30568"/>
                </a:lnTo>
                <a:lnTo>
                  <a:pt x="238378" y="32245"/>
                </a:lnTo>
                <a:lnTo>
                  <a:pt x="242061" y="35966"/>
                </a:lnTo>
                <a:lnTo>
                  <a:pt x="245745" y="39573"/>
                </a:lnTo>
                <a:lnTo>
                  <a:pt x="247293" y="43395"/>
                </a:lnTo>
                <a:lnTo>
                  <a:pt x="247367" y="43992"/>
                </a:lnTo>
                <a:lnTo>
                  <a:pt x="246633" y="52755"/>
                </a:lnTo>
                <a:lnTo>
                  <a:pt x="244348" y="57162"/>
                </a:lnTo>
                <a:lnTo>
                  <a:pt x="239968" y="61480"/>
                </a:lnTo>
                <a:lnTo>
                  <a:pt x="237617" y="63906"/>
                </a:lnTo>
                <a:lnTo>
                  <a:pt x="221106" y="70954"/>
                </a:lnTo>
                <a:lnTo>
                  <a:pt x="226059" y="75806"/>
                </a:lnTo>
                <a:lnTo>
                  <a:pt x="253492" y="47726"/>
                </a:lnTo>
                <a:lnTo>
                  <a:pt x="253746" y="41440"/>
                </a:lnTo>
                <a:lnTo>
                  <a:pt x="251586" y="35940"/>
                </a:lnTo>
                <a:lnTo>
                  <a:pt x="246258" y="30568"/>
                </a:lnTo>
                <a:close/>
              </a:path>
              <a:path w="254000" h="266700">
                <a:moveTo>
                  <a:pt x="167385" y="39598"/>
                </a:moveTo>
                <a:lnTo>
                  <a:pt x="140461" y="64490"/>
                </a:lnTo>
                <a:lnTo>
                  <a:pt x="145033" y="69024"/>
                </a:lnTo>
                <a:lnTo>
                  <a:pt x="145923" y="62280"/>
                </a:lnTo>
                <a:lnTo>
                  <a:pt x="148844" y="56515"/>
                </a:lnTo>
                <a:lnTo>
                  <a:pt x="153543" y="51727"/>
                </a:lnTo>
                <a:lnTo>
                  <a:pt x="157099" y="48272"/>
                </a:lnTo>
                <a:lnTo>
                  <a:pt x="160781" y="46520"/>
                </a:lnTo>
                <a:lnTo>
                  <a:pt x="169036" y="46418"/>
                </a:lnTo>
                <a:lnTo>
                  <a:pt x="180834" y="46418"/>
                </a:lnTo>
                <a:lnTo>
                  <a:pt x="177800" y="43446"/>
                </a:lnTo>
                <a:lnTo>
                  <a:pt x="174625" y="41541"/>
                </a:lnTo>
                <a:lnTo>
                  <a:pt x="167385" y="39598"/>
                </a:lnTo>
                <a:close/>
              </a:path>
              <a:path w="254000" h="266700">
                <a:moveTo>
                  <a:pt x="219262" y="6616"/>
                </a:moveTo>
                <a:lnTo>
                  <a:pt x="207390" y="6616"/>
                </a:lnTo>
                <a:lnTo>
                  <a:pt x="210947" y="8001"/>
                </a:lnTo>
                <a:lnTo>
                  <a:pt x="213995" y="11074"/>
                </a:lnTo>
                <a:lnTo>
                  <a:pt x="217424" y="14465"/>
                </a:lnTo>
                <a:lnTo>
                  <a:pt x="218948" y="18186"/>
                </a:lnTo>
                <a:lnTo>
                  <a:pt x="218694" y="22225"/>
                </a:lnTo>
                <a:lnTo>
                  <a:pt x="218567" y="26263"/>
                </a:lnTo>
                <a:lnTo>
                  <a:pt x="216534" y="30175"/>
                </a:lnTo>
                <a:lnTo>
                  <a:pt x="207390" y="39281"/>
                </a:lnTo>
                <a:lnTo>
                  <a:pt x="211581" y="43395"/>
                </a:lnTo>
                <a:lnTo>
                  <a:pt x="216788" y="38150"/>
                </a:lnTo>
                <a:lnTo>
                  <a:pt x="221233" y="33731"/>
                </a:lnTo>
                <a:lnTo>
                  <a:pt x="225551" y="31330"/>
                </a:lnTo>
                <a:lnTo>
                  <a:pt x="234314" y="30568"/>
                </a:lnTo>
                <a:lnTo>
                  <a:pt x="246258" y="30568"/>
                </a:lnTo>
                <a:lnTo>
                  <a:pt x="243458" y="27800"/>
                </a:lnTo>
                <a:lnTo>
                  <a:pt x="243143" y="27635"/>
                </a:lnTo>
                <a:lnTo>
                  <a:pt x="222757" y="27635"/>
                </a:lnTo>
                <a:lnTo>
                  <a:pt x="224281" y="23761"/>
                </a:lnTo>
                <a:lnTo>
                  <a:pt x="224662" y="19900"/>
                </a:lnTo>
                <a:lnTo>
                  <a:pt x="224027" y="16078"/>
                </a:lnTo>
                <a:lnTo>
                  <a:pt x="223265" y="12255"/>
                </a:lnTo>
                <a:lnTo>
                  <a:pt x="221614" y="8991"/>
                </a:lnTo>
                <a:lnTo>
                  <a:pt x="219262" y="6616"/>
                </a:lnTo>
                <a:close/>
              </a:path>
              <a:path w="254000" h="266700">
                <a:moveTo>
                  <a:pt x="209676" y="0"/>
                </a:moveTo>
                <a:lnTo>
                  <a:pt x="198754" y="647"/>
                </a:lnTo>
                <a:lnTo>
                  <a:pt x="193548" y="3225"/>
                </a:lnTo>
                <a:lnTo>
                  <a:pt x="188722" y="8077"/>
                </a:lnTo>
                <a:lnTo>
                  <a:pt x="183896" y="12877"/>
                </a:lnTo>
                <a:lnTo>
                  <a:pt x="180848" y="18402"/>
                </a:lnTo>
                <a:lnTo>
                  <a:pt x="179704" y="24650"/>
                </a:lnTo>
                <a:lnTo>
                  <a:pt x="184023" y="29006"/>
                </a:lnTo>
                <a:lnTo>
                  <a:pt x="185547" y="22225"/>
                </a:lnTo>
                <a:lnTo>
                  <a:pt x="188340" y="16840"/>
                </a:lnTo>
                <a:lnTo>
                  <a:pt x="192277" y="12852"/>
                </a:lnTo>
                <a:lnTo>
                  <a:pt x="195960" y="9182"/>
                </a:lnTo>
                <a:lnTo>
                  <a:pt x="199771" y="7200"/>
                </a:lnTo>
                <a:lnTo>
                  <a:pt x="207390" y="6616"/>
                </a:lnTo>
                <a:lnTo>
                  <a:pt x="219262" y="6616"/>
                </a:lnTo>
                <a:lnTo>
                  <a:pt x="214629" y="1993"/>
                </a:lnTo>
                <a:lnTo>
                  <a:pt x="209676" y="0"/>
                </a:lnTo>
                <a:close/>
              </a:path>
              <a:path w="254000" h="266700">
                <a:moveTo>
                  <a:pt x="231267" y="24625"/>
                </a:moveTo>
                <a:lnTo>
                  <a:pt x="227075" y="25425"/>
                </a:lnTo>
                <a:lnTo>
                  <a:pt x="222757" y="27635"/>
                </a:lnTo>
                <a:lnTo>
                  <a:pt x="243143" y="27635"/>
                </a:lnTo>
                <a:lnTo>
                  <a:pt x="239649" y="25806"/>
                </a:lnTo>
                <a:lnTo>
                  <a:pt x="231267" y="246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0518902" y="6380289"/>
            <a:ext cx="245745" cy="258445"/>
          </a:xfrm>
          <a:custGeom>
            <a:avLst/>
            <a:gdLst/>
            <a:ahLst/>
            <a:cxnLst/>
            <a:rect l="l" t="t" r="r" b="b"/>
            <a:pathLst>
              <a:path w="245745" h="258445">
                <a:moveTo>
                  <a:pt x="20574" y="200748"/>
                </a:moveTo>
                <a:lnTo>
                  <a:pt x="13462" y="202526"/>
                </a:lnTo>
                <a:lnTo>
                  <a:pt x="10287" y="204381"/>
                </a:lnTo>
                <a:lnTo>
                  <a:pt x="7493" y="207175"/>
                </a:lnTo>
                <a:lnTo>
                  <a:pt x="2158" y="212407"/>
                </a:lnTo>
                <a:lnTo>
                  <a:pt x="0" y="218592"/>
                </a:lnTo>
                <a:lnTo>
                  <a:pt x="971" y="226504"/>
                </a:lnTo>
                <a:lnTo>
                  <a:pt x="1658" y="232879"/>
                </a:lnTo>
                <a:lnTo>
                  <a:pt x="5461" y="239776"/>
                </a:lnTo>
                <a:lnTo>
                  <a:pt x="12192" y="246456"/>
                </a:lnTo>
                <a:lnTo>
                  <a:pt x="16382" y="250659"/>
                </a:lnTo>
                <a:lnTo>
                  <a:pt x="20700" y="253707"/>
                </a:lnTo>
                <a:lnTo>
                  <a:pt x="29845" y="257479"/>
                </a:lnTo>
                <a:lnTo>
                  <a:pt x="34417" y="258064"/>
                </a:lnTo>
                <a:lnTo>
                  <a:pt x="43052" y="256667"/>
                </a:lnTo>
                <a:lnTo>
                  <a:pt x="46990" y="254622"/>
                </a:lnTo>
                <a:lnTo>
                  <a:pt x="50020" y="251625"/>
                </a:lnTo>
                <a:lnTo>
                  <a:pt x="38607" y="251625"/>
                </a:lnTo>
                <a:lnTo>
                  <a:pt x="27558" y="250012"/>
                </a:lnTo>
                <a:lnTo>
                  <a:pt x="22098" y="246913"/>
                </a:lnTo>
                <a:lnTo>
                  <a:pt x="16764" y="241528"/>
                </a:lnTo>
                <a:lnTo>
                  <a:pt x="11302" y="236143"/>
                </a:lnTo>
                <a:lnTo>
                  <a:pt x="8254" y="230670"/>
                </a:lnTo>
                <a:lnTo>
                  <a:pt x="6476" y="219570"/>
                </a:lnTo>
                <a:lnTo>
                  <a:pt x="8127" y="214807"/>
                </a:lnTo>
                <a:lnTo>
                  <a:pt x="14477" y="208394"/>
                </a:lnTo>
                <a:lnTo>
                  <a:pt x="17399" y="206933"/>
                </a:lnTo>
                <a:lnTo>
                  <a:pt x="24002" y="205968"/>
                </a:lnTo>
                <a:lnTo>
                  <a:pt x="41628" y="205968"/>
                </a:lnTo>
                <a:lnTo>
                  <a:pt x="37744" y="202082"/>
                </a:lnTo>
                <a:lnTo>
                  <a:pt x="28321" y="202082"/>
                </a:lnTo>
                <a:lnTo>
                  <a:pt x="24383" y="200901"/>
                </a:lnTo>
                <a:lnTo>
                  <a:pt x="20574" y="200748"/>
                </a:lnTo>
                <a:close/>
              </a:path>
              <a:path w="245745" h="258445">
                <a:moveTo>
                  <a:pt x="41628" y="205968"/>
                </a:moveTo>
                <a:lnTo>
                  <a:pt x="24002" y="205968"/>
                </a:lnTo>
                <a:lnTo>
                  <a:pt x="27558" y="206514"/>
                </a:lnTo>
                <a:lnTo>
                  <a:pt x="35178" y="209702"/>
                </a:lnTo>
                <a:lnTo>
                  <a:pt x="52577" y="237553"/>
                </a:lnTo>
                <a:lnTo>
                  <a:pt x="51053" y="242227"/>
                </a:lnTo>
                <a:lnTo>
                  <a:pt x="43306" y="250037"/>
                </a:lnTo>
                <a:lnTo>
                  <a:pt x="38607" y="251625"/>
                </a:lnTo>
                <a:lnTo>
                  <a:pt x="50020" y="251625"/>
                </a:lnTo>
                <a:lnTo>
                  <a:pt x="53340" y="248208"/>
                </a:lnTo>
                <a:lnTo>
                  <a:pt x="55372" y="244716"/>
                </a:lnTo>
                <a:lnTo>
                  <a:pt x="56261" y="240766"/>
                </a:lnTo>
                <a:lnTo>
                  <a:pt x="57276" y="236804"/>
                </a:lnTo>
                <a:lnTo>
                  <a:pt x="57018" y="232867"/>
                </a:lnTo>
                <a:lnTo>
                  <a:pt x="55625" y="229006"/>
                </a:lnTo>
                <a:lnTo>
                  <a:pt x="64656" y="229006"/>
                </a:lnTo>
                <a:lnTo>
                  <a:pt x="41628" y="205968"/>
                </a:lnTo>
                <a:close/>
              </a:path>
              <a:path w="245745" h="258445">
                <a:moveTo>
                  <a:pt x="64656" y="229006"/>
                </a:moveTo>
                <a:lnTo>
                  <a:pt x="55625" y="229006"/>
                </a:lnTo>
                <a:lnTo>
                  <a:pt x="63500" y="236029"/>
                </a:lnTo>
                <a:lnTo>
                  <a:pt x="67564" y="231914"/>
                </a:lnTo>
                <a:lnTo>
                  <a:pt x="64656" y="229006"/>
                </a:lnTo>
                <a:close/>
              </a:path>
              <a:path w="245745" h="258445">
                <a:moveTo>
                  <a:pt x="61468" y="156756"/>
                </a:moveTo>
                <a:lnTo>
                  <a:pt x="43345" y="179730"/>
                </a:lnTo>
                <a:lnTo>
                  <a:pt x="43419" y="180924"/>
                </a:lnTo>
                <a:lnTo>
                  <a:pt x="68579" y="213334"/>
                </a:lnTo>
                <a:lnTo>
                  <a:pt x="83184" y="214464"/>
                </a:lnTo>
                <a:lnTo>
                  <a:pt x="89662" y="211861"/>
                </a:lnTo>
                <a:lnTo>
                  <a:pt x="93792" y="207784"/>
                </a:lnTo>
                <a:lnTo>
                  <a:pt x="82296" y="207784"/>
                </a:lnTo>
                <a:lnTo>
                  <a:pt x="71500" y="207086"/>
                </a:lnTo>
                <a:lnTo>
                  <a:pt x="66167" y="204482"/>
                </a:lnTo>
                <a:lnTo>
                  <a:pt x="60705" y="199631"/>
                </a:lnTo>
                <a:lnTo>
                  <a:pt x="64664" y="195668"/>
                </a:lnTo>
                <a:lnTo>
                  <a:pt x="56896" y="195668"/>
                </a:lnTo>
                <a:lnTo>
                  <a:pt x="52577" y="190614"/>
                </a:lnTo>
                <a:lnTo>
                  <a:pt x="50165" y="185699"/>
                </a:lnTo>
                <a:lnTo>
                  <a:pt x="49656" y="180924"/>
                </a:lnTo>
                <a:lnTo>
                  <a:pt x="49275" y="176161"/>
                </a:lnTo>
                <a:lnTo>
                  <a:pt x="50926" y="171907"/>
                </a:lnTo>
                <a:lnTo>
                  <a:pt x="54737" y="168198"/>
                </a:lnTo>
                <a:lnTo>
                  <a:pt x="58293" y="164579"/>
                </a:lnTo>
                <a:lnTo>
                  <a:pt x="62356" y="163068"/>
                </a:lnTo>
                <a:lnTo>
                  <a:pt x="81880" y="163068"/>
                </a:lnTo>
                <a:lnTo>
                  <a:pt x="80518" y="161696"/>
                </a:lnTo>
                <a:lnTo>
                  <a:pt x="74168" y="158216"/>
                </a:lnTo>
                <a:lnTo>
                  <a:pt x="61468" y="156756"/>
                </a:lnTo>
                <a:close/>
              </a:path>
              <a:path w="245745" h="258445">
                <a:moveTo>
                  <a:pt x="99822" y="185813"/>
                </a:moveTo>
                <a:lnTo>
                  <a:pt x="98805" y="191744"/>
                </a:lnTo>
                <a:lnTo>
                  <a:pt x="96139" y="196938"/>
                </a:lnTo>
                <a:lnTo>
                  <a:pt x="91567" y="201409"/>
                </a:lnTo>
                <a:lnTo>
                  <a:pt x="87249" y="205778"/>
                </a:lnTo>
                <a:lnTo>
                  <a:pt x="82296" y="207784"/>
                </a:lnTo>
                <a:lnTo>
                  <a:pt x="93792" y="207784"/>
                </a:lnTo>
                <a:lnTo>
                  <a:pt x="100202" y="201409"/>
                </a:lnTo>
                <a:lnTo>
                  <a:pt x="103124" y="196138"/>
                </a:lnTo>
                <a:lnTo>
                  <a:pt x="104267" y="190258"/>
                </a:lnTo>
                <a:lnTo>
                  <a:pt x="99822" y="185813"/>
                </a:lnTo>
                <a:close/>
              </a:path>
              <a:path w="245745" h="258445">
                <a:moveTo>
                  <a:pt x="7366" y="171691"/>
                </a:moveTo>
                <a:lnTo>
                  <a:pt x="2667" y="176390"/>
                </a:lnTo>
                <a:lnTo>
                  <a:pt x="28321" y="202082"/>
                </a:lnTo>
                <a:lnTo>
                  <a:pt x="37744" y="202082"/>
                </a:lnTo>
                <a:lnTo>
                  <a:pt x="7366" y="171691"/>
                </a:lnTo>
                <a:close/>
              </a:path>
              <a:path w="245745" h="258445">
                <a:moveTo>
                  <a:pt x="81880" y="163068"/>
                </a:moveTo>
                <a:lnTo>
                  <a:pt x="62356" y="163068"/>
                </a:lnTo>
                <a:lnTo>
                  <a:pt x="71754" y="164198"/>
                </a:lnTo>
                <a:lnTo>
                  <a:pt x="76453" y="166763"/>
                </a:lnTo>
                <a:lnTo>
                  <a:pt x="81279" y="171348"/>
                </a:lnTo>
                <a:lnTo>
                  <a:pt x="56896" y="195668"/>
                </a:lnTo>
                <a:lnTo>
                  <a:pt x="64664" y="195668"/>
                </a:lnTo>
                <a:lnTo>
                  <a:pt x="89534" y="170776"/>
                </a:lnTo>
                <a:lnTo>
                  <a:pt x="81880" y="163068"/>
                </a:lnTo>
                <a:close/>
              </a:path>
              <a:path w="245745" h="258445">
                <a:moveTo>
                  <a:pt x="109485" y="121043"/>
                </a:moveTo>
                <a:lnTo>
                  <a:pt x="103631" y="121043"/>
                </a:lnTo>
                <a:lnTo>
                  <a:pt x="112014" y="179730"/>
                </a:lnTo>
                <a:lnTo>
                  <a:pt x="115824" y="183603"/>
                </a:lnTo>
                <a:lnTo>
                  <a:pt x="125031" y="174396"/>
                </a:lnTo>
                <a:lnTo>
                  <a:pt x="117221" y="174396"/>
                </a:lnTo>
                <a:lnTo>
                  <a:pt x="109485" y="121043"/>
                </a:lnTo>
                <a:close/>
              </a:path>
              <a:path w="245745" h="258445">
                <a:moveTo>
                  <a:pt x="143001" y="148526"/>
                </a:moveTo>
                <a:lnTo>
                  <a:pt x="117221" y="174396"/>
                </a:lnTo>
                <a:lnTo>
                  <a:pt x="125031" y="174396"/>
                </a:lnTo>
                <a:lnTo>
                  <a:pt x="146939" y="152488"/>
                </a:lnTo>
                <a:lnTo>
                  <a:pt x="143001" y="148526"/>
                </a:lnTo>
                <a:close/>
              </a:path>
              <a:path w="245745" h="258445">
                <a:moveTo>
                  <a:pt x="104901" y="111836"/>
                </a:moveTo>
                <a:lnTo>
                  <a:pt x="75692" y="141008"/>
                </a:lnTo>
                <a:lnTo>
                  <a:pt x="79628" y="144970"/>
                </a:lnTo>
                <a:lnTo>
                  <a:pt x="103631" y="121043"/>
                </a:lnTo>
                <a:lnTo>
                  <a:pt x="109485" y="121043"/>
                </a:lnTo>
                <a:lnTo>
                  <a:pt x="108712" y="115709"/>
                </a:lnTo>
                <a:lnTo>
                  <a:pt x="104901" y="111836"/>
                </a:lnTo>
                <a:close/>
              </a:path>
              <a:path w="245745" h="258445">
                <a:moveTo>
                  <a:pt x="151129" y="98933"/>
                </a:moveTo>
                <a:lnTo>
                  <a:pt x="129921" y="120103"/>
                </a:lnTo>
                <a:lnTo>
                  <a:pt x="133984" y="124142"/>
                </a:lnTo>
                <a:lnTo>
                  <a:pt x="155194" y="102971"/>
                </a:lnTo>
                <a:lnTo>
                  <a:pt x="151129" y="98933"/>
                </a:lnTo>
                <a:close/>
              </a:path>
              <a:path w="245745" h="258445">
                <a:moveTo>
                  <a:pt x="173341" y="45351"/>
                </a:moveTo>
                <a:lnTo>
                  <a:pt x="161544" y="45351"/>
                </a:lnTo>
                <a:lnTo>
                  <a:pt x="165353" y="47015"/>
                </a:lnTo>
                <a:lnTo>
                  <a:pt x="168782" y="50406"/>
                </a:lnTo>
                <a:lnTo>
                  <a:pt x="171703" y="53428"/>
                </a:lnTo>
                <a:lnTo>
                  <a:pt x="173990" y="56984"/>
                </a:lnTo>
                <a:lnTo>
                  <a:pt x="175381" y="61429"/>
                </a:lnTo>
                <a:lnTo>
                  <a:pt x="176648" y="65151"/>
                </a:lnTo>
                <a:lnTo>
                  <a:pt x="177403" y="70586"/>
                </a:lnTo>
                <a:lnTo>
                  <a:pt x="177611" y="79908"/>
                </a:lnTo>
                <a:lnTo>
                  <a:pt x="178562" y="112725"/>
                </a:lnTo>
                <a:lnTo>
                  <a:pt x="182625" y="116852"/>
                </a:lnTo>
                <a:lnTo>
                  <a:pt x="192892" y="106578"/>
                </a:lnTo>
                <a:lnTo>
                  <a:pt x="184276" y="106578"/>
                </a:lnTo>
                <a:lnTo>
                  <a:pt x="183414" y="74142"/>
                </a:lnTo>
                <a:lnTo>
                  <a:pt x="176656" y="48691"/>
                </a:lnTo>
                <a:lnTo>
                  <a:pt x="173341" y="45351"/>
                </a:lnTo>
                <a:close/>
              </a:path>
              <a:path w="245745" h="258445">
                <a:moveTo>
                  <a:pt x="211074" y="79908"/>
                </a:moveTo>
                <a:lnTo>
                  <a:pt x="184276" y="106578"/>
                </a:lnTo>
                <a:lnTo>
                  <a:pt x="192892" y="106578"/>
                </a:lnTo>
                <a:lnTo>
                  <a:pt x="215265" y="84188"/>
                </a:lnTo>
                <a:lnTo>
                  <a:pt x="211074" y="79908"/>
                </a:lnTo>
                <a:close/>
              </a:path>
              <a:path w="245745" h="258445">
                <a:moveTo>
                  <a:pt x="237749" y="30581"/>
                </a:moveTo>
                <a:lnTo>
                  <a:pt x="225805" y="30581"/>
                </a:lnTo>
                <a:lnTo>
                  <a:pt x="229870" y="32258"/>
                </a:lnTo>
                <a:lnTo>
                  <a:pt x="233552" y="35966"/>
                </a:lnTo>
                <a:lnTo>
                  <a:pt x="237236" y="39585"/>
                </a:lnTo>
                <a:lnTo>
                  <a:pt x="238887" y="43662"/>
                </a:lnTo>
                <a:lnTo>
                  <a:pt x="238125" y="52768"/>
                </a:lnTo>
                <a:lnTo>
                  <a:pt x="223012" y="67576"/>
                </a:lnTo>
                <a:lnTo>
                  <a:pt x="219837" y="69189"/>
                </a:lnTo>
                <a:lnTo>
                  <a:pt x="216407" y="70319"/>
                </a:lnTo>
                <a:lnTo>
                  <a:pt x="212725" y="70967"/>
                </a:lnTo>
                <a:lnTo>
                  <a:pt x="217550" y="75819"/>
                </a:lnTo>
                <a:lnTo>
                  <a:pt x="245364" y="41452"/>
                </a:lnTo>
                <a:lnTo>
                  <a:pt x="243077" y="35941"/>
                </a:lnTo>
                <a:lnTo>
                  <a:pt x="237749" y="30581"/>
                </a:lnTo>
                <a:close/>
              </a:path>
              <a:path w="245745" h="258445">
                <a:moveTo>
                  <a:pt x="160020" y="38531"/>
                </a:moveTo>
                <a:lnTo>
                  <a:pt x="136144" y="54330"/>
                </a:lnTo>
                <a:lnTo>
                  <a:pt x="134493" y="57378"/>
                </a:lnTo>
                <a:lnTo>
                  <a:pt x="133476" y="60401"/>
                </a:lnTo>
                <a:lnTo>
                  <a:pt x="133096" y="63423"/>
                </a:lnTo>
                <a:lnTo>
                  <a:pt x="137668" y="67945"/>
                </a:lnTo>
                <a:lnTo>
                  <a:pt x="138528" y="61429"/>
                </a:lnTo>
                <a:lnTo>
                  <a:pt x="138624" y="61074"/>
                </a:lnTo>
                <a:lnTo>
                  <a:pt x="141350" y="55448"/>
                </a:lnTo>
                <a:lnTo>
                  <a:pt x="149605" y="47205"/>
                </a:lnTo>
                <a:lnTo>
                  <a:pt x="153416" y="45453"/>
                </a:lnTo>
                <a:lnTo>
                  <a:pt x="161544" y="45351"/>
                </a:lnTo>
                <a:lnTo>
                  <a:pt x="173341" y="45351"/>
                </a:lnTo>
                <a:lnTo>
                  <a:pt x="170433" y="42379"/>
                </a:lnTo>
                <a:lnTo>
                  <a:pt x="167131" y="40474"/>
                </a:lnTo>
                <a:lnTo>
                  <a:pt x="160020" y="38531"/>
                </a:lnTo>
                <a:close/>
              </a:path>
              <a:path w="245745" h="258445">
                <a:moveTo>
                  <a:pt x="210727" y="6616"/>
                </a:moveTo>
                <a:lnTo>
                  <a:pt x="199008" y="6616"/>
                </a:lnTo>
                <a:lnTo>
                  <a:pt x="202438" y="8001"/>
                </a:lnTo>
                <a:lnTo>
                  <a:pt x="205486" y="11074"/>
                </a:lnTo>
                <a:lnTo>
                  <a:pt x="208915" y="14465"/>
                </a:lnTo>
                <a:lnTo>
                  <a:pt x="210439" y="18186"/>
                </a:lnTo>
                <a:lnTo>
                  <a:pt x="210312" y="22225"/>
                </a:lnTo>
                <a:lnTo>
                  <a:pt x="210057" y="26276"/>
                </a:lnTo>
                <a:lnTo>
                  <a:pt x="208025" y="30175"/>
                </a:lnTo>
                <a:lnTo>
                  <a:pt x="198881" y="39281"/>
                </a:lnTo>
                <a:lnTo>
                  <a:pt x="203073" y="43408"/>
                </a:lnTo>
                <a:lnTo>
                  <a:pt x="208279" y="38150"/>
                </a:lnTo>
                <a:lnTo>
                  <a:pt x="212725" y="33731"/>
                </a:lnTo>
                <a:lnTo>
                  <a:pt x="217170" y="31330"/>
                </a:lnTo>
                <a:lnTo>
                  <a:pt x="225805" y="30581"/>
                </a:lnTo>
                <a:lnTo>
                  <a:pt x="237749" y="30581"/>
                </a:lnTo>
                <a:lnTo>
                  <a:pt x="234950" y="27813"/>
                </a:lnTo>
                <a:lnTo>
                  <a:pt x="234634" y="27647"/>
                </a:lnTo>
                <a:lnTo>
                  <a:pt x="214249" y="27647"/>
                </a:lnTo>
                <a:lnTo>
                  <a:pt x="215773" y="23761"/>
                </a:lnTo>
                <a:lnTo>
                  <a:pt x="216153" y="19913"/>
                </a:lnTo>
                <a:lnTo>
                  <a:pt x="215519" y="16090"/>
                </a:lnTo>
                <a:lnTo>
                  <a:pt x="214756" y="12268"/>
                </a:lnTo>
                <a:lnTo>
                  <a:pt x="213105" y="9004"/>
                </a:lnTo>
                <a:lnTo>
                  <a:pt x="210727" y="6616"/>
                </a:lnTo>
                <a:close/>
              </a:path>
              <a:path w="245745" h="258445">
                <a:moveTo>
                  <a:pt x="201168" y="0"/>
                </a:moveTo>
                <a:lnTo>
                  <a:pt x="190246" y="647"/>
                </a:lnTo>
                <a:lnTo>
                  <a:pt x="185039" y="3238"/>
                </a:lnTo>
                <a:lnTo>
                  <a:pt x="180213" y="8089"/>
                </a:lnTo>
                <a:lnTo>
                  <a:pt x="175387" y="12877"/>
                </a:lnTo>
                <a:lnTo>
                  <a:pt x="172466" y="18402"/>
                </a:lnTo>
                <a:lnTo>
                  <a:pt x="171196" y="24650"/>
                </a:lnTo>
                <a:lnTo>
                  <a:pt x="175641" y="29019"/>
                </a:lnTo>
                <a:lnTo>
                  <a:pt x="177038" y="22225"/>
                </a:lnTo>
                <a:lnTo>
                  <a:pt x="179831" y="16840"/>
                </a:lnTo>
                <a:lnTo>
                  <a:pt x="183769" y="12852"/>
                </a:lnTo>
                <a:lnTo>
                  <a:pt x="187451" y="9194"/>
                </a:lnTo>
                <a:lnTo>
                  <a:pt x="191262" y="7213"/>
                </a:lnTo>
                <a:lnTo>
                  <a:pt x="199008" y="6616"/>
                </a:lnTo>
                <a:lnTo>
                  <a:pt x="210727" y="6616"/>
                </a:lnTo>
                <a:lnTo>
                  <a:pt x="206121" y="1993"/>
                </a:lnTo>
                <a:lnTo>
                  <a:pt x="201168" y="0"/>
                </a:lnTo>
                <a:close/>
              </a:path>
              <a:path w="245745" h="258445">
                <a:moveTo>
                  <a:pt x="222757" y="24625"/>
                </a:moveTo>
                <a:lnTo>
                  <a:pt x="218567" y="25438"/>
                </a:lnTo>
                <a:lnTo>
                  <a:pt x="214249" y="27647"/>
                </a:lnTo>
                <a:lnTo>
                  <a:pt x="234634" y="27647"/>
                </a:lnTo>
                <a:lnTo>
                  <a:pt x="231140" y="25819"/>
                </a:lnTo>
                <a:lnTo>
                  <a:pt x="222757" y="246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837671" y="6378981"/>
            <a:ext cx="250190" cy="273685"/>
          </a:xfrm>
          <a:custGeom>
            <a:avLst/>
            <a:gdLst/>
            <a:ahLst/>
            <a:cxnLst/>
            <a:rect l="l" t="t" r="r" b="b"/>
            <a:pathLst>
              <a:path w="250190" h="273684">
                <a:moveTo>
                  <a:pt x="20193" y="201269"/>
                </a:moveTo>
                <a:lnTo>
                  <a:pt x="15494" y="205968"/>
                </a:lnTo>
                <a:lnTo>
                  <a:pt x="60578" y="250977"/>
                </a:lnTo>
                <a:lnTo>
                  <a:pt x="63373" y="253834"/>
                </a:lnTo>
                <a:lnTo>
                  <a:pt x="65024" y="256540"/>
                </a:lnTo>
                <a:lnTo>
                  <a:pt x="65785" y="261658"/>
                </a:lnTo>
                <a:lnTo>
                  <a:pt x="65024" y="263969"/>
                </a:lnTo>
                <a:lnTo>
                  <a:pt x="61468" y="267525"/>
                </a:lnTo>
                <a:lnTo>
                  <a:pt x="59817" y="268579"/>
                </a:lnTo>
                <a:lnTo>
                  <a:pt x="58038" y="269163"/>
                </a:lnTo>
                <a:lnTo>
                  <a:pt x="62102" y="273202"/>
                </a:lnTo>
                <a:lnTo>
                  <a:pt x="63880" y="272618"/>
                </a:lnTo>
                <a:lnTo>
                  <a:pt x="65658" y="271399"/>
                </a:lnTo>
                <a:lnTo>
                  <a:pt x="67436" y="269570"/>
                </a:lnTo>
                <a:lnTo>
                  <a:pt x="70866" y="266179"/>
                </a:lnTo>
                <a:lnTo>
                  <a:pt x="72389" y="262432"/>
                </a:lnTo>
                <a:lnTo>
                  <a:pt x="71374" y="254241"/>
                </a:lnTo>
                <a:lnTo>
                  <a:pt x="68960" y="250063"/>
                </a:lnTo>
                <a:lnTo>
                  <a:pt x="64770" y="245808"/>
                </a:lnTo>
                <a:lnTo>
                  <a:pt x="20193" y="201269"/>
                </a:lnTo>
                <a:close/>
              </a:path>
              <a:path w="250190" h="273684">
                <a:moveTo>
                  <a:pt x="73897" y="174294"/>
                </a:moveTo>
                <a:lnTo>
                  <a:pt x="55625" y="174294"/>
                </a:lnTo>
                <a:lnTo>
                  <a:pt x="63521" y="175006"/>
                </a:lnTo>
                <a:lnTo>
                  <a:pt x="67563" y="177380"/>
                </a:lnTo>
                <a:lnTo>
                  <a:pt x="72008" y="181800"/>
                </a:lnTo>
                <a:lnTo>
                  <a:pt x="72389" y="182118"/>
                </a:lnTo>
                <a:lnTo>
                  <a:pt x="71754" y="182600"/>
                </a:lnTo>
                <a:lnTo>
                  <a:pt x="71120" y="183146"/>
                </a:lnTo>
                <a:lnTo>
                  <a:pt x="70530" y="183819"/>
                </a:lnTo>
                <a:lnTo>
                  <a:pt x="69342" y="184924"/>
                </a:lnTo>
                <a:lnTo>
                  <a:pt x="68833" y="185508"/>
                </a:lnTo>
                <a:lnTo>
                  <a:pt x="61468" y="192836"/>
                </a:lnTo>
                <a:lnTo>
                  <a:pt x="57023" y="199644"/>
                </a:lnTo>
                <a:lnTo>
                  <a:pt x="54228" y="212204"/>
                </a:lnTo>
                <a:lnTo>
                  <a:pt x="55752" y="217627"/>
                </a:lnTo>
                <a:lnTo>
                  <a:pt x="60325" y="222211"/>
                </a:lnTo>
                <a:lnTo>
                  <a:pt x="64007" y="225818"/>
                </a:lnTo>
                <a:lnTo>
                  <a:pt x="68072" y="227520"/>
                </a:lnTo>
                <a:lnTo>
                  <a:pt x="77088" y="227088"/>
                </a:lnTo>
                <a:lnTo>
                  <a:pt x="81406" y="225005"/>
                </a:lnTo>
                <a:lnTo>
                  <a:pt x="85441" y="220865"/>
                </a:lnTo>
                <a:lnTo>
                  <a:pt x="70103" y="220865"/>
                </a:lnTo>
                <a:lnTo>
                  <a:pt x="67182" y="219646"/>
                </a:lnTo>
                <a:lnTo>
                  <a:pt x="64643" y="217119"/>
                </a:lnTo>
                <a:lnTo>
                  <a:pt x="61468" y="213880"/>
                </a:lnTo>
                <a:lnTo>
                  <a:pt x="60451" y="209969"/>
                </a:lnTo>
                <a:lnTo>
                  <a:pt x="62992" y="200748"/>
                </a:lnTo>
                <a:lnTo>
                  <a:pt x="66421" y="195643"/>
                </a:lnTo>
                <a:lnTo>
                  <a:pt x="73786" y="188264"/>
                </a:lnTo>
                <a:lnTo>
                  <a:pt x="75183" y="186918"/>
                </a:lnTo>
                <a:lnTo>
                  <a:pt x="76200" y="186004"/>
                </a:lnTo>
                <a:lnTo>
                  <a:pt x="85613" y="186004"/>
                </a:lnTo>
                <a:lnTo>
                  <a:pt x="73897" y="174294"/>
                </a:lnTo>
                <a:close/>
              </a:path>
              <a:path w="250190" h="273684">
                <a:moveTo>
                  <a:pt x="85613" y="186004"/>
                </a:moveTo>
                <a:lnTo>
                  <a:pt x="76200" y="186004"/>
                </a:lnTo>
                <a:lnTo>
                  <a:pt x="82169" y="191985"/>
                </a:lnTo>
                <a:lnTo>
                  <a:pt x="84327" y="194081"/>
                </a:lnTo>
                <a:lnTo>
                  <a:pt x="85725" y="196570"/>
                </a:lnTo>
                <a:lnTo>
                  <a:pt x="86545" y="199644"/>
                </a:lnTo>
                <a:lnTo>
                  <a:pt x="87372" y="202323"/>
                </a:lnTo>
                <a:lnTo>
                  <a:pt x="87375" y="205320"/>
                </a:lnTo>
                <a:lnTo>
                  <a:pt x="86613" y="208381"/>
                </a:lnTo>
                <a:lnTo>
                  <a:pt x="85978" y="211455"/>
                </a:lnTo>
                <a:lnTo>
                  <a:pt x="84454" y="214147"/>
                </a:lnTo>
                <a:lnTo>
                  <a:pt x="82169" y="216471"/>
                </a:lnTo>
                <a:lnTo>
                  <a:pt x="79375" y="219214"/>
                </a:lnTo>
                <a:lnTo>
                  <a:pt x="76453" y="220649"/>
                </a:lnTo>
                <a:lnTo>
                  <a:pt x="70103" y="220865"/>
                </a:lnTo>
                <a:lnTo>
                  <a:pt x="85441" y="220865"/>
                </a:lnTo>
                <a:lnTo>
                  <a:pt x="88137" y="218274"/>
                </a:lnTo>
                <a:lnTo>
                  <a:pt x="90043" y="215036"/>
                </a:lnTo>
                <a:lnTo>
                  <a:pt x="92328" y="207708"/>
                </a:lnTo>
                <a:lnTo>
                  <a:pt x="92328" y="204152"/>
                </a:lnTo>
                <a:lnTo>
                  <a:pt x="91439" y="200710"/>
                </a:lnTo>
                <a:lnTo>
                  <a:pt x="100363" y="200710"/>
                </a:lnTo>
                <a:lnTo>
                  <a:pt x="85613" y="186004"/>
                </a:lnTo>
                <a:close/>
              </a:path>
              <a:path w="250190" h="273684">
                <a:moveTo>
                  <a:pt x="100363" y="200710"/>
                </a:moveTo>
                <a:lnTo>
                  <a:pt x="91439" y="200710"/>
                </a:lnTo>
                <a:lnTo>
                  <a:pt x="97789" y="206451"/>
                </a:lnTo>
                <a:lnTo>
                  <a:pt x="101980" y="202323"/>
                </a:lnTo>
                <a:lnTo>
                  <a:pt x="100363" y="200710"/>
                </a:lnTo>
                <a:close/>
              </a:path>
              <a:path w="250190" h="273684">
                <a:moveTo>
                  <a:pt x="54355" y="167868"/>
                </a:moveTo>
                <a:lnTo>
                  <a:pt x="35686" y="191008"/>
                </a:lnTo>
                <a:lnTo>
                  <a:pt x="40004" y="195376"/>
                </a:lnTo>
                <a:lnTo>
                  <a:pt x="41275" y="189064"/>
                </a:lnTo>
                <a:lnTo>
                  <a:pt x="43942" y="183819"/>
                </a:lnTo>
                <a:lnTo>
                  <a:pt x="51816" y="175945"/>
                </a:lnTo>
                <a:lnTo>
                  <a:pt x="55625" y="174294"/>
                </a:lnTo>
                <a:lnTo>
                  <a:pt x="73897" y="174294"/>
                </a:lnTo>
                <a:lnTo>
                  <a:pt x="70866" y="171234"/>
                </a:lnTo>
                <a:lnTo>
                  <a:pt x="65404" y="168402"/>
                </a:lnTo>
                <a:lnTo>
                  <a:pt x="54355" y="167868"/>
                </a:lnTo>
                <a:close/>
              </a:path>
              <a:path w="250190" h="273684">
                <a:moveTo>
                  <a:pt x="74549" y="146888"/>
                </a:moveTo>
                <a:lnTo>
                  <a:pt x="70484" y="151003"/>
                </a:lnTo>
                <a:lnTo>
                  <a:pt x="111886" y="192379"/>
                </a:lnTo>
                <a:lnTo>
                  <a:pt x="116585" y="187693"/>
                </a:lnTo>
                <a:lnTo>
                  <a:pt x="87502" y="158661"/>
                </a:lnTo>
                <a:lnTo>
                  <a:pt x="85471" y="154444"/>
                </a:lnTo>
                <a:lnTo>
                  <a:pt x="85379" y="152781"/>
                </a:lnTo>
                <a:lnTo>
                  <a:pt x="81152" y="152781"/>
                </a:lnTo>
                <a:lnTo>
                  <a:pt x="74549" y="146888"/>
                </a:lnTo>
                <a:close/>
              </a:path>
              <a:path w="250190" h="273684">
                <a:moveTo>
                  <a:pt x="115902" y="132867"/>
                </a:moveTo>
                <a:lnTo>
                  <a:pt x="97154" y="132867"/>
                </a:lnTo>
                <a:lnTo>
                  <a:pt x="105536" y="133731"/>
                </a:lnTo>
                <a:lnTo>
                  <a:pt x="109600" y="136029"/>
                </a:lnTo>
                <a:lnTo>
                  <a:pt x="113792" y="140169"/>
                </a:lnTo>
                <a:lnTo>
                  <a:pt x="138937" y="165315"/>
                </a:lnTo>
                <a:lnTo>
                  <a:pt x="143636" y="160616"/>
                </a:lnTo>
                <a:lnTo>
                  <a:pt x="115902" y="132867"/>
                </a:lnTo>
                <a:close/>
              </a:path>
              <a:path w="250190" h="273684">
                <a:moveTo>
                  <a:pt x="96266" y="126149"/>
                </a:moveTo>
                <a:lnTo>
                  <a:pt x="80136" y="149123"/>
                </a:lnTo>
                <a:lnTo>
                  <a:pt x="81152" y="152781"/>
                </a:lnTo>
                <a:lnTo>
                  <a:pt x="85379" y="152781"/>
                </a:lnTo>
                <a:lnTo>
                  <a:pt x="84962" y="145224"/>
                </a:lnTo>
                <a:lnTo>
                  <a:pt x="86613" y="141173"/>
                </a:lnTo>
                <a:lnTo>
                  <a:pt x="90170" y="137668"/>
                </a:lnTo>
                <a:lnTo>
                  <a:pt x="93472" y="134327"/>
                </a:lnTo>
                <a:lnTo>
                  <a:pt x="97154" y="132867"/>
                </a:lnTo>
                <a:lnTo>
                  <a:pt x="115902" y="132867"/>
                </a:lnTo>
                <a:lnTo>
                  <a:pt x="112775" y="129717"/>
                </a:lnTo>
                <a:lnTo>
                  <a:pt x="107442" y="126961"/>
                </a:lnTo>
                <a:lnTo>
                  <a:pt x="96266" y="126149"/>
                </a:lnTo>
                <a:close/>
              </a:path>
              <a:path w="250190" h="273684">
                <a:moveTo>
                  <a:pt x="150241" y="104508"/>
                </a:moveTo>
                <a:lnTo>
                  <a:pt x="129158" y="125679"/>
                </a:lnTo>
                <a:lnTo>
                  <a:pt x="133096" y="129717"/>
                </a:lnTo>
                <a:lnTo>
                  <a:pt x="154304" y="108546"/>
                </a:lnTo>
                <a:lnTo>
                  <a:pt x="150241" y="104508"/>
                </a:lnTo>
                <a:close/>
              </a:path>
              <a:path w="250190" h="273684">
                <a:moveTo>
                  <a:pt x="171427" y="51993"/>
                </a:moveTo>
                <a:lnTo>
                  <a:pt x="159766" y="51993"/>
                </a:lnTo>
                <a:lnTo>
                  <a:pt x="163449" y="53670"/>
                </a:lnTo>
                <a:lnTo>
                  <a:pt x="169925" y="60083"/>
                </a:lnTo>
                <a:lnTo>
                  <a:pt x="172084" y="63639"/>
                </a:lnTo>
                <a:lnTo>
                  <a:pt x="173402" y="67868"/>
                </a:lnTo>
                <a:lnTo>
                  <a:pt x="174751" y="71831"/>
                </a:lnTo>
                <a:lnTo>
                  <a:pt x="175513" y="77343"/>
                </a:lnTo>
                <a:lnTo>
                  <a:pt x="175634" y="83972"/>
                </a:lnTo>
                <a:lnTo>
                  <a:pt x="176656" y="119380"/>
                </a:lnTo>
                <a:lnTo>
                  <a:pt x="180721" y="123494"/>
                </a:lnTo>
                <a:lnTo>
                  <a:pt x="190978" y="113233"/>
                </a:lnTo>
                <a:lnTo>
                  <a:pt x="182499" y="113233"/>
                </a:lnTo>
                <a:lnTo>
                  <a:pt x="181609" y="83972"/>
                </a:lnTo>
                <a:lnTo>
                  <a:pt x="174878" y="55333"/>
                </a:lnTo>
                <a:lnTo>
                  <a:pt x="171427" y="51993"/>
                </a:lnTo>
                <a:close/>
              </a:path>
              <a:path w="250190" h="273684">
                <a:moveTo>
                  <a:pt x="209169" y="86563"/>
                </a:moveTo>
                <a:lnTo>
                  <a:pt x="182499" y="113233"/>
                </a:lnTo>
                <a:lnTo>
                  <a:pt x="190978" y="113233"/>
                </a:lnTo>
                <a:lnTo>
                  <a:pt x="213359" y="90843"/>
                </a:lnTo>
                <a:lnTo>
                  <a:pt x="209169" y="86563"/>
                </a:lnTo>
                <a:close/>
              </a:path>
              <a:path w="250190" h="273684">
                <a:moveTo>
                  <a:pt x="158114" y="45186"/>
                </a:moveTo>
                <a:lnTo>
                  <a:pt x="131191" y="70078"/>
                </a:lnTo>
                <a:lnTo>
                  <a:pt x="135762" y="74599"/>
                </a:lnTo>
                <a:lnTo>
                  <a:pt x="136651" y="67868"/>
                </a:lnTo>
                <a:lnTo>
                  <a:pt x="139573" y="62103"/>
                </a:lnTo>
                <a:lnTo>
                  <a:pt x="144272" y="57302"/>
                </a:lnTo>
                <a:lnTo>
                  <a:pt x="147700" y="53860"/>
                </a:lnTo>
                <a:lnTo>
                  <a:pt x="151510" y="52108"/>
                </a:lnTo>
                <a:lnTo>
                  <a:pt x="159766" y="51993"/>
                </a:lnTo>
                <a:lnTo>
                  <a:pt x="171427" y="51993"/>
                </a:lnTo>
                <a:lnTo>
                  <a:pt x="168528" y="49034"/>
                </a:lnTo>
                <a:lnTo>
                  <a:pt x="165353" y="47117"/>
                </a:lnTo>
                <a:lnTo>
                  <a:pt x="158114" y="45186"/>
                </a:lnTo>
                <a:close/>
              </a:path>
              <a:path w="250190" h="273684">
                <a:moveTo>
                  <a:pt x="195199" y="0"/>
                </a:moveTo>
                <a:lnTo>
                  <a:pt x="189992" y="5092"/>
                </a:lnTo>
                <a:lnTo>
                  <a:pt x="201929" y="66598"/>
                </a:lnTo>
                <a:lnTo>
                  <a:pt x="205994" y="70726"/>
                </a:lnTo>
                <a:lnTo>
                  <a:pt x="214888" y="61836"/>
                </a:lnTo>
                <a:lnTo>
                  <a:pt x="206882" y="61836"/>
                </a:lnTo>
                <a:lnTo>
                  <a:pt x="196723" y="10668"/>
                </a:lnTo>
                <a:lnTo>
                  <a:pt x="205844" y="10668"/>
                </a:lnTo>
                <a:lnTo>
                  <a:pt x="195199" y="0"/>
                </a:lnTo>
                <a:close/>
              </a:path>
              <a:path w="250190" h="273684">
                <a:moveTo>
                  <a:pt x="205844" y="10668"/>
                </a:moveTo>
                <a:lnTo>
                  <a:pt x="196723" y="10668"/>
                </a:lnTo>
                <a:lnTo>
                  <a:pt x="227329" y="41300"/>
                </a:lnTo>
                <a:lnTo>
                  <a:pt x="206882" y="61836"/>
                </a:lnTo>
                <a:lnTo>
                  <a:pt x="214888" y="61836"/>
                </a:lnTo>
                <a:lnTo>
                  <a:pt x="231394" y="45339"/>
                </a:lnTo>
                <a:lnTo>
                  <a:pt x="240478" y="45339"/>
                </a:lnTo>
                <a:lnTo>
                  <a:pt x="235966" y="40817"/>
                </a:lnTo>
                <a:lnTo>
                  <a:pt x="239971" y="36779"/>
                </a:lnTo>
                <a:lnTo>
                  <a:pt x="231901" y="36779"/>
                </a:lnTo>
                <a:lnTo>
                  <a:pt x="205844" y="10668"/>
                </a:lnTo>
                <a:close/>
              </a:path>
              <a:path w="250190" h="273684">
                <a:moveTo>
                  <a:pt x="240478" y="45339"/>
                </a:moveTo>
                <a:lnTo>
                  <a:pt x="231394" y="45339"/>
                </a:lnTo>
                <a:lnTo>
                  <a:pt x="245109" y="59080"/>
                </a:lnTo>
                <a:lnTo>
                  <a:pt x="249681" y="54559"/>
                </a:lnTo>
                <a:lnTo>
                  <a:pt x="240478" y="45339"/>
                </a:lnTo>
                <a:close/>
              </a:path>
              <a:path w="250190" h="273684">
                <a:moveTo>
                  <a:pt x="239649" y="29095"/>
                </a:moveTo>
                <a:lnTo>
                  <a:pt x="231901" y="36779"/>
                </a:lnTo>
                <a:lnTo>
                  <a:pt x="239971" y="36779"/>
                </a:lnTo>
                <a:lnTo>
                  <a:pt x="243585" y="33134"/>
                </a:lnTo>
                <a:lnTo>
                  <a:pt x="239649" y="29095"/>
                </a:lnTo>
                <a:close/>
              </a:path>
              <a:path w="250190" h="273684">
                <a:moveTo>
                  <a:pt x="6350" y="185762"/>
                </a:moveTo>
                <a:lnTo>
                  <a:pt x="3555" y="185762"/>
                </a:lnTo>
                <a:lnTo>
                  <a:pt x="2412" y="186245"/>
                </a:lnTo>
                <a:lnTo>
                  <a:pt x="1524" y="187210"/>
                </a:lnTo>
                <a:lnTo>
                  <a:pt x="507" y="188175"/>
                </a:lnTo>
                <a:lnTo>
                  <a:pt x="0" y="189344"/>
                </a:lnTo>
                <a:lnTo>
                  <a:pt x="0" y="192036"/>
                </a:lnTo>
                <a:lnTo>
                  <a:pt x="507" y="193192"/>
                </a:lnTo>
                <a:lnTo>
                  <a:pt x="1524" y="194157"/>
                </a:lnTo>
                <a:lnTo>
                  <a:pt x="2412" y="195135"/>
                </a:lnTo>
                <a:lnTo>
                  <a:pt x="3555" y="195618"/>
                </a:lnTo>
                <a:lnTo>
                  <a:pt x="6350" y="195618"/>
                </a:lnTo>
                <a:lnTo>
                  <a:pt x="7493" y="195135"/>
                </a:lnTo>
                <a:lnTo>
                  <a:pt x="8381" y="194157"/>
                </a:lnTo>
                <a:lnTo>
                  <a:pt x="9398" y="193192"/>
                </a:lnTo>
                <a:lnTo>
                  <a:pt x="9905" y="192036"/>
                </a:lnTo>
                <a:lnTo>
                  <a:pt x="9905" y="189344"/>
                </a:lnTo>
                <a:lnTo>
                  <a:pt x="9398" y="188175"/>
                </a:lnTo>
                <a:lnTo>
                  <a:pt x="8381" y="187210"/>
                </a:lnTo>
                <a:lnTo>
                  <a:pt x="7493" y="186245"/>
                </a:lnTo>
                <a:lnTo>
                  <a:pt x="6350" y="18576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159108" y="6379565"/>
            <a:ext cx="249936" cy="249720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7132319" y="4543044"/>
            <a:ext cx="243840" cy="78105"/>
          </a:xfrm>
          <a:custGeom>
            <a:avLst/>
            <a:gdLst/>
            <a:ahLst/>
            <a:cxnLst/>
            <a:rect l="l" t="t" r="r" b="b"/>
            <a:pathLst>
              <a:path w="243840" h="78104">
                <a:moveTo>
                  <a:pt x="243840" y="0"/>
                </a:moveTo>
                <a:lnTo>
                  <a:pt x="0" y="0"/>
                </a:lnTo>
                <a:lnTo>
                  <a:pt x="0" y="77723"/>
                </a:lnTo>
                <a:lnTo>
                  <a:pt x="243840" y="77723"/>
                </a:lnTo>
                <a:lnTo>
                  <a:pt x="243840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7389368" y="4478273"/>
            <a:ext cx="11436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dirty="0" sz="105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aç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ã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050" spc="-1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55">
                <a:solidFill>
                  <a:srgbClr val="585858"/>
                </a:solidFill>
                <a:latin typeface="Tahoma"/>
                <a:cs typeface="Tahoma"/>
              </a:rPr>
              <a:t>(es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q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u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050" spc="-1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114">
                <a:solidFill>
                  <a:srgbClr val="585858"/>
                </a:solidFill>
                <a:latin typeface="Tahoma"/>
                <a:cs typeface="Tahoma"/>
              </a:rPr>
              <a:t>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8660130" y="45819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 txBox="1"/>
          <p:nvPr/>
        </p:nvSpPr>
        <p:spPr>
          <a:xfrm>
            <a:off x="8917685" y="4478273"/>
            <a:ext cx="1617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dirty="0" sz="105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aç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ã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050" spc="-1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cum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u</a:t>
            </a:r>
            <a:r>
              <a:rPr dirty="0" sz="1050" spc="-25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16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55">
                <a:solidFill>
                  <a:srgbClr val="585858"/>
                </a:solidFill>
                <a:latin typeface="Tahoma"/>
                <a:cs typeface="Tahoma"/>
              </a:rPr>
              <a:t>(</a:t>
            </a:r>
            <a:r>
              <a:rPr dirty="0" sz="1050" spc="-8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irei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050" spc="-75">
                <a:solidFill>
                  <a:srgbClr val="585858"/>
                </a:solidFill>
                <a:latin typeface="Tahoma"/>
                <a:cs typeface="Tahoma"/>
              </a:rPr>
              <a:t>a)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141091" y="4480305"/>
            <a:ext cx="26955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ga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75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undo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2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1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ão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d</a:t>
            </a:r>
            <a:r>
              <a:rPr dirty="0" sz="1400" spc="-1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de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120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1400" spc="-4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1400" spc="-105">
                <a:solidFill>
                  <a:srgbClr val="1C232D"/>
                </a:solidFill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3192589" y="2365248"/>
            <a:ext cx="8355330" cy="1574800"/>
            <a:chOff x="3192589" y="2365248"/>
            <a:chExt cx="8355330" cy="1574800"/>
          </a:xfrm>
        </p:grpSpPr>
        <p:sp>
          <p:nvSpPr>
            <p:cNvPr id="179" name="object 179"/>
            <p:cNvSpPr/>
            <p:nvPr/>
          </p:nvSpPr>
          <p:spPr>
            <a:xfrm>
              <a:off x="3328403" y="2365247"/>
              <a:ext cx="8082280" cy="1574800"/>
            </a:xfrm>
            <a:custGeom>
              <a:avLst/>
              <a:gdLst/>
              <a:ahLst/>
              <a:cxnLst/>
              <a:rect l="l" t="t" r="r" b="b"/>
              <a:pathLst>
                <a:path w="8082280" h="1574800">
                  <a:moveTo>
                    <a:pt x="176796" y="563880"/>
                  </a:moveTo>
                  <a:lnTo>
                    <a:pt x="0" y="563880"/>
                  </a:lnTo>
                  <a:lnTo>
                    <a:pt x="0" y="897636"/>
                  </a:lnTo>
                  <a:lnTo>
                    <a:pt x="176796" y="897636"/>
                  </a:lnTo>
                  <a:lnTo>
                    <a:pt x="176796" y="563880"/>
                  </a:lnTo>
                  <a:close/>
                </a:path>
                <a:path w="8082280" h="1574800">
                  <a:moveTo>
                    <a:pt x="615708" y="617220"/>
                  </a:moveTo>
                  <a:lnTo>
                    <a:pt x="440448" y="617220"/>
                  </a:lnTo>
                  <a:lnTo>
                    <a:pt x="440448" y="897636"/>
                  </a:lnTo>
                  <a:lnTo>
                    <a:pt x="615708" y="897636"/>
                  </a:lnTo>
                  <a:lnTo>
                    <a:pt x="615708" y="617220"/>
                  </a:lnTo>
                  <a:close/>
                </a:path>
                <a:path w="8082280" h="1574800">
                  <a:moveTo>
                    <a:pt x="1054620" y="897636"/>
                  </a:moveTo>
                  <a:lnTo>
                    <a:pt x="879360" y="897636"/>
                  </a:lnTo>
                  <a:lnTo>
                    <a:pt x="879360" y="1123188"/>
                  </a:lnTo>
                  <a:lnTo>
                    <a:pt x="1054620" y="1123188"/>
                  </a:lnTo>
                  <a:lnTo>
                    <a:pt x="1054620" y="897636"/>
                  </a:lnTo>
                  <a:close/>
                </a:path>
                <a:path w="8082280" h="1574800">
                  <a:moveTo>
                    <a:pt x="1493532" y="702564"/>
                  </a:moveTo>
                  <a:lnTo>
                    <a:pt x="1318272" y="702564"/>
                  </a:lnTo>
                  <a:lnTo>
                    <a:pt x="1318272" y="897636"/>
                  </a:lnTo>
                  <a:lnTo>
                    <a:pt x="1493532" y="897636"/>
                  </a:lnTo>
                  <a:lnTo>
                    <a:pt x="1493532" y="702564"/>
                  </a:lnTo>
                  <a:close/>
                </a:path>
                <a:path w="8082280" h="1574800">
                  <a:moveTo>
                    <a:pt x="1932444" y="707136"/>
                  </a:moveTo>
                  <a:lnTo>
                    <a:pt x="1757184" y="707136"/>
                  </a:lnTo>
                  <a:lnTo>
                    <a:pt x="1757184" y="897636"/>
                  </a:lnTo>
                  <a:lnTo>
                    <a:pt x="1932444" y="897636"/>
                  </a:lnTo>
                  <a:lnTo>
                    <a:pt x="1932444" y="707136"/>
                  </a:lnTo>
                  <a:close/>
                </a:path>
                <a:path w="8082280" h="1574800">
                  <a:moveTo>
                    <a:pt x="2372880" y="897636"/>
                  </a:moveTo>
                  <a:lnTo>
                    <a:pt x="2196096" y="897636"/>
                  </a:lnTo>
                  <a:lnTo>
                    <a:pt x="2196096" y="1109472"/>
                  </a:lnTo>
                  <a:lnTo>
                    <a:pt x="2372880" y="1109472"/>
                  </a:lnTo>
                  <a:lnTo>
                    <a:pt x="2372880" y="897636"/>
                  </a:lnTo>
                  <a:close/>
                </a:path>
                <a:path w="8082280" h="1574800">
                  <a:moveTo>
                    <a:pt x="2811792" y="763524"/>
                  </a:moveTo>
                  <a:lnTo>
                    <a:pt x="2636532" y="763524"/>
                  </a:lnTo>
                  <a:lnTo>
                    <a:pt x="2636532" y="897636"/>
                  </a:lnTo>
                  <a:lnTo>
                    <a:pt x="2811792" y="897636"/>
                  </a:lnTo>
                  <a:lnTo>
                    <a:pt x="2811792" y="763524"/>
                  </a:lnTo>
                  <a:close/>
                </a:path>
                <a:path w="8082280" h="1574800">
                  <a:moveTo>
                    <a:pt x="3250692" y="883920"/>
                  </a:moveTo>
                  <a:lnTo>
                    <a:pt x="3075444" y="883920"/>
                  </a:lnTo>
                  <a:lnTo>
                    <a:pt x="3075444" y="897636"/>
                  </a:lnTo>
                  <a:lnTo>
                    <a:pt x="3250692" y="897636"/>
                  </a:lnTo>
                  <a:lnTo>
                    <a:pt x="3250692" y="883920"/>
                  </a:lnTo>
                  <a:close/>
                </a:path>
                <a:path w="8082280" h="1574800">
                  <a:moveTo>
                    <a:pt x="3689616" y="897636"/>
                  </a:moveTo>
                  <a:lnTo>
                    <a:pt x="3514356" y="897636"/>
                  </a:lnTo>
                  <a:lnTo>
                    <a:pt x="3514356" y="1083564"/>
                  </a:lnTo>
                  <a:lnTo>
                    <a:pt x="3689616" y="1083564"/>
                  </a:lnTo>
                  <a:lnTo>
                    <a:pt x="3689616" y="897636"/>
                  </a:lnTo>
                  <a:close/>
                </a:path>
                <a:path w="8082280" h="1574800">
                  <a:moveTo>
                    <a:pt x="4128528" y="897636"/>
                  </a:moveTo>
                  <a:lnTo>
                    <a:pt x="3953268" y="897636"/>
                  </a:lnTo>
                  <a:lnTo>
                    <a:pt x="3953268" y="1153668"/>
                  </a:lnTo>
                  <a:lnTo>
                    <a:pt x="4128528" y="1153668"/>
                  </a:lnTo>
                  <a:lnTo>
                    <a:pt x="4128528" y="897636"/>
                  </a:lnTo>
                  <a:close/>
                </a:path>
                <a:path w="8082280" h="1574800">
                  <a:moveTo>
                    <a:pt x="4568964" y="858012"/>
                  </a:moveTo>
                  <a:lnTo>
                    <a:pt x="4392180" y="858012"/>
                  </a:lnTo>
                  <a:lnTo>
                    <a:pt x="4392180" y="897636"/>
                  </a:lnTo>
                  <a:lnTo>
                    <a:pt x="4568964" y="897636"/>
                  </a:lnTo>
                  <a:lnTo>
                    <a:pt x="4568964" y="858012"/>
                  </a:lnTo>
                  <a:close/>
                </a:path>
                <a:path w="8082280" h="1574800">
                  <a:moveTo>
                    <a:pt x="5007876" y="260604"/>
                  </a:moveTo>
                  <a:lnTo>
                    <a:pt x="4832616" y="260604"/>
                  </a:lnTo>
                  <a:lnTo>
                    <a:pt x="4832616" y="897636"/>
                  </a:lnTo>
                  <a:lnTo>
                    <a:pt x="5007876" y="897636"/>
                  </a:lnTo>
                  <a:lnTo>
                    <a:pt x="5007876" y="260604"/>
                  </a:lnTo>
                  <a:close/>
                </a:path>
                <a:path w="8082280" h="1574800">
                  <a:moveTo>
                    <a:pt x="5446788" y="502920"/>
                  </a:moveTo>
                  <a:lnTo>
                    <a:pt x="5271528" y="502920"/>
                  </a:lnTo>
                  <a:lnTo>
                    <a:pt x="5271528" y="897636"/>
                  </a:lnTo>
                  <a:lnTo>
                    <a:pt x="5446788" y="897636"/>
                  </a:lnTo>
                  <a:lnTo>
                    <a:pt x="5446788" y="502920"/>
                  </a:lnTo>
                  <a:close/>
                </a:path>
                <a:path w="8082280" h="1574800">
                  <a:moveTo>
                    <a:pt x="5885700" y="70104"/>
                  </a:moveTo>
                  <a:lnTo>
                    <a:pt x="5710440" y="70104"/>
                  </a:lnTo>
                  <a:lnTo>
                    <a:pt x="5710440" y="897636"/>
                  </a:lnTo>
                  <a:lnTo>
                    <a:pt x="5885700" y="897636"/>
                  </a:lnTo>
                  <a:lnTo>
                    <a:pt x="5885700" y="70104"/>
                  </a:lnTo>
                  <a:close/>
                </a:path>
                <a:path w="8082280" h="1574800">
                  <a:moveTo>
                    <a:pt x="6324613" y="0"/>
                  </a:moveTo>
                  <a:lnTo>
                    <a:pt x="6149352" y="0"/>
                  </a:lnTo>
                  <a:lnTo>
                    <a:pt x="6149352" y="897636"/>
                  </a:lnTo>
                  <a:lnTo>
                    <a:pt x="6324613" y="897636"/>
                  </a:lnTo>
                  <a:lnTo>
                    <a:pt x="6324613" y="0"/>
                  </a:lnTo>
                  <a:close/>
                </a:path>
                <a:path w="8082280" h="1574800">
                  <a:moveTo>
                    <a:pt x="6765049" y="563880"/>
                  </a:moveTo>
                  <a:lnTo>
                    <a:pt x="6588265" y="563880"/>
                  </a:lnTo>
                  <a:lnTo>
                    <a:pt x="6588265" y="897636"/>
                  </a:lnTo>
                  <a:lnTo>
                    <a:pt x="6765049" y="897636"/>
                  </a:lnTo>
                  <a:lnTo>
                    <a:pt x="6765049" y="563880"/>
                  </a:lnTo>
                  <a:close/>
                </a:path>
                <a:path w="8082280" h="1574800">
                  <a:moveTo>
                    <a:pt x="7203961" y="897636"/>
                  </a:moveTo>
                  <a:lnTo>
                    <a:pt x="7027177" y="897636"/>
                  </a:lnTo>
                  <a:lnTo>
                    <a:pt x="7027177" y="1478280"/>
                  </a:lnTo>
                  <a:lnTo>
                    <a:pt x="7203961" y="1478280"/>
                  </a:lnTo>
                  <a:lnTo>
                    <a:pt x="7203961" y="897636"/>
                  </a:lnTo>
                  <a:close/>
                </a:path>
                <a:path w="8082280" h="1574800">
                  <a:moveTo>
                    <a:pt x="7642873" y="897636"/>
                  </a:moveTo>
                  <a:lnTo>
                    <a:pt x="7467613" y="897636"/>
                  </a:lnTo>
                  <a:lnTo>
                    <a:pt x="7467613" y="1574292"/>
                  </a:lnTo>
                  <a:lnTo>
                    <a:pt x="7642873" y="1574292"/>
                  </a:lnTo>
                  <a:lnTo>
                    <a:pt x="7642873" y="897636"/>
                  </a:lnTo>
                  <a:close/>
                </a:path>
                <a:path w="8082280" h="1574800">
                  <a:moveTo>
                    <a:pt x="8081785" y="897636"/>
                  </a:moveTo>
                  <a:lnTo>
                    <a:pt x="7906525" y="897636"/>
                  </a:lnTo>
                  <a:lnTo>
                    <a:pt x="7906525" y="1004316"/>
                  </a:lnTo>
                  <a:lnTo>
                    <a:pt x="8081785" y="1004316"/>
                  </a:lnTo>
                  <a:lnTo>
                    <a:pt x="8081785" y="897636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3197351" y="3262884"/>
              <a:ext cx="8345805" cy="0"/>
            </a:xfrm>
            <a:custGeom>
              <a:avLst/>
              <a:gdLst/>
              <a:ahLst/>
              <a:cxnLst/>
              <a:rect l="l" t="t" r="r" b="b"/>
              <a:pathLst>
                <a:path w="8345805" h="0">
                  <a:moveTo>
                    <a:pt x="0" y="0"/>
                  </a:moveTo>
                  <a:lnTo>
                    <a:pt x="8345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3417569" y="2423922"/>
              <a:ext cx="7905115" cy="1423670"/>
            </a:xfrm>
            <a:custGeom>
              <a:avLst/>
              <a:gdLst/>
              <a:ahLst/>
              <a:cxnLst/>
              <a:rect l="l" t="t" r="r" b="b"/>
              <a:pathLst>
                <a:path w="7905115" h="1423670">
                  <a:moveTo>
                    <a:pt x="0" y="0"/>
                  </a:moveTo>
                  <a:lnTo>
                    <a:pt x="438912" y="423672"/>
                  </a:lnTo>
                  <a:lnTo>
                    <a:pt x="877824" y="600455"/>
                  </a:lnTo>
                  <a:lnTo>
                    <a:pt x="1316735" y="377951"/>
                  </a:lnTo>
                  <a:lnTo>
                    <a:pt x="1755647" y="822960"/>
                  </a:lnTo>
                  <a:lnTo>
                    <a:pt x="2196083" y="644651"/>
                  </a:lnTo>
                  <a:lnTo>
                    <a:pt x="2634995" y="623315"/>
                  </a:lnTo>
                  <a:lnTo>
                    <a:pt x="3073907" y="957072"/>
                  </a:lnTo>
                  <a:lnTo>
                    <a:pt x="3512820" y="711707"/>
                  </a:lnTo>
                  <a:lnTo>
                    <a:pt x="3951731" y="556260"/>
                  </a:lnTo>
                  <a:lnTo>
                    <a:pt x="4390644" y="333755"/>
                  </a:lnTo>
                  <a:lnTo>
                    <a:pt x="4831080" y="377951"/>
                  </a:lnTo>
                  <a:lnTo>
                    <a:pt x="5269991" y="978407"/>
                  </a:lnTo>
                  <a:lnTo>
                    <a:pt x="5708904" y="1022603"/>
                  </a:lnTo>
                  <a:lnTo>
                    <a:pt x="6147815" y="1200912"/>
                  </a:lnTo>
                  <a:lnTo>
                    <a:pt x="6586728" y="1423415"/>
                  </a:lnTo>
                  <a:lnTo>
                    <a:pt x="7027163" y="778763"/>
                  </a:lnTo>
                  <a:lnTo>
                    <a:pt x="7466076" y="377951"/>
                  </a:lnTo>
                  <a:lnTo>
                    <a:pt x="7904987" y="556260"/>
                  </a:lnTo>
                </a:path>
              </a:pathLst>
            </a:custGeom>
            <a:ln w="28575">
              <a:solidFill>
                <a:srgbClr val="1C23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2" name="object 182"/>
          <p:cNvSpPr txBox="1"/>
          <p:nvPr/>
        </p:nvSpPr>
        <p:spPr>
          <a:xfrm>
            <a:off x="3302634" y="2701289"/>
            <a:ext cx="228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6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5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149090" y="3538220"/>
            <a:ext cx="2940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35">
                <a:solidFill>
                  <a:srgbClr val="FF6000"/>
                </a:solidFill>
                <a:latin typeface="Tahoma"/>
                <a:cs typeface="Tahoma"/>
              </a:rPr>
              <a:t>4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477383" y="3523869"/>
            <a:ext cx="2730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25">
                <a:solidFill>
                  <a:srgbClr val="FF6000"/>
                </a:solidFill>
                <a:latin typeface="Tahoma"/>
                <a:cs typeface="Tahoma"/>
              </a:rPr>
              <a:t>41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793483" y="3499230"/>
            <a:ext cx="2755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6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228078" y="3568446"/>
            <a:ext cx="282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5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0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725282" y="2995422"/>
            <a:ext cx="1695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5">
                <a:solidFill>
                  <a:srgbClr val="FF6000"/>
                </a:solidFill>
                <a:latin typeface="Tahoma"/>
                <a:cs typeface="Tahoma"/>
              </a:rPr>
              <a:t>7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108060" y="2397632"/>
            <a:ext cx="281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75">
                <a:solidFill>
                  <a:srgbClr val="FF6000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5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FF6000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9888093" y="2701543"/>
            <a:ext cx="2349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solidFill>
                  <a:srgbClr val="FF6000"/>
                </a:solidFill>
                <a:latin typeface="Tahoma"/>
                <a:cs typeface="Tahoma"/>
              </a:rPr>
              <a:t>6</a:t>
            </a:r>
            <a:r>
              <a:rPr dirty="0" sz="1000" spc="-80">
                <a:solidFill>
                  <a:srgbClr val="FF6000"/>
                </a:solidFill>
                <a:latin typeface="Tahoma"/>
                <a:cs typeface="Tahoma"/>
              </a:rPr>
              <a:t>5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50">
                <a:solidFill>
                  <a:srgbClr val="FF6000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0728452" y="3988765"/>
            <a:ext cx="3098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FF6000"/>
                </a:solidFill>
                <a:latin typeface="Tahoma"/>
                <a:cs typeface="Tahoma"/>
              </a:rPr>
              <a:t>-</a:t>
            </a:r>
            <a:r>
              <a:rPr dirty="0" sz="1000" spc="-13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12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r>
              <a:rPr dirty="0" sz="1000" spc="-85">
                <a:solidFill>
                  <a:srgbClr val="FF6000"/>
                </a:solidFill>
                <a:latin typeface="Tahoma"/>
                <a:cs typeface="Tahoma"/>
              </a:rPr>
              <a:t>3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80">
                <a:solidFill>
                  <a:srgbClr val="FF6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612891" y="2668523"/>
            <a:ext cx="3144520" cy="734695"/>
          </a:xfrm>
          <a:custGeom>
            <a:avLst/>
            <a:gdLst/>
            <a:ahLst/>
            <a:cxnLst/>
            <a:rect l="l" t="t" r="r" b="b"/>
            <a:pathLst>
              <a:path w="3144520" h="734695">
                <a:moveTo>
                  <a:pt x="0" y="400812"/>
                </a:moveTo>
                <a:lnTo>
                  <a:pt x="38100" y="286512"/>
                </a:lnTo>
                <a:lnTo>
                  <a:pt x="96012" y="286512"/>
                </a:lnTo>
              </a:path>
              <a:path w="3144520" h="734695">
                <a:moveTo>
                  <a:pt x="2196084" y="89915"/>
                </a:moveTo>
                <a:lnTo>
                  <a:pt x="2246376" y="0"/>
                </a:lnTo>
                <a:lnTo>
                  <a:pt x="2304288" y="0"/>
                </a:lnTo>
              </a:path>
              <a:path w="3144520" h="734695">
                <a:moveTo>
                  <a:pt x="3073908" y="734567"/>
                </a:moveTo>
                <a:lnTo>
                  <a:pt x="3087624" y="670560"/>
                </a:lnTo>
                <a:lnTo>
                  <a:pt x="3144012" y="67056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3513201" y="2335529"/>
            <a:ext cx="233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55">
                <a:solidFill>
                  <a:srgbClr val="404040"/>
                </a:solidFill>
                <a:latin typeface="Tahoma"/>
                <a:cs typeface="Tahoma"/>
              </a:rPr>
              <a:t>8</a:t>
            </a:r>
            <a:r>
              <a:rPr dirty="0" sz="1000" spc="-21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747896" y="2757373"/>
            <a:ext cx="4343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55,</a:t>
            </a:r>
            <a:r>
              <a:rPr dirty="0" sz="1000" spc="-125">
                <a:solidFill>
                  <a:srgbClr val="FF6000"/>
                </a:solidFill>
                <a:latin typeface="Tahoma"/>
                <a:cs typeface="Tahoma"/>
              </a:rPr>
              <a:t>1</a:t>
            </a:r>
            <a:r>
              <a:rPr dirty="0" sz="1000" spc="-204">
                <a:solidFill>
                  <a:srgbClr val="FF6000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125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dirty="0" sz="1000" spc="-204">
                <a:solidFill>
                  <a:srgbClr val="404040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391025" y="2935604"/>
            <a:ext cx="218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90">
                <a:solidFill>
                  <a:srgbClr val="404040"/>
                </a:solidFill>
                <a:latin typeface="Tahoma"/>
                <a:cs typeface="Tahoma"/>
              </a:rPr>
              <a:t>11%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618735" y="2713481"/>
            <a:ext cx="669290" cy="307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270">
              <a:lnSpc>
                <a:spcPts val="1115"/>
              </a:lnSpc>
              <a:spcBef>
                <a:spcPts val="95"/>
              </a:spcBef>
            </a:pPr>
            <a:r>
              <a:rPr dirty="0" sz="1000" spc="-140">
                <a:solidFill>
                  <a:srgbClr val="404040"/>
                </a:solidFill>
                <a:latin typeface="Tahoma"/>
                <a:cs typeface="Tahoma"/>
              </a:rPr>
              <a:t>14%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ts val="1115"/>
              </a:lnSpc>
              <a:tabLst>
                <a:tab pos="440055" algn="l"/>
              </a:tabLst>
            </a:pPr>
            <a:r>
              <a:rPr dirty="0" baseline="2777" sz="1500" spc="-127">
                <a:solidFill>
                  <a:srgbClr val="FF6000"/>
                </a:solidFill>
                <a:latin typeface="Tahoma"/>
                <a:cs typeface="Tahoma"/>
              </a:rPr>
              <a:t>38,3	</a:t>
            </a:r>
            <a:r>
              <a:rPr dirty="0" sz="1000" spc="-90">
                <a:solidFill>
                  <a:srgbClr val="FF6000"/>
                </a:solidFill>
                <a:latin typeface="Tahoma"/>
                <a:cs typeface="Tahoma"/>
              </a:rPr>
              <a:t>37,6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269484" y="3157854"/>
            <a:ext cx="1854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5">
                <a:solidFill>
                  <a:srgbClr val="404040"/>
                </a:solidFill>
                <a:latin typeface="Tahoma"/>
                <a:cs typeface="Tahoma"/>
              </a:rPr>
              <a:t>9%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708903" y="2901187"/>
            <a:ext cx="483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6666" sz="1500" spc="-179">
                <a:solidFill>
                  <a:srgbClr val="404040"/>
                </a:solidFill>
                <a:latin typeface="Tahoma"/>
                <a:cs typeface="Tahoma"/>
              </a:rPr>
              <a:t>11%</a:t>
            </a:r>
            <a:r>
              <a:rPr dirty="0" sz="1000" spc="-120">
                <a:solidFill>
                  <a:srgbClr val="FF6000"/>
                </a:solidFill>
                <a:latin typeface="Tahoma"/>
                <a:cs typeface="Tahoma"/>
              </a:rPr>
              <a:t>26,3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122796" y="2957829"/>
            <a:ext cx="4781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90">
                <a:solidFill>
                  <a:srgbClr val="404040"/>
                </a:solidFill>
                <a:latin typeface="Tahoma"/>
                <a:cs typeface="Tahoma"/>
              </a:rPr>
              <a:t>11%</a:t>
            </a:r>
            <a:r>
              <a:rPr dirty="0" sz="1000" spc="-7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baseline="-27777" sz="1500" spc="-150">
                <a:solidFill>
                  <a:srgbClr val="FF6000"/>
                </a:solidFill>
                <a:latin typeface="Tahoma"/>
                <a:cs typeface="Tahoma"/>
              </a:rPr>
              <a:t>2,7</a:t>
            </a:r>
            <a:endParaRPr baseline="-27777" sz="1500">
              <a:latin typeface="Tahoma"/>
              <a:cs typeface="Tahoma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587108" y="3291332"/>
            <a:ext cx="1797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60">
                <a:solidFill>
                  <a:srgbClr val="404040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026020" y="3046856"/>
            <a:ext cx="2374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114">
                <a:solidFill>
                  <a:srgbClr val="404040"/>
                </a:solidFill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7466203" y="2891154"/>
            <a:ext cx="229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145">
                <a:solidFill>
                  <a:srgbClr val="404040"/>
                </a:solidFill>
                <a:latin typeface="Tahoma"/>
                <a:cs typeface="Tahoma"/>
              </a:rPr>
              <a:t>2%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943468" y="2579877"/>
            <a:ext cx="2362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120">
                <a:solidFill>
                  <a:srgbClr val="404040"/>
                </a:solidFill>
                <a:latin typeface="Tahoma"/>
                <a:cs typeface="Tahoma"/>
              </a:rPr>
              <a:t>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19261" y="2639948"/>
            <a:ext cx="5035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33333" sz="1500" spc="-27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baseline="-33333" sz="1500" spc="-179">
                <a:solidFill>
                  <a:srgbClr val="404040"/>
                </a:solidFill>
                <a:latin typeface="Tahoma"/>
                <a:cs typeface="Tahoma"/>
              </a:rPr>
              <a:t>4%</a:t>
            </a:r>
            <a:r>
              <a:rPr dirty="0" baseline="-33333" sz="1500" spc="-202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r>
              <a:rPr dirty="0" sz="1000" spc="-105">
                <a:solidFill>
                  <a:srgbClr val="FF6000"/>
                </a:solidFill>
                <a:latin typeface="Tahoma"/>
                <a:cs typeface="Tahoma"/>
              </a:rPr>
              <a:t>7</a:t>
            </a:r>
            <a:r>
              <a:rPr dirty="0" sz="1000" spc="-114">
                <a:solidFill>
                  <a:srgbClr val="FF6000"/>
                </a:solidFill>
                <a:latin typeface="Tahoma"/>
                <a:cs typeface="Tahoma"/>
              </a:rPr>
              <a:t>,</a:t>
            </a:r>
            <a:r>
              <a:rPr dirty="0" sz="1000" spc="-100">
                <a:solidFill>
                  <a:srgbClr val="FF6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8783193" y="3250183"/>
            <a:ext cx="1797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60">
                <a:solidFill>
                  <a:srgbClr val="404040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222485" y="3358134"/>
            <a:ext cx="1797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60">
                <a:solidFill>
                  <a:srgbClr val="404040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661906" y="3535807"/>
            <a:ext cx="182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0">
                <a:solidFill>
                  <a:srgbClr val="404040"/>
                </a:solidFill>
                <a:latin typeface="Tahoma"/>
                <a:cs typeface="Tahoma"/>
              </a:rPr>
              <a:t>5%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0100818" y="3758311"/>
            <a:ext cx="1828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0">
                <a:solidFill>
                  <a:srgbClr val="404040"/>
                </a:solidFill>
                <a:latin typeface="Tahoma"/>
                <a:cs typeface="Tahoma"/>
              </a:rPr>
              <a:t>2%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540365" y="3113658"/>
            <a:ext cx="1854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5">
                <a:solidFill>
                  <a:srgbClr val="404040"/>
                </a:solidFill>
                <a:latin typeface="Tahoma"/>
                <a:cs typeface="Tahoma"/>
              </a:rPr>
              <a:t>9%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979911" y="2713481"/>
            <a:ext cx="2362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8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sz="1000" spc="-120">
                <a:solidFill>
                  <a:srgbClr val="404040"/>
                </a:solidFill>
                <a:latin typeface="Tahoma"/>
                <a:cs typeface="Tahoma"/>
              </a:rPr>
              <a:t>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1393678" y="2855213"/>
            <a:ext cx="4851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6666" sz="1500" spc="-27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dirty="0" baseline="-16666" sz="1500" spc="-217">
                <a:solidFill>
                  <a:srgbClr val="404040"/>
                </a:solidFill>
                <a:latin typeface="Tahoma"/>
                <a:cs typeface="Tahoma"/>
              </a:rPr>
              <a:t>2%</a:t>
            </a:r>
            <a:r>
              <a:rPr dirty="0" baseline="-16666" sz="1500" spc="-232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85">
                <a:solidFill>
                  <a:srgbClr val="585858"/>
                </a:solidFill>
                <a:latin typeface="Tahoma"/>
                <a:cs typeface="Tahoma"/>
              </a:rPr>
              <a:t>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1643486" y="2115439"/>
            <a:ext cx="227965" cy="7366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85">
                <a:solidFill>
                  <a:srgbClr val="585858"/>
                </a:solidFill>
                <a:latin typeface="Tahoma"/>
                <a:cs typeface="Tahoma"/>
              </a:rPr>
              <a:t>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900" spc="-130">
                <a:solidFill>
                  <a:srgbClr val="585858"/>
                </a:solidFill>
                <a:latin typeface="Tahoma"/>
                <a:cs typeface="Tahoma"/>
              </a:rPr>
              <a:t>18%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900" spc="-130">
                <a:solidFill>
                  <a:srgbClr val="585858"/>
                </a:solidFill>
                <a:latin typeface="Tahoma"/>
                <a:cs typeface="Tahoma"/>
              </a:rPr>
              <a:t>16%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 spc="-125">
                <a:solidFill>
                  <a:srgbClr val="585858"/>
                </a:solidFill>
                <a:latin typeface="Tahoma"/>
                <a:cs typeface="Tahoma"/>
              </a:rPr>
              <a:t>14%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288538" y="3837964"/>
            <a:ext cx="7719059" cy="419734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7010400">
              <a:lnSpc>
                <a:spcPct val="100000"/>
              </a:lnSpc>
              <a:spcBef>
                <a:spcPts val="530"/>
              </a:spcBef>
            </a:pPr>
            <a:r>
              <a:rPr dirty="0" sz="1000" spc="-95">
                <a:solidFill>
                  <a:srgbClr val="FF6000"/>
                </a:solidFill>
                <a:latin typeface="Tahoma"/>
                <a:cs typeface="Tahoma"/>
              </a:rPr>
              <a:t>-114,2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454659" algn="l"/>
                <a:tab pos="890905" algn="l"/>
                <a:tab pos="1330325" algn="l"/>
                <a:tab pos="1776730" algn="l"/>
                <a:tab pos="2225040" algn="l"/>
                <a:tab pos="2658745" algn="l"/>
                <a:tab pos="3098165" algn="l"/>
                <a:tab pos="3534410" algn="l"/>
                <a:tab pos="3975735" algn="l"/>
                <a:tab pos="4413885" algn="l"/>
                <a:tab pos="4855845" algn="l"/>
                <a:tab pos="5292725" algn="l"/>
                <a:tab pos="5731510" algn="l"/>
                <a:tab pos="6163310" algn="l"/>
                <a:tab pos="6611620" algn="l"/>
                <a:tab pos="7045325" algn="l"/>
                <a:tab pos="7484745" algn="l"/>
              </a:tabLst>
            </a:pP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6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8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9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11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7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3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4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6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90">
                <a:solidFill>
                  <a:srgbClr val="585858"/>
                </a:solidFill>
                <a:latin typeface="Tahoma"/>
                <a:cs typeface="Tahoma"/>
              </a:rPr>
              <a:t>7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8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45">
                <a:solidFill>
                  <a:srgbClr val="585858"/>
                </a:solidFill>
                <a:latin typeface="Tahoma"/>
                <a:cs typeface="Tahoma"/>
              </a:rPr>
              <a:t>9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7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>
                <a:solidFill>
                  <a:srgbClr val="585858"/>
                </a:solidFill>
                <a:latin typeface="Tahoma"/>
                <a:cs typeface="Tahoma"/>
              </a:rPr>
              <a:t>	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213" name="object 213"/>
          <p:cNvGraphicFramePr>
            <a:graphicFrameLocks noGrp="1"/>
          </p:cNvGraphicFramePr>
          <p:nvPr/>
        </p:nvGraphicFramePr>
        <p:xfrm>
          <a:off x="11160759" y="3053118"/>
          <a:ext cx="720090" cy="126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640"/>
                <a:gridCol w="297815"/>
              </a:tblGrid>
              <a:tr h="16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spc="-12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10%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</a:tr>
              <a:tr h="16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160"/>
                        </a:spcBef>
                      </a:pPr>
                      <a:r>
                        <a:rPr dirty="0" sz="900" spc="-12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8%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20320"/>
                </a:tc>
              </a:tr>
              <a:tr h="209938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  <a:spcBef>
                          <a:spcPts val="420"/>
                        </a:spcBef>
                      </a:pPr>
                      <a:r>
                        <a:rPr dirty="0" sz="1000" spc="-55">
                          <a:solidFill>
                            <a:srgbClr val="FF6000"/>
                          </a:solidFill>
                          <a:latin typeface="Tahoma"/>
                          <a:cs typeface="Tahoma"/>
                        </a:rPr>
                        <a:t>-20,9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334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 spc="-12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6%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35560"/>
                </a:tc>
              </a:tr>
              <a:tr h="161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105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4%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3175"/>
                </a:tc>
              </a:tr>
              <a:tr h="177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900" spc="-135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2%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20320"/>
                </a:tc>
              </a:tr>
              <a:tr h="169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160"/>
                        </a:spcBef>
                      </a:pPr>
                      <a:r>
                        <a:rPr dirty="0" sz="900" spc="-10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0%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20320"/>
                </a:tc>
              </a:tr>
              <a:tr h="22441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900" spc="-5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2024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11430">
                    <a:solidFill>
                      <a:srgbClr val="FDF4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14" name="object 214"/>
          <p:cNvSpPr txBox="1"/>
          <p:nvPr/>
        </p:nvSpPr>
        <p:spPr>
          <a:xfrm>
            <a:off x="7561326" y="1901444"/>
            <a:ext cx="1746250" cy="4832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dirty="0" sz="105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aç</a:t>
            </a:r>
            <a:r>
              <a:rPr dirty="0" sz="1050" spc="-45">
                <a:solidFill>
                  <a:srgbClr val="585858"/>
                </a:solidFill>
                <a:latin typeface="Tahoma"/>
                <a:cs typeface="Tahoma"/>
              </a:rPr>
              <a:t>ã</a:t>
            </a:r>
            <a:r>
              <a:rPr dirty="0" sz="1050" spc="-2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050" spc="-1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u</a:t>
            </a: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al</a:t>
            </a:r>
            <a:r>
              <a:rPr dirty="0" sz="1050" spc="-1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65">
                <a:solidFill>
                  <a:srgbClr val="585858"/>
                </a:solidFill>
                <a:latin typeface="Tahoma"/>
                <a:cs typeface="Tahoma"/>
              </a:rPr>
              <a:t>FIA</a:t>
            </a:r>
            <a:r>
              <a:rPr dirty="0" sz="1050" spc="-1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4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050" spc="-1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25">
                <a:solidFill>
                  <a:srgbClr val="585858"/>
                </a:solidFill>
                <a:latin typeface="Tahoma"/>
                <a:cs typeface="Tahoma"/>
              </a:rPr>
              <a:t>MM</a:t>
            </a:r>
            <a:r>
              <a:rPr dirty="0" sz="1050" spc="-1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(</a:t>
            </a:r>
            <a:r>
              <a:rPr dirty="0" sz="1050" spc="-12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050" spc="15">
                <a:solidFill>
                  <a:srgbClr val="585858"/>
                </a:solidFill>
                <a:latin typeface="Tahoma"/>
                <a:cs typeface="Tahoma"/>
              </a:rPr>
              <a:t>$</a:t>
            </a:r>
            <a:r>
              <a:rPr dirty="0" sz="1050" spc="-15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Bi)</a:t>
            </a:r>
            <a:endParaRPr sz="1050">
              <a:latin typeface="Tahoma"/>
              <a:cs typeface="Tahoma"/>
            </a:endParaRPr>
          </a:p>
          <a:p>
            <a:pPr algn="r" marR="43180">
              <a:lnSpc>
                <a:spcPct val="100000"/>
              </a:lnSpc>
              <a:spcBef>
                <a:spcPts val="1135"/>
              </a:spcBef>
            </a:pPr>
            <a:r>
              <a:rPr dirty="0" sz="1000" spc="-95">
                <a:solidFill>
                  <a:srgbClr val="FF6000"/>
                </a:solidFill>
                <a:latin typeface="Tahoma"/>
                <a:cs typeface="Tahoma"/>
              </a:rPr>
              <a:t>162,9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866389" y="2664078"/>
            <a:ext cx="232410" cy="143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100</a:t>
            </a:r>
            <a:endParaRPr sz="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19"/>
              </a:spcBef>
            </a:pPr>
            <a:r>
              <a:rPr dirty="0" sz="900" spc="-40">
                <a:solidFill>
                  <a:srgbClr val="585858"/>
                </a:solidFill>
                <a:latin typeface="Tahoma"/>
                <a:cs typeface="Tahoma"/>
              </a:rPr>
              <a:t>50</a:t>
            </a:r>
            <a:endParaRPr sz="900">
              <a:latin typeface="Tahoma"/>
              <a:cs typeface="Tahoma"/>
            </a:endParaRPr>
          </a:p>
          <a:p>
            <a:pPr algn="r" marR="6350">
              <a:lnSpc>
                <a:spcPct val="100000"/>
              </a:lnSpc>
              <a:spcBef>
                <a:spcPts val="919"/>
              </a:spcBef>
            </a:pP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  <a:p>
            <a:pPr algn="r" marR="6985">
              <a:lnSpc>
                <a:spcPct val="100000"/>
              </a:lnSpc>
              <a:spcBef>
                <a:spcPts val="919"/>
              </a:spcBef>
            </a:pPr>
            <a:r>
              <a:rPr dirty="0" sz="900" spc="-30">
                <a:solidFill>
                  <a:srgbClr val="585858"/>
                </a:solidFill>
                <a:latin typeface="Tahoma"/>
                <a:cs typeface="Tahoma"/>
              </a:rPr>
              <a:t>-50</a:t>
            </a:r>
            <a:endParaRPr sz="900">
              <a:latin typeface="Tahoma"/>
              <a:cs typeface="Tahoma"/>
            </a:endParaRPr>
          </a:p>
          <a:p>
            <a:pPr algn="r" marR="6985">
              <a:lnSpc>
                <a:spcPct val="100000"/>
              </a:lnSpc>
              <a:spcBef>
                <a:spcPts val="925"/>
              </a:spcBef>
            </a:pPr>
            <a:r>
              <a:rPr dirty="0" sz="900" spc="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900" spc="-16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2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  <a:p>
            <a:pPr algn="r" marR="6985">
              <a:lnSpc>
                <a:spcPct val="100000"/>
              </a:lnSpc>
              <a:spcBef>
                <a:spcPts val="915"/>
              </a:spcBef>
            </a:pPr>
            <a:r>
              <a:rPr dirty="0" sz="900" spc="-65">
                <a:solidFill>
                  <a:srgbClr val="585858"/>
                </a:solidFill>
                <a:latin typeface="Tahoma"/>
                <a:cs typeface="Tahoma"/>
              </a:rPr>
              <a:t>-150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897251" y="2155952"/>
            <a:ext cx="20066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endParaRPr sz="90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spcBef>
                <a:spcPts val="915"/>
              </a:spcBef>
            </a:pPr>
            <a:r>
              <a:rPr dirty="0" sz="900" spc="-11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900" spc="-120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90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303007" y="1967483"/>
            <a:ext cx="243840" cy="78105"/>
          </a:xfrm>
          <a:custGeom>
            <a:avLst/>
            <a:gdLst/>
            <a:ahLst/>
            <a:cxnLst/>
            <a:rect l="l" t="t" r="r" b="b"/>
            <a:pathLst>
              <a:path w="243840" h="78105">
                <a:moveTo>
                  <a:pt x="243840" y="0"/>
                </a:moveTo>
                <a:lnTo>
                  <a:pt x="0" y="0"/>
                </a:lnTo>
                <a:lnTo>
                  <a:pt x="0" y="77724"/>
                </a:lnTo>
                <a:lnTo>
                  <a:pt x="243840" y="77724"/>
                </a:lnTo>
                <a:lnTo>
                  <a:pt x="243840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9390126" y="200634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1C23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 txBox="1"/>
          <p:nvPr/>
        </p:nvSpPr>
        <p:spPr>
          <a:xfrm>
            <a:off x="9430639" y="1822296"/>
            <a:ext cx="772795" cy="49212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730"/>
              </a:spcBef>
            </a:pP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Ta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x</a:t>
            </a:r>
            <a:r>
              <a:rPr dirty="0" sz="1050" spc="-3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050" spc="-1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050" spc="-55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050" spc="-30">
                <a:solidFill>
                  <a:srgbClr val="585858"/>
                </a:solidFill>
                <a:latin typeface="Tahoma"/>
                <a:cs typeface="Tahoma"/>
              </a:rPr>
              <a:t>lic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110">
                <a:solidFill>
                  <a:srgbClr val="FF6000"/>
                </a:solidFill>
                <a:latin typeface="Tahoma"/>
                <a:cs typeface="Tahoma"/>
              </a:rPr>
              <a:t>176,7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141979" y="1771014"/>
            <a:ext cx="23101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Fl</a:t>
            </a:r>
            <a:r>
              <a:rPr dirty="0" sz="1400" spc="-50">
                <a:solidFill>
                  <a:srgbClr val="1C232D"/>
                </a:solidFill>
                <a:latin typeface="Tahoma"/>
                <a:cs typeface="Tahoma"/>
              </a:rPr>
              <a:t>u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x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400" spc="-2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undo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2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50">
                <a:solidFill>
                  <a:srgbClr val="1C232D"/>
                </a:solidFill>
                <a:latin typeface="Tahoma"/>
                <a:cs typeface="Tahoma"/>
              </a:rPr>
              <a:t>MM</a:t>
            </a:r>
            <a:r>
              <a:rPr dirty="0" sz="14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1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400" spc="-5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õ</a:t>
            </a:r>
            <a:r>
              <a:rPr dirty="0" sz="1400" spc="-3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400" spc="-70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1C232D"/>
                </a:solidFill>
                <a:latin typeface="Tahoma"/>
                <a:cs typeface="Tahoma"/>
              </a:rPr>
              <a:t>x</a:t>
            </a:r>
            <a:r>
              <a:rPr dirty="0" sz="1400" spc="-2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400" spc="-95">
                <a:solidFill>
                  <a:srgbClr val="1C232D"/>
                </a:solidFill>
                <a:latin typeface="Tahoma"/>
                <a:cs typeface="Tahoma"/>
              </a:rPr>
              <a:t>S</a:t>
            </a:r>
            <a:r>
              <a:rPr dirty="0" sz="1400" spc="-60">
                <a:solidFill>
                  <a:srgbClr val="1C232D"/>
                </a:solidFill>
                <a:latin typeface="Tahoma"/>
                <a:cs typeface="Tahoma"/>
              </a:rPr>
              <a:t>el</a:t>
            </a:r>
            <a:r>
              <a:rPr dirty="0" sz="1400" spc="-3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400" spc="-2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222" name="object 2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5" name="object 22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0992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object 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354279" y="996442"/>
            <a:ext cx="1851660" cy="3851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413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  <a:p>
            <a:pPr marL="191135" indent="-179070">
              <a:lnSpc>
                <a:spcPct val="100000"/>
              </a:lnSpc>
              <a:spcBef>
                <a:spcPts val="2865"/>
              </a:spcBef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Fundamento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5">
                <a:solidFill>
                  <a:srgbClr val="1C232D"/>
                </a:solidFill>
                <a:latin typeface="Tahoma"/>
                <a:cs typeface="Tahoma"/>
              </a:rPr>
              <a:t>Preço</a:t>
            </a:r>
            <a:endParaRPr sz="2000">
              <a:latin typeface="Tahoma"/>
              <a:cs typeface="Tahoma"/>
            </a:endParaRPr>
          </a:p>
          <a:p>
            <a:pPr marL="191135" indent="-179070">
              <a:lnSpc>
                <a:spcPts val="2380"/>
              </a:lnSpc>
              <a:buFont typeface="Arial MT"/>
              <a:buChar char="•"/>
              <a:tabLst>
                <a:tab pos="191770" algn="l"/>
              </a:tabLst>
            </a:pPr>
            <a:r>
              <a:rPr dirty="0" sz="2000" spc="-60">
                <a:solidFill>
                  <a:srgbClr val="1C232D"/>
                </a:solidFill>
                <a:latin typeface="Tahoma"/>
                <a:cs typeface="Tahoma"/>
              </a:rPr>
              <a:t>Posicionamento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23177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>
                <a:solidFill>
                  <a:srgbClr val="FF6000"/>
                </a:solidFill>
              </a:rPr>
              <a:t>P</a:t>
            </a:r>
            <a:r>
              <a:rPr dirty="0" sz="2800" spc="-40">
                <a:solidFill>
                  <a:srgbClr val="FF6000"/>
                </a:solidFill>
              </a:rPr>
              <a:t>o</a:t>
            </a:r>
            <a:r>
              <a:rPr dirty="0" sz="2800" spc="-85">
                <a:solidFill>
                  <a:srgbClr val="FF6000"/>
                </a:solidFill>
              </a:rPr>
              <a:t>siciona</a:t>
            </a:r>
            <a:r>
              <a:rPr dirty="0" sz="2800" spc="-185">
                <a:solidFill>
                  <a:srgbClr val="FF6000"/>
                </a:solidFill>
              </a:rPr>
              <a:t>m</a:t>
            </a:r>
            <a:r>
              <a:rPr dirty="0" sz="2800" spc="-100">
                <a:solidFill>
                  <a:srgbClr val="FF6000"/>
                </a:solidFill>
              </a:rPr>
              <a:t>e</a:t>
            </a:r>
            <a:r>
              <a:rPr dirty="0" sz="2800" spc="-120">
                <a:solidFill>
                  <a:srgbClr val="FF6000"/>
                </a:solidFill>
              </a:rPr>
              <a:t>n</a:t>
            </a:r>
            <a:r>
              <a:rPr dirty="0" sz="2800" spc="-65">
                <a:solidFill>
                  <a:srgbClr val="FF6000"/>
                </a:solidFill>
              </a:rPr>
              <a:t>t</a:t>
            </a:r>
            <a:r>
              <a:rPr dirty="0" sz="2800" spc="-55">
                <a:solidFill>
                  <a:srgbClr val="FF6000"/>
                </a:solidFill>
              </a:rPr>
              <a:t>o</a:t>
            </a:r>
            <a:endParaRPr sz="2800"/>
          </a:p>
        </p:txBody>
      </p:sp>
      <p:sp>
        <p:nvSpPr>
          <p:cNvPr id="112" name="object 112"/>
          <p:cNvSpPr txBox="1"/>
          <p:nvPr/>
        </p:nvSpPr>
        <p:spPr>
          <a:xfrm>
            <a:off x="3116960" y="744473"/>
            <a:ext cx="8406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Cenário</a:t>
            </a:r>
            <a:r>
              <a:rPr dirty="0" sz="2400" spc="-32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internacional</a:t>
            </a:r>
            <a:r>
              <a:rPr dirty="0" sz="2400" spc="-3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favorável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tende</a:t>
            </a:r>
            <a:r>
              <a:rPr dirty="0" sz="2400" spc="-30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atrair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investidor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estrangeiro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8322564" y="2586227"/>
            <a:ext cx="3708400" cy="3499485"/>
            <a:chOff x="8322564" y="2586227"/>
            <a:chExt cx="3708400" cy="3499485"/>
          </a:xfrm>
        </p:grpSpPr>
        <p:sp>
          <p:nvSpPr>
            <p:cNvPr id="114" name="object 114"/>
            <p:cNvSpPr/>
            <p:nvPr/>
          </p:nvSpPr>
          <p:spPr>
            <a:xfrm>
              <a:off x="8438388" y="2586227"/>
              <a:ext cx="3476625" cy="3499485"/>
            </a:xfrm>
            <a:custGeom>
              <a:avLst/>
              <a:gdLst/>
              <a:ahLst/>
              <a:cxnLst/>
              <a:rect l="l" t="t" r="r" b="b"/>
              <a:pathLst>
                <a:path w="3476625" h="3499485">
                  <a:moveTo>
                    <a:pt x="105156" y="1798320"/>
                  </a:moveTo>
                  <a:lnTo>
                    <a:pt x="0" y="1798320"/>
                  </a:lnTo>
                  <a:lnTo>
                    <a:pt x="0" y="2350008"/>
                  </a:lnTo>
                  <a:lnTo>
                    <a:pt x="105156" y="2350008"/>
                  </a:lnTo>
                  <a:lnTo>
                    <a:pt x="105156" y="1798320"/>
                  </a:lnTo>
                  <a:close/>
                </a:path>
                <a:path w="3476625" h="3499485">
                  <a:moveTo>
                    <a:pt x="441960" y="1825752"/>
                  </a:moveTo>
                  <a:lnTo>
                    <a:pt x="336804" y="1825752"/>
                  </a:lnTo>
                  <a:lnTo>
                    <a:pt x="336804" y="2350008"/>
                  </a:lnTo>
                  <a:lnTo>
                    <a:pt x="441960" y="2350008"/>
                  </a:lnTo>
                  <a:lnTo>
                    <a:pt x="441960" y="1825752"/>
                  </a:lnTo>
                  <a:close/>
                </a:path>
                <a:path w="3476625" h="3499485">
                  <a:moveTo>
                    <a:pt x="778764" y="2055876"/>
                  </a:moveTo>
                  <a:lnTo>
                    <a:pt x="673608" y="2055876"/>
                  </a:lnTo>
                  <a:lnTo>
                    <a:pt x="673608" y="2350008"/>
                  </a:lnTo>
                  <a:lnTo>
                    <a:pt x="778764" y="2350008"/>
                  </a:lnTo>
                  <a:lnTo>
                    <a:pt x="778764" y="2055876"/>
                  </a:lnTo>
                  <a:close/>
                </a:path>
                <a:path w="3476625" h="3499485">
                  <a:moveTo>
                    <a:pt x="1117092" y="2011680"/>
                  </a:moveTo>
                  <a:lnTo>
                    <a:pt x="1010412" y="2011680"/>
                  </a:lnTo>
                  <a:lnTo>
                    <a:pt x="1010412" y="2350008"/>
                  </a:lnTo>
                  <a:lnTo>
                    <a:pt x="1117092" y="2350008"/>
                  </a:lnTo>
                  <a:lnTo>
                    <a:pt x="1117092" y="2011680"/>
                  </a:lnTo>
                  <a:close/>
                </a:path>
                <a:path w="3476625" h="3499485">
                  <a:moveTo>
                    <a:pt x="1453896" y="2350008"/>
                  </a:moveTo>
                  <a:lnTo>
                    <a:pt x="1347216" y="2350008"/>
                  </a:lnTo>
                  <a:lnTo>
                    <a:pt x="1347216" y="2622804"/>
                  </a:lnTo>
                  <a:lnTo>
                    <a:pt x="1453896" y="2622804"/>
                  </a:lnTo>
                  <a:lnTo>
                    <a:pt x="1453896" y="2350008"/>
                  </a:lnTo>
                  <a:close/>
                </a:path>
                <a:path w="3476625" h="3499485">
                  <a:moveTo>
                    <a:pt x="1790700" y="2350008"/>
                  </a:moveTo>
                  <a:lnTo>
                    <a:pt x="1685544" y="2350008"/>
                  </a:lnTo>
                  <a:lnTo>
                    <a:pt x="1685544" y="3364992"/>
                  </a:lnTo>
                  <a:lnTo>
                    <a:pt x="1790700" y="3364992"/>
                  </a:lnTo>
                  <a:lnTo>
                    <a:pt x="1790700" y="2350008"/>
                  </a:lnTo>
                  <a:close/>
                </a:path>
                <a:path w="3476625" h="3499485">
                  <a:moveTo>
                    <a:pt x="2127504" y="2350008"/>
                  </a:moveTo>
                  <a:lnTo>
                    <a:pt x="2022348" y="2350008"/>
                  </a:lnTo>
                  <a:lnTo>
                    <a:pt x="2022348" y="3499104"/>
                  </a:lnTo>
                  <a:lnTo>
                    <a:pt x="2127504" y="3499104"/>
                  </a:lnTo>
                  <a:lnTo>
                    <a:pt x="2127504" y="2350008"/>
                  </a:lnTo>
                  <a:close/>
                </a:path>
                <a:path w="3476625" h="3499485">
                  <a:moveTo>
                    <a:pt x="2464308" y="2350008"/>
                  </a:moveTo>
                  <a:lnTo>
                    <a:pt x="2359152" y="2350008"/>
                  </a:lnTo>
                  <a:lnTo>
                    <a:pt x="2359152" y="2499360"/>
                  </a:lnTo>
                  <a:lnTo>
                    <a:pt x="2464308" y="2499360"/>
                  </a:lnTo>
                  <a:lnTo>
                    <a:pt x="2464308" y="2350008"/>
                  </a:lnTo>
                  <a:close/>
                </a:path>
                <a:path w="3476625" h="3499485">
                  <a:moveTo>
                    <a:pt x="2801112" y="0"/>
                  </a:moveTo>
                  <a:lnTo>
                    <a:pt x="2695956" y="0"/>
                  </a:lnTo>
                  <a:lnTo>
                    <a:pt x="2695956" y="2350008"/>
                  </a:lnTo>
                  <a:lnTo>
                    <a:pt x="2801112" y="2350008"/>
                  </a:lnTo>
                  <a:lnTo>
                    <a:pt x="2801112" y="0"/>
                  </a:lnTo>
                  <a:close/>
                </a:path>
                <a:path w="3476625" h="3499485">
                  <a:moveTo>
                    <a:pt x="3137916" y="1322832"/>
                  </a:moveTo>
                  <a:lnTo>
                    <a:pt x="3032760" y="1322832"/>
                  </a:lnTo>
                  <a:lnTo>
                    <a:pt x="3032760" y="2350008"/>
                  </a:lnTo>
                  <a:lnTo>
                    <a:pt x="3137916" y="2350008"/>
                  </a:lnTo>
                  <a:lnTo>
                    <a:pt x="3137916" y="1322832"/>
                  </a:lnTo>
                  <a:close/>
                </a:path>
                <a:path w="3476625" h="3499485">
                  <a:moveTo>
                    <a:pt x="3476244" y="2350008"/>
                  </a:moveTo>
                  <a:lnTo>
                    <a:pt x="3369564" y="2350008"/>
                  </a:lnTo>
                  <a:lnTo>
                    <a:pt x="3369564" y="2673096"/>
                  </a:lnTo>
                  <a:lnTo>
                    <a:pt x="3476244" y="2673096"/>
                  </a:lnTo>
                  <a:lnTo>
                    <a:pt x="3476244" y="2350008"/>
                  </a:lnTo>
                  <a:close/>
                </a:path>
              </a:pathLst>
            </a:custGeom>
            <a:solidFill>
              <a:srgbClr val="1C2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8322564" y="4936235"/>
              <a:ext cx="3708400" cy="0"/>
            </a:xfrm>
            <a:custGeom>
              <a:avLst/>
              <a:gdLst/>
              <a:ahLst/>
              <a:cxnLst/>
              <a:rect l="l" t="t" r="r" b="b"/>
              <a:pathLst>
                <a:path w="3708400" h="0">
                  <a:moveTo>
                    <a:pt x="0" y="0"/>
                  </a:moveTo>
                  <a:lnTo>
                    <a:pt x="3707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/>
          <p:cNvSpPr txBox="1"/>
          <p:nvPr/>
        </p:nvSpPr>
        <p:spPr>
          <a:xfrm>
            <a:off x="8321675" y="4124325"/>
            <a:ext cx="669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404040"/>
                </a:solidFill>
                <a:latin typeface="Tahoma"/>
                <a:cs typeface="Tahoma"/>
              </a:rPr>
              <a:t>24,0</a:t>
            </a:r>
            <a:r>
              <a:rPr dirty="0" sz="1200" spc="2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baseline="-9259" sz="1800" spc="-142">
                <a:solidFill>
                  <a:srgbClr val="404040"/>
                </a:solidFill>
                <a:latin typeface="Tahoma"/>
                <a:cs typeface="Tahoma"/>
              </a:rPr>
              <a:t>22,9</a:t>
            </a:r>
            <a:endParaRPr baseline="-9259" sz="18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009633" y="4336795"/>
            <a:ext cx="652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6203" sz="1800" spc="-187">
                <a:solidFill>
                  <a:srgbClr val="404040"/>
                </a:solidFill>
                <a:latin typeface="Tahoma"/>
                <a:cs typeface="Tahoma"/>
              </a:rPr>
              <a:t>12,8</a:t>
            </a:r>
            <a:r>
              <a:rPr dirty="0" baseline="-16203" sz="1800" spc="532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404040"/>
                </a:solidFill>
                <a:latin typeface="Tahoma"/>
                <a:cs typeface="Tahoma"/>
              </a:rPr>
              <a:t>14,8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689338" y="5259146"/>
            <a:ext cx="3016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dirty="0" sz="1200" spc="-155">
                <a:solidFill>
                  <a:srgbClr val="404040"/>
                </a:solidFill>
                <a:latin typeface="Tahoma"/>
                <a:cs typeface="Tahoma"/>
              </a:rPr>
              <a:t>11,9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004806" y="6001613"/>
            <a:ext cx="670560" cy="342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200" spc="-55">
                <a:solidFill>
                  <a:srgbClr val="404040"/>
                </a:solidFill>
                <a:latin typeface="Tahoma"/>
                <a:cs typeface="Tahoma"/>
              </a:rPr>
              <a:t>-44,2</a:t>
            </a:r>
            <a:endParaRPr sz="1200">
              <a:latin typeface="Tahoma"/>
              <a:cs typeface="Tahoma"/>
            </a:endParaRPr>
          </a:p>
          <a:p>
            <a:pPr marL="360045">
              <a:lnSpc>
                <a:spcPts val="1245"/>
              </a:lnSpc>
            </a:pPr>
            <a:r>
              <a:rPr dirty="0" sz="1200" spc="5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dirty="0" sz="1200" spc="-9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dirty="0" sz="1200" spc="-120">
                <a:solidFill>
                  <a:srgbClr val="404040"/>
                </a:solidFill>
                <a:latin typeface="Tahoma"/>
                <a:cs typeface="Tahoma"/>
              </a:rPr>
              <a:t>0,1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720196" y="5136260"/>
            <a:ext cx="261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dirty="0" sz="1200" spc="-90">
                <a:solidFill>
                  <a:srgbClr val="404040"/>
                </a:solidFill>
                <a:latin typeface="Tahoma"/>
                <a:cs typeface="Tahoma"/>
              </a:rPr>
              <a:t>6,5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019281" y="2324861"/>
            <a:ext cx="337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solidFill>
                  <a:srgbClr val="404040"/>
                </a:solidFill>
                <a:latin typeface="Tahoma"/>
                <a:cs typeface="Tahoma"/>
              </a:rPr>
              <a:t>102,5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379200" y="3648202"/>
            <a:ext cx="290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404040"/>
                </a:solidFill>
                <a:latin typeface="Tahoma"/>
                <a:cs typeface="Tahoma"/>
              </a:rPr>
              <a:t>44,8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710161" y="5309107"/>
            <a:ext cx="304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dirty="0" sz="1200" spc="-145">
                <a:solidFill>
                  <a:srgbClr val="404040"/>
                </a:solidFill>
                <a:latin typeface="Tahoma"/>
                <a:cs typeface="Tahoma"/>
              </a:rPr>
              <a:t>14,1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640318" y="1876806"/>
            <a:ext cx="2861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4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es</a:t>
            </a:r>
            <a:r>
              <a:rPr dirty="0" sz="1400" spc="-1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id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20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400" spc="-7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dirty="0" sz="1400" spc="-1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400" spc="-40">
                <a:solidFill>
                  <a:srgbClr val="585858"/>
                </a:solidFill>
                <a:latin typeface="Tahoma"/>
                <a:cs typeface="Tahoma"/>
              </a:rPr>
              <a:t>gei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25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400" spc="-19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ua</a:t>
            </a:r>
            <a:r>
              <a:rPr dirty="0" sz="1400" spc="-25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dirty="0" sz="1400" spc="-125">
                <a:solidFill>
                  <a:srgbClr val="585858"/>
                </a:solidFill>
                <a:latin typeface="Tahoma"/>
                <a:cs typeface="Tahoma"/>
              </a:rPr>
              <a:t>(R</a:t>
            </a:r>
            <a:r>
              <a:rPr dirty="0" sz="1400" spc="20">
                <a:solidFill>
                  <a:srgbClr val="585858"/>
                </a:solidFill>
                <a:latin typeface="Tahoma"/>
                <a:cs typeface="Tahoma"/>
              </a:rPr>
              <a:t>$</a:t>
            </a:r>
            <a:r>
              <a:rPr dirty="0" sz="1400" spc="-21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h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õ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34882" y="6411264"/>
            <a:ext cx="5779135" cy="692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585858"/>
                </a:solidFill>
                <a:latin typeface="Tahoma"/>
                <a:cs typeface="Tahoma"/>
              </a:rPr>
              <a:t>2014</a:t>
            </a:r>
            <a:r>
              <a:rPr dirty="0" sz="1200" spc="3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585858"/>
                </a:solidFill>
                <a:latin typeface="Tahoma"/>
                <a:cs typeface="Tahoma"/>
              </a:rPr>
              <a:t>2015</a:t>
            </a:r>
            <a:r>
              <a:rPr dirty="0" sz="1200" spc="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585858"/>
                </a:solidFill>
                <a:latin typeface="Tahoma"/>
                <a:cs typeface="Tahoma"/>
              </a:rPr>
              <a:t>2016</a:t>
            </a:r>
            <a:r>
              <a:rPr dirty="0" sz="1200" spc="6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585858"/>
                </a:solidFill>
                <a:latin typeface="Tahoma"/>
                <a:cs typeface="Tahoma"/>
              </a:rPr>
              <a:t>2017</a:t>
            </a:r>
            <a:r>
              <a:rPr dirty="0" sz="1200" spc="6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585858"/>
                </a:solidFill>
                <a:latin typeface="Tahoma"/>
                <a:cs typeface="Tahoma"/>
              </a:rPr>
              <a:t>2018</a:t>
            </a:r>
            <a:r>
              <a:rPr dirty="0" sz="1200" spc="3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585858"/>
                </a:solidFill>
                <a:latin typeface="Tahoma"/>
                <a:cs typeface="Tahoma"/>
              </a:rPr>
              <a:t>2019</a:t>
            </a:r>
            <a:r>
              <a:rPr dirty="0" sz="1200" spc="-4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585858"/>
                </a:solidFill>
                <a:latin typeface="Tahoma"/>
                <a:cs typeface="Tahoma"/>
              </a:rPr>
              <a:t>2020</a:t>
            </a:r>
            <a:r>
              <a:rPr dirty="0" sz="1200" spc="-3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585858"/>
                </a:solidFill>
                <a:latin typeface="Tahoma"/>
                <a:cs typeface="Tahoma"/>
              </a:rPr>
              <a:t>2021</a:t>
            </a:r>
            <a:r>
              <a:rPr dirty="0" sz="12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585858"/>
                </a:solidFill>
                <a:latin typeface="Tahoma"/>
                <a:cs typeface="Tahoma"/>
              </a:rPr>
              <a:t>2022</a:t>
            </a:r>
            <a:r>
              <a:rPr dirty="0" sz="1200" spc="-5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585858"/>
                </a:solidFill>
                <a:latin typeface="Tahoma"/>
                <a:cs typeface="Tahoma"/>
              </a:rPr>
              <a:t>2023</a:t>
            </a:r>
            <a:r>
              <a:rPr dirty="0" sz="1200" spc="-8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585858"/>
                </a:solidFill>
                <a:latin typeface="Tahoma"/>
                <a:cs typeface="Tahoma"/>
              </a:rPr>
              <a:t>2024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ahoma"/>
              <a:cs typeface="Tahoma"/>
            </a:endParaRPr>
          </a:p>
          <a:p>
            <a:pPr marL="3279140">
              <a:lnSpc>
                <a:spcPct val="100000"/>
              </a:lnSpc>
            </a:pPr>
            <a:r>
              <a:rPr dirty="0" sz="1200" spc="-80">
                <a:solidFill>
                  <a:srgbClr val="1C232D"/>
                </a:solidFill>
                <a:latin typeface="Tahoma"/>
                <a:cs typeface="Tahoma"/>
              </a:rPr>
              <a:t>F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1C232D"/>
                </a:solidFill>
                <a:latin typeface="Tahoma"/>
                <a:cs typeface="Tahoma"/>
              </a:rPr>
              <a:t>e:</a:t>
            </a:r>
            <a:r>
              <a:rPr dirty="0" sz="1200" spc="-21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1200" spc="-4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1C232D"/>
                </a:solidFill>
                <a:latin typeface="Tahoma"/>
                <a:cs typeface="Tahoma"/>
              </a:rPr>
              <a:t>g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ab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ç</a:t>
            </a:r>
            <a:r>
              <a:rPr dirty="0" sz="1200" spc="-35">
                <a:solidFill>
                  <a:srgbClr val="1C232D"/>
                </a:solidFill>
                <a:latin typeface="Tahoma"/>
                <a:cs typeface="Tahoma"/>
              </a:rPr>
              <a:t>ã</a:t>
            </a:r>
            <a:r>
              <a:rPr dirty="0" sz="1200" spc="-3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:</a:t>
            </a:r>
            <a:r>
              <a:rPr dirty="0" sz="1200" spc="-204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1C232D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1200" spc="-45">
                <a:solidFill>
                  <a:srgbClr val="1C232D"/>
                </a:solidFill>
                <a:latin typeface="Tahoma"/>
                <a:cs typeface="Tahoma"/>
              </a:rPr>
              <a:t>aú</a:t>
            </a:r>
            <a:r>
              <a:rPr dirty="0" sz="1200" spc="-1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1C232D"/>
                </a:solidFill>
                <a:latin typeface="Tahoma"/>
                <a:cs typeface="Tahoma"/>
              </a:rPr>
              <a:t>ss</a:t>
            </a:r>
            <a:r>
              <a:rPr dirty="0" sz="1200" spc="-25">
                <a:solidFill>
                  <a:srgbClr val="1C232D"/>
                </a:solidFill>
                <a:latin typeface="Tahoma"/>
                <a:cs typeface="Tahoma"/>
              </a:rPr>
              <a:t>et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2916745" y="3049016"/>
            <a:ext cx="4569460" cy="2915920"/>
            <a:chOff x="2916745" y="3049016"/>
            <a:chExt cx="4569460" cy="2915920"/>
          </a:xfrm>
        </p:grpSpPr>
        <p:sp>
          <p:nvSpPr>
            <p:cNvPr id="127" name="object 127"/>
            <p:cNvSpPr/>
            <p:nvPr/>
          </p:nvSpPr>
          <p:spPr>
            <a:xfrm>
              <a:off x="2921507" y="3049016"/>
              <a:ext cx="4564380" cy="2908300"/>
            </a:xfrm>
            <a:custGeom>
              <a:avLst/>
              <a:gdLst/>
              <a:ahLst/>
              <a:cxnLst/>
              <a:rect l="l" t="t" r="r" b="b"/>
              <a:pathLst>
                <a:path w="4564380" h="2908300">
                  <a:moveTo>
                    <a:pt x="67056" y="2870200"/>
                  </a:moveTo>
                  <a:lnTo>
                    <a:pt x="10668" y="2870200"/>
                  </a:lnTo>
                  <a:lnTo>
                    <a:pt x="22860" y="2908300"/>
                  </a:lnTo>
                  <a:lnTo>
                    <a:pt x="33528" y="2895600"/>
                  </a:lnTo>
                  <a:lnTo>
                    <a:pt x="67056" y="2870200"/>
                  </a:lnTo>
                  <a:close/>
                </a:path>
                <a:path w="4564380" h="2908300">
                  <a:moveTo>
                    <a:pt x="0" y="2857500"/>
                  </a:moveTo>
                  <a:lnTo>
                    <a:pt x="0" y="2870200"/>
                  </a:lnTo>
                  <a:lnTo>
                    <a:pt x="10668" y="2870200"/>
                  </a:lnTo>
                  <a:lnTo>
                    <a:pt x="0" y="2857500"/>
                  </a:lnTo>
                  <a:close/>
                </a:path>
                <a:path w="4564380" h="2908300">
                  <a:moveTo>
                    <a:pt x="179831" y="2400300"/>
                  </a:moveTo>
                  <a:lnTo>
                    <a:pt x="167640" y="2501900"/>
                  </a:lnTo>
                  <a:lnTo>
                    <a:pt x="156972" y="2578100"/>
                  </a:lnTo>
                  <a:lnTo>
                    <a:pt x="146304" y="2667000"/>
                  </a:lnTo>
                  <a:lnTo>
                    <a:pt x="111252" y="2692400"/>
                  </a:lnTo>
                  <a:lnTo>
                    <a:pt x="100584" y="2717800"/>
                  </a:lnTo>
                  <a:lnTo>
                    <a:pt x="89916" y="2781300"/>
                  </a:lnTo>
                  <a:lnTo>
                    <a:pt x="77724" y="2819400"/>
                  </a:lnTo>
                  <a:lnTo>
                    <a:pt x="67056" y="2870200"/>
                  </a:lnTo>
                  <a:lnTo>
                    <a:pt x="4564380" y="2870200"/>
                  </a:lnTo>
                  <a:lnTo>
                    <a:pt x="4564380" y="2501900"/>
                  </a:lnTo>
                  <a:lnTo>
                    <a:pt x="952500" y="2501900"/>
                  </a:lnTo>
                  <a:lnTo>
                    <a:pt x="941832" y="2489200"/>
                  </a:lnTo>
                  <a:lnTo>
                    <a:pt x="931164" y="2489200"/>
                  </a:lnTo>
                  <a:lnTo>
                    <a:pt x="924458" y="2476500"/>
                  </a:lnTo>
                  <a:lnTo>
                    <a:pt x="190500" y="2476500"/>
                  </a:lnTo>
                  <a:lnTo>
                    <a:pt x="179831" y="2400300"/>
                  </a:lnTo>
                  <a:close/>
                </a:path>
                <a:path w="4564380" h="2908300">
                  <a:moveTo>
                    <a:pt x="1031747" y="2298700"/>
                  </a:moveTo>
                  <a:lnTo>
                    <a:pt x="1008888" y="2298700"/>
                  </a:lnTo>
                  <a:lnTo>
                    <a:pt x="975359" y="2362200"/>
                  </a:lnTo>
                  <a:lnTo>
                    <a:pt x="964692" y="2425700"/>
                  </a:lnTo>
                  <a:lnTo>
                    <a:pt x="952500" y="2501900"/>
                  </a:lnTo>
                  <a:lnTo>
                    <a:pt x="3308604" y="2501900"/>
                  </a:lnTo>
                  <a:lnTo>
                    <a:pt x="3296412" y="2476500"/>
                  </a:lnTo>
                  <a:lnTo>
                    <a:pt x="3285744" y="2463800"/>
                  </a:lnTo>
                  <a:lnTo>
                    <a:pt x="1659636" y="2463800"/>
                  </a:lnTo>
                  <a:lnTo>
                    <a:pt x="1650745" y="2336800"/>
                  </a:lnTo>
                  <a:lnTo>
                    <a:pt x="1356359" y="2336800"/>
                  </a:lnTo>
                  <a:lnTo>
                    <a:pt x="1352804" y="2324100"/>
                  </a:lnTo>
                  <a:lnTo>
                    <a:pt x="1042416" y="2324100"/>
                  </a:lnTo>
                  <a:lnTo>
                    <a:pt x="1031747" y="2298700"/>
                  </a:lnTo>
                  <a:close/>
                </a:path>
                <a:path w="4564380" h="2908300">
                  <a:moveTo>
                    <a:pt x="3329940" y="2476500"/>
                  </a:moveTo>
                  <a:lnTo>
                    <a:pt x="3319272" y="2476500"/>
                  </a:lnTo>
                  <a:lnTo>
                    <a:pt x="3308604" y="2501900"/>
                  </a:lnTo>
                  <a:lnTo>
                    <a:pt x="4564380" y="2501900"/>
                  </a:lnTo>
                  <a:lnTo>
                    <a:pt x="4564380" y="2489200"/>
                  </a:lnTo>
                  <a:lnTo>
                    <a:pt x="3364992" y="2489200"/>
                  </a:lnTo>
                  <a:lnTo>
                    <a:pt x="3329940" y="2476500"/>
                  </a:lnTo>
                  <a:close/>
                </a:path>
                <a:path w="4564380" h="2908300">
                  <a:moveTo>
                    <a:pt x="3835908" y="1003300"/>
                  </a:moveTo>
                  <a:lnTo>
                    <a:pt x="3802380" y="1028700"/>
                  </a:lnTo>
                  <a:lnTo>
                    <a:pt x="3790188" y="1092200"/>
                  </a:lnTo>
                  <a:lnTo>
                    <a:pt x="3779520" y="1092200"/>
                  </a:lnTo>
                  <a:lnTo>
                    <a:pt x="3723132" y="1168400"/>
                  </a:lnTo>
                  <a:lnTo>
                    <a:pt x="3712464" y="1231900"/>
                  </a:lnTo>
                  <a:lnTo>
                    <a:pt x="3700272" y="1384300"/>
                  </a:lnTo>
                  <a:lnTo>
                    <a:pt x="3689604" y="1409700"/>
                  </a:lnTo>
                  <a:lnTo>
                    <a:pt x="3678936" y="1447800"/>
                  </a:lnTo>
                  <a:lnTo>
                    <a:pt x="3645408" y="1511300"/>
                  </a:lnTo>
                  <a:lnTo>
                    <a:pt x="3633216" y="1536700"/>
                  </a:lnTo>
                  <a:lnTo>
                    <a:pt x="3622548" y="1574800"/>
                  </a:lnTo>
                  <a:lnTo>
                    <a:pt x="3610356" y="1714500"/>
                  </a:lnTo>
                  <a:lnTo>
                    <a:pt x="3599688" y="1752600"/>
                  </a:lnTo>
                  <a:lnTo>
                    <a:pt x="3566159" y="1816100"/>
                  </a:lnTo>
                  <a:lnTo>
                    <a:pt x="3555492" y="1981200"/>
                  </a:lnTo>
                  <a:lnTo>
                    <a:pt x="3532631" y="2044700"/>
                  </a:lnTo>
                  <a:lnTo>
                    <a:pt x="3521964" y="2184400"/>
                  </a:lnTo>
                  <a:lnTo>
                    <a:pt x="3486912" y="2209800"/>
                  </a:lnTo>
                  <a:lnTo>
                    <a:pt x="3476244" y="2273300"/>
                  </a:lnTo>
                  <a:lnTo>
                    <a:pt x="3465576" y="2273300"/>
                  </a:lnTo>
                  <a:lnTo>
                    <a:pt x="3453383" y="2298700"/>
                  </a:lnTo>
                  <a:lnTo>
                    <a:pt x="3442716" y="2349500"/>
                  </a:lnTo>
                  <a:lnTo>
                    <a:pt x="3409188" y="2374900"/>
                  </a:lnTo>
                  <a:lnTo>
                    <a:pt x="3386328" y="2476500"/>
                  </a:lnTo>
                  <a:lnTo>
                    <a:pt x="3375659" y="2489200"/>
                  </a:lnTo>
                  <a:lnTo>
                    <a:pt x="4564380" y="2489200"/>
                  </a:lnTo>
                  <a:lnTo>
                    <a:pt x="4564380" y="1041400"/>
                  </a:lnTo>
                  <a:lnTo>
                    <a:pt x="3846576" y="1041400"/>
                  </a:lnTo>
                  <a:lnTo>
                    <a:pt x="3835908" y="1003300"/>
                  </a:lnTo>
                  <a:close/>
                </a:path>
                <a:path w="4564380" h="2908300">
                  <a:moveTo>
                    <a:pt x="381000" y="2044700"/>
                  </a:moveTo>
                  <a:lnTo>
                    <a:pt x="336804" y="2070100"/>
                  </a:lnTo>
                  <a:lnTo>
                    <a:pt x="313944" y="2120900"/>
                  </a:lnTo>
                  <a:lnTo>
                    <a:pt x="303275" y="2197100"/>
                  </a:lnTo>
                  <a:lnTo>
                    <a:pt x="268224" y="2222500"/>
                  </a:lnTo>
                  <a:lnTo>
                    <a:pt x="257556" y="2273300"/>
                  </a:lnTo>
                  <a:lnTo>
                    <a:pt x="246887" y="2336800"/>
                  </a:lnTo>
                  <a:lnTo>
                    <a:pt x="234696" y="2387600"/>
                  </a:lnTo>
                  <a:lnTo>
                    <a:pt x="224028" y="2438400"/>
                  </a:lnTo>
                  <a:lnTo>
                    <a:pt x="190500" y="2476500"/>
                  </a:lnTo>
                  <a:lnTo>
                    <a:pt x="924458" y="2476500"/>
                  </a:lnTo>
                  <a:lnTo>
                    <a:pt x="911047" y="2451100"/>
                  </a:lnTo>
                  <a:lnTo>
                    <a:pt x="885444" y="2451100"/>
                  </a:lnTo>
                  <a:lnTo>
                    <a:pt x="874776" y="2425700"/>
                  </a:lnTo>
                  <a:lnTo>
                    <a:pt x="864107" y="2374900"/>
                  </a:lnTo>
                  <a:lnTo>
                    <a:pt x="818388" y="2374900"/>
                  </a:lnTo>
                  <a:lnTo>
                    <a:pt x="807719" y="2324100"/>
                  </a:lnTo>
                  <a:lnTo>
                    <a:pt x="795528" y="2298700"/>
                  </a:lnTo>
                  <a:lnTo>
                    <a:pt x="784859" y="2273300"/>
                  </a:lnTo>
                  <a:lnTo>
                    <a:pt x="740664" y="2273300"/>
                  </a:lnTo>
                  <a:lnTo>
                    <a:pt x="738225" y="2260600"/>
                  </a:lnTo>
                  <a:lnTo>
                    <a:pt x="650747" y="2260600"/>
                  </a:lnTo>
                  <a:lnTo>
                    <a:pt x="638556" y="2247900"/>
                  </a:lnTo>
                  <a:lnTo>
                    <a:pt x="617219" y="2197100"/>
                  </a:lnTo>
                  <a:lnTo>
                    <a:pt x="560832" y="2197100"/>
                  </a:lnTo>
                  <a:lnTo>
                    <a:pt x="504444" y="2171700"/>
                  </a:lnTo>
                  <a:lnTo>
                    <a:pt x="498754" y="2070100"/>
                  </a:lnTo>
                  <a:lnTo>
                    <a:pt x="391668" y="2070100"/>
                  </a:lnTo>
                  <a:lnTo>
                    <a:pt x="381000" y="2044700"/>
                  </a:lnTo>
                  <a:close/>
                </a:path>
                <a:path w="4564380" h="2908300">
                  <a:moveTo>
                    <a:pt x="1682495" y="2438400"/>
                  </a:moveTo>
                  <a:lnTo>
                    <a:pt x="1670304" y="2451100"/>
                  </a:lnTo>
                  <a:lnTo>
                    <a:pt x="1659636" y="2463800"/>
                  </a:lnTo>
                  <a:lnTo>
                    <a:pt x="1716024" y="2463800"/>
                  </a:lnTo>
                  <a:lnTo>
                    <a:pt x="1682495" y="2438400"/>
                  </a:lnTo>
                  <a:close/>
                </a:path>
                <a:path w="4564380" h="2908300">
                  <a:moveTo>
                    <a:pt x="1883664" y="2006600"/>
                  </a:moveTo>
                  <a:lnTo>
                    <a:pt x="1839468" y="2006600"/>
                  </a:lnTo>
                  <a:lnTo>
                    <a:pt x="1827276" y="2019300"/>
                  </a:lnTo>
                  <a:lnTo>
                    <a:pt x="1816608" y="2044700"/>
                  </a:lnTo>
                  <a:lnTo>
                    <a:pt x="1805940" y="2095500"/>
                  </a:lnTo>
                  <a:lnTo>
                    <a:pt x="1793747" y="2184400"/>
                  </a:lnTo>
                  <a:lnTo>
                    <a:pt x="1760220" y="2286000"/>
                  </a:lnTo>
                  <a:lnTo>
                    <a:pt x="1738883" y="2400300"/>
                  </a:lnTo>
                  <a:lnTo>
                    <a:pt x="1726692" y="2425700"/>
                  </a:lnTo>
                  <a:lnTo>
                    <a:pt x="1716024" y="2463800"/>
                  </a:lnTo>
                  <a:lnTo>
                    <a:pt x="3285744" y="2463800"/>
                  </a:lnTo>
                  <a:lnTo>
                    <a:pt x="3252216" y="2425700"/>
                  </a:lnTo>
                  <a:lnTo>
                    <a:pt x="3095244" y="2425700"/>
                  </a:lnTo>
                  <a:lnTo>
                    <a:pt x="3084576" y="2413000"/>
                  </a:lnTo>
                  <a:lnTo>
                    <a:pt x="3072384" y="2387600"/>
                  </a:lnTo>
                  <a:lnTo>
                    <a:pt x="3061716" y="2387600"/>
                  </a:lnTo>
                  <a:lnTo>
                    <a:pt x="3049524" y="2349500"/>
                  </a:lnTo>
                  <a:lnTo>
                    <a:pt x="3015996" y="2324100"/>
                  </a:lnTo>
                  <a:lnTo>
                    <a:pt x="2982468" y="2324100"/>
                  </a:lnTo>
                  <a:lnTo>
                    <a:pt x="2971800" y="2298700"/>
                  </a:lnTo>
                  <a:lnTo>
                    <a:pt x="2938272" y="2286000"/>
                  </a:lnTo>
                  <a:lnTo>
                    <a:pt x="2927604" y="2273300"/>
                  </a:lnTo>
                  <a:lnTo>
                    <a:pt x="2919476" y="2222500"/>
                  </a:lnTo>
                  <a:lnTo>
                    <a:pt x="2691384" y="2222500"/>
                  </a:lnTo>
                  <a:lnTo>
                    <a:pt x="2686049" y="2197100"/>
                  </a:lnTo>
                  <a:lnTo>
                    <a:pt x="2624328" y="2197100"/>
                  </a:lnTo>
                  <a:lnTo>
                    <a:pt x="2612136" y="2159000"/>
                  </a:lnTo>
                  <a:lnTo>
                    <a:pt x="2601468" y="2133600"/>
                  </a:lnTo>
                  <a:lnTo>
                    <a:pt x="2590800" y="2070100"/>
                  </a:lnTo>
                  <a:lnTo>
                    <a:pt x="2545080" y="2070100"/>
                  </a:lnTo>
                  <a:lnTo>
                    <a:pt x="2543556" y="2057400"/>
                  </a:lnTo>
                  <a:lnTo>
                    <a:pt x="2107692" y="2057400"/>
                  </a:lnTo>
                  <a:lnTo>
                    <a:pt x="2099310" y="2044700"/>
                  </a:lnTo>
                  <a:lnTo>
                    <a:pt x="1906524" y="2044700"/>
                  </a:lnTo>
                  <a:lnTo>
                    <a:pt x="1895856" y="2019300"/>
                  </a:lnTo>
                  <a:lnTo>
                    <a:pt x="1883664" y="2006600"/>
                  </a:lnTo>
                  <a:close/>
                </a:path>
                <a:path w="4564380" h="2908300">
                  <a:moveTo>
                    <a:pt x="897636" y="2425700"/>
                  </a:moveTo>
                  <a:lnTo>
                    <a:pt x="885444" y="2451100"/>
                  </a:lnTo>
                  <a:lnTo>
                    <a:pt x="911047" y="2451100"/>
                  </a:lnTo>
                  <a:lnTo>
                    <a:pt x="897636" y="2425700"/>
                  </a:lnTo>
                  <a:close/>
                </a:path>
                <a:path w="4564380" h="2908300">
                  <a:moveTo>
                    <a:pt x="3208020" y="2311400"/>
                  </a:moveTo>
                  <a:lnTo>
                    <a:pt x="3172968" y="2336800"/>
                  </a:lnTo>
                  <a:lnTo>
                    <a:pt x="3151632" y="2362200"/>
                  </a:lnTo>
                  <a:lnTo>
                    <a:pt x="3139440" y="2387600"/>
                  </a:lnTo>
                  <a:lnTo>
                    <a:pt x="3128772" y="2413000"/>
                  </a:lnTo>
                  <a:lnTo>
                    <a:pt x="3095244" y="2425700"/>
                  </a:lnTo>
                  <a:lnTo>
                    <a:pt x="3252216" y="2425700"/>
                  </a:lnTo>
                  <a:lnTo>
                    <a:pt x="3242733" y="2324100"/>
                  </a:lnTo>
                  <a:lnTo>
                    <a:pt x="3218688" y="2324100"/>
                  </a:lnTo>
                  <a:lnTo>
                    <a:pt x="3208020" y="2311400"/>
                  </a:lnTo>
                  <a:close/>
                </a:path>
                <a:path w="4564380" h="2908300">
                  <a:moveTo>
                    <a:pt x="1502664" y="2184400"/>
                  </a:moveTo>
                  <a:lnTo>
                    <a:pt x="1491995" y="2222500"/>
                  </a:lnTo>
                  <a:lnTo>
                    <a:pt x="1479804" y="2235200"/>
                  </a:lnTo>
                  <a:lnTo>
                    <a:pt x="1446276" y="2260600"/>
                  </a:lnTo>
                  <a:lnTo>
                    <a:pt x="1435608" y="2273300"/>
                  </a:lnTo>
                  <a:lnTo>
                    <a:pt x="1412747" y="2273300"/>
                  </a:lnTo>
                  <a:lnTo>
                    <a:pt x="1402080" y="2311400"/>
                  </a:lnTo>
                  <a:lnTo>
                    <a:pt x="1368552" y="2324100"/>
                  </a:lnTo>
                  <a:lnTo>
                    <a:pt x="1356359" y="2336800"/>
                  </a:lnTo>
                  <a:lnTo>
                    <a:pt x="1580388" y="2336800"/>
                  </a:lnTo>
                  <a:lnTo>
                    <a:pt x="1569720" y="2298700"/>
                  </a:lnTo>
                  <a:lnTo>
                    <a:pt x="1559052" y="2235200"/>
                  </a:lnTo>
                  <a:lnTo>
                    <a:pt x="1525524" y="2209800"/>
                  </a:lnTo>
                  <a:lnTo>
                    <a:pt x="1513332" y="2197100"/>
                  </a:lnTo>
                  <a:lnTo>
                    <a:pt x="1502664" y="2184400"/>
                  </a:lnTo>
                  <a:close/>
                </a:path>
                <a:path w="4564380" h="2908300">
                  <a:moveTo>
                    <a:pt x="1648968" y="2311400"/>
                  </a:moveTo>
                  <a:lnTo>
                    <a:pt x="1636776" y="2336800"/>
                  </a:lnTo>
                  <a:lnTo>
                    <a:pt x="1650745" y="2336800"/>
                  </a:lnTo>
                  <a:lnTo>
                    <a:pt x="1648968" y="2311400"/>
                  </a:lnTo>
                  <a:close/>
                </a:path>
                <a:path w="4564380" h="2908300">
                  <a:moveTo>
                    <a:pt x="1188720" y="2095500"/>
                  </a:moveTo>
                  <a:lnTo>
                    <a:pt x="1178052" y="2095500"/>
                  </a:lnTo>
                  <a:lnTo>
                    <a:pt x="1165859" y="2108200"/>
                  </a:lnTo>
                  <a:lnTo>
                    <a:pt x="1132332" y="2120900"/>
                  </a:lnTo>
                  <a:lnTo>
                    <a:pt x="1121664" y="2184400"/>
                  </a:lnTo>
                  <a:lnTo>
                    <a:pt x="1109471" y="2260600"/>
                  </a:lnTo>
                  <a:lnTo>
                    <a:pt x="1098804" y="2260600"/>
                  </a:lnTo>
                  <a:lnTo>
                    <a:pt x="1088136" y="2324100"/>
                  </a:lnTo>
                  <a:lnTo>
                    <a:pt x="1352804" y="2324100"/>
                  </a:lnTo>
                  <a:lnTo>
                    <a:pt x="1345692" y="2298700"/>
                  </a:lnTo>
                  <a:lnTo>
                    <a:pt x="1335024" y="2286000"/>
                  </a:lnTo>
                  <a:lnTo>
                    <a:pt x="1289304" y="2197100"/>
                  </a:lnTo>
                  <a:lnTo>
                    <a:pt x="1278636" y="2184400"/>
                  </a:lnTo>
                  <a:lnTo>
                    <a:pt x="1266444" y="2184400"/>
                  </a:lnTo>
                  <a:lnTo>
                    <a:pt x="1259332" y="2159000"/>
                  </a:lnTo>
                  <a:lnTo>
                    <a:pt x="1199388" y="2159000"/>
                  </a:lnTo>
                  <a:lnTo>
                    <a:pt x="1188720" y="2095500"/>
                  </a:lnTo>
                  <a:close/>
                </a:path>
                <a:path w="4564380" h="2908300">
                  <a:moveTo>
                    <a:pt x="2994660" y="2286000"/>
                  </a:moveTo>
                  <a:lnTo>
                    <a:pt x="2982468" y="2324100"/>
                  </a:lnTo>
                  <a:lnTo>
                    <a:pt x="3005328" y="2324100"/>
                  </a:lnTo>
                  <a:lnTo>
                    <a:pt x="2994660" y="2286000"/>
                  </a:lnTo>
                  <a:close/>
                </a:path>
                <a:path w="4564380" h="2908300">
                  <a:moveTo>
                    <a:pt x="3229356" y="2298700"/>
                  </a:moveTo>
                  <a:lnTo>
                    <a:pt x="3218688" y="2324100"/>
                  </a:lnTo>
                  <a:lnTo>
                    <a:pt x="3242733" y="2324100"/>
                  </a:lnTo>
                  <a:lnTo>
                    <a:pt x="3241547" y="2311400"/>
                  </a:lnTo>
                  <a:lnTo>
                    <a:pt x="3229356" y="2298700"/>
                  </a:lnTo>
                  <a:close/>
                </a:path>
                <a:path w="4564380" h="2908300">
                  <a:moveTo>
                    <a:pt x="694944" y="2209800"/>
                  </a:moveTo>
                  <a:lnTo>
                    <a:pt x="661416" y="2247900"/>
                  </a:lnTo>
                  <a:lnTo>
                    <a:pt x="650747" y="2260600"/>
                  </a:lnTo>
                  <a:lnTo>
                    <a:pt x="738225" y="2260600"/>
                  </a:lnTo>
                  <a:lnTo>
                    <a:pt x="733348" y="2235200"/>
                  </a:lnTo>
                  <a:lnTo>
                    <a:pt x="705612" y="2235200"/>
                  </a:lnTo>
                  <a:lnTo>
                    <a:pt x="694944" y="2209800"/>
                  </a:lnTo>
                  <a:close/>
                </a:path>
                <a:path w="4564380" h="2908300">
                  <a:moveTo>
                    <a:pt x="728471" y="2209800"/>
                  </a:moveTo>
                  <a:lnTo>
                    <a:pt x="717804" y="2209800"/>
                  </a:lnTo>
                  <a:lnTo>
                    <a:pt x="705612" y="2235200"/>
                  </a:lnTo>
                  <a:lnTo>
                    <a:pt x="733348" y="2235200"/>
                  </a:lnTo>
                  <a:lnTo>
                    <a:pt x="728471" y="2209800"/>
                  </a:lnTo>
                  <a:close/>
                </a:path>
                <a:path w="4564380" h="2908300">
                  <a:moveTo>
                    <a:pt x="2702052" y="2146300"/>
                  </a:moveTo>
                  <a:lnTo>
                    <a:pt x="2691384" y="2222500"/>
                  </a:lnTo>
                  <a:lnTo>
                    <a:pt x="2814828" y="2222500"/>
                  </a:lnTo>
                  <a:lnTo>
                    <a:pt x="2781300" y="2209800"/>
                  </a:lnTo>
                  <a:lnTo>
                    <a:pt x="2766060" y="2184400"/>
                  </a:lnTo>
                  <a:lnTo>
                    <a:pt x="2735580" y="2184400"/>
                  </a:lnTo>
                  <a:lnTo>
                    <a:pt x="2702052" y="2146300"/>
                  </a:lnTo>
                  <a:close/>
                </a:path>
                <a:path w="4564380" h="2908300">
                  <a:moveTo>
                    <a:pt x="2848356" y="2171700"/>
                  </a:moveTo>
                  <a:lnTo>
                    <a:pt x="2837688" y="2222500"/>
                  </a:lnTo>
                  <a:lnTo>
                    <a:pt x="2919476" y="2222500"/>
                  </a:lnTo>
                  <a:lnTo>
                    <a:pt x="2917444" y="2209800"/>
                  </a:lnTo>
                  <a:lnTo>
                    <a:pt x="2904744" y="2209800"/>
                  </a:lnTo>
                  <a:lnTo>
                    <a:pt x="2892552" y="2197100"/>
                  </a:lnTo>
                  <a:lnTo>
                    <a:pt x="2859024" y="2184400"/>
                  </a:lnTo>
                  <a:lnTo>
                    <a:pt x="2848356" y="2171700"/>
                  </a:lnTo>
                  <a:close/>
                </a:path>
                <a:path w="4564380" h="2908300">
                  <a:moveTo>
                    <a:pt x="2915412" y="2197100"/>
                  </a:moveTo>
                  <a:lnTo>
                    <a:pt x="2904744" y="2209800"/>
                  </a:lnTo>
                  <a:lnTo>
                    <a:pt x="2917444" y="2209800"/>
                  </a:lnTo>
                  <a:lnTo>
                    <a:pt x="2915412" y="2197100"/>
                  </a:lnTo>
                  <a:close/>
                </a:path>
                <a:path w="4564380" h="2908300">
                  <a:moveTo>
                    <a:pt x="571500" y="2159000"/>
                  </a:moveTo>
                  <a:lnTo>
                    <a:pt x="560832" y="2197100"/>
                  </a:lnTo>
                  <a:lnTo>
                    <a:pt x="617219" y="2197100"/>
                  </a:lnTo>
                  <a:lnTo>
                    <a:pt x="583692" y="2184400"/>
                  </a:lnTo>
                  <a:lnTo>
                    <a:pt x="571500" y="2159000"/>
                  </a:lnTo>
                  <a:close/>
                </a:path>
                <a:path w="4564380" h="2908300">
                  <a:moveTo>
                    <a:pt x="2680716" y="2171700"/>
                  </a:moveTo>
                  <a:lnTo>
                    <a:pt x="2668524" y="2184400"/>
                  </a:lnTo>
                  <a:lnTo>
                    <a:pt x="2657856" y="2197100"/>
                  </a:lnTo>
                  <a:lnTo>
                    <a:pt x="2686049" y="2197100"/>
                  </a:lnTo>
                  <a:lnTo>
                    <a:pt x="2680716" y="2171700"/>
                  </a:lnTo>
                  <a:close/>
                </a:path>
                <a:path w="4564380" h="2908300">
                  <a:moveTo>
                    <a:pt x="2747772" y="2159000"/>
                  </a:moveTo>
                  <a:lnTo>
                    <a:pt x="2735580" y="2184400"/>
                  </a:lnTo>
                  <a:lnTo>
                    <a:pt x="2766060" y="2184400"/>
                  </a:lnTo>
                  <a:lnTo>
                    <a:pt x="2758440" y="2171700"/>
                  </a:lnTo>
                  <a:lnTo>
                    <a:pt x="2747772" y="2159000"/>
                  </a:lnTo>
                  <a:close/>
                </a:path>
                <a:path w="4564380" h="2908300">
                  <a:moveTo>
                    <a:pt x="1245108" y="2108200"/>
                  </a:moveTo>
                  <a:lnTo>
                    <a:pt x="1199388" y="2159000"/>
                  </a:lnTo>
                  <a:lnTo>
                    <a:pt x="1259332" y="2159000"/>
                  </a:lnTo>
                  <a:lnTo>
                    <a:pt x="1245108" y="2108200"/>
                  </a:lnTo>
                  <a:close/>
                </a:path>
                <a:path w="4564380" h="2908300">
                  <a:moveTo>
                    <a:pt x="481583" y="1955800"/>
                  </a:moveTo>
                  <a:lnTo>
                    <a:pt x="470916" y="1968500"/>
                  </a:lnTo>
                  <a:lnTo>
                    <a:pt x="460247" y="1993900"/>
                  </a:lnTo>
                  <a:lnTo>
                    <a:pt x="426719" y="2006600"/>
                  </a:lnTo>
                  <a:lnTo>
                    <a:pt x="414528" y="2032000"/>
                  </a:lnTo>
                  <a:lnTo>
                    <a:pt x="403859" y="2044700"/>
                  </a:lnTo>
                  <a:lnTo>
                    <a:pt x="391668" y="2070100"/>
                  </a:lnTo>
                  <a:lnTo>
                    <a:pt x="498754" y="2070100"/>
                  </a:lnTo>
                  <a:lnTo>
                    <a:pt x="493776" y="1981200"/>
                  </a:lnTo>
                  <a:lnTo>
                    <a:pt x="481583" y="1955800"/>
                  </a:lnTo>
                  <a:close/>
                </a:path>
                <a:path w="4564380" h="2908300">
                  <a:moveTo>
                    <a:pt x="2578608" y="2057400"/>
                  </a:moveTo>
                  <a:lnTo>
                    <a:pt x="2545080" y="2070100"/>
                  </a:lnTo>
                  <a:lnTo>
                    <a:pt x="2590800" y="2070100"/>
                  </a:lnTo>
                  <a:lnTo>
                    <a:pt x="2578608" y="2057400"/>
                  </a:lnTo>
                  <a:close/>
                </a:path>
                <a:path w="4564380" h="2908300">
                  <a:moveTo>
                    <a:pt x="2343912" y="1435100"/>
                  </a:moveTo>
                  <a:lnTo>
                    <a:pt x="2310384" y="1511300"/>
                  </a:lnTo>
                  <a:lnTo>
                    <a:pt x="2276856" y="1511300"/>
                  </a:lnTo>
                  <a:lnTo>
                    <a:pt x="2264664" y="1549400"/>
                  </a:lnTo>
                  <a:lnTo>
                    <a:pt x="2231136" y="1600200"/>
                  </a:lnTo>
                  <a:lnTo>
                    <a:pt x="2220468" y="1689100"/>
                  </a:lnTo>
                  <a:lnTo>
                    <a:pt x="2209800" y="1689100"/>
                  </a:lnTo>
                  <a:lnTo>
                    <a:pt x="2197608" y="1701800"/>
                  </a:lnTo>
                  <a:lnTo>
                    <a:pt x="2186940" y="1714500"/>
                  </a:lnTo>
                  <a:lnTo>
                    <a:pt x="2153412" y="1739900"/>
                  </a:lnTo>
                  <a:lnTo>
                    <a:pt x="2141220" y="1778000"/>
                  </a:lnTo>
                  <a:lnTo>
                    <a:pt x="2130552" y="1866900"/>
                  </a:lnTo>
                  <a:lnTo>
                    <a:pt x="2119884" y="1879600"/>
                  </a:lnTo>
                  <a:lnTo>
                    <a:pt x="2107692" y="2057400"/>
                  </a:lnTo>
                  <a:lnTo>
                    <a:pt x="2543556" y="2057400"/>
                  </a:lnTo>
                  <a:lnTo>
                    <a:pt x="2534412" y="1981200"/>
                  </a:lnTo>
                  <a:lnTo>
                    <a:pt x="2523744" y="1943100"/>
                  </a:lnTo>
                  <a:lnTo>
                    <a:pt x="2511552" y="1930400"/>
                  </a:lnTo>
                  <a:lnTo>
                    <a:pt x="2503017" y="1879600"/>
                  </a:lnTo>
                  <a:lnTo>
                    <a:pt x="2467356" y="1879600"/>
                  </a:lnTo>
                  <a:lnTo>
                    <a:pt x="2455164" y="1828800"/>
                  </a:lnTo>
                  <a:lnTo>
                    <a:pt x="2444496" y="1803400"/>
                  </a:lnTo>
                  <a:lnTo>
                    <a:pt x="2433828" y="1765300"/>
                  </a:lnTo>
                  <a:lnTo>
                    <a:pt x="2421636" y="1701800"/>
                  </a:lnTo>
                  <a:lnTo>
                    <a:pt x="2388108" y="1689100"/>
                  </a:lnTo>
                  <a:lnTo>
                    <a:pt x="2377440" y="1600200"/>
                  </a:lnTo>
                  <a:lnTo>
                    <a:pt x="2366772" y="1536700"/>
                  </a:lnTo>
                  <a:lnTo>
                    <a:pt x="2361895" y="1511300"/>
                  </a:lnTo>
                  <a:lnTo>
                    <a:pt x="2298192" y="1511300"/>
                  </a:lnTo>
                  <a:lnTo>
                    <a:pt x="2287524" y="1485900"/>
                  </a:lnTo>
                  <a:lnTo>
                    <a:pt x="2357018" y="1485900"/>
                  </a:lnTo>
                  <a:lnTo>
                    <a:pt x="2354580" y="1473200"/>
                  </a:lnTo>
                  <a:lnTo>
                    <a:pt x="2343912" y="1435100"/>
                  </a:lnTo>
                  <a:close/>
                </a:path>
                <a:path w="4564380" h="2908300">
                  <a:moveTo>
                    <a:pt x="2029968" y="1816100"/>
                  </a:moveTo>
                  <a:lnTo>
                    <a:pt x="1996440" y="1854200"/>
                  </a:lnTo>
                  <a:lnTo>
                    <a:pt x="1984247" y="1879600"/>
                  </a:lnTo>
                  <a:lnTo>
                    <a:pt x="1973580" y="1993900"/>
                  </a:lnTo>
                  <a:lnTo>
                    <a:pt x="1962912" y="1993900"/>
                  </a:lnTo>
                  <a:lnTo>
                    <a:pt x="1950720" y="2006600"/>
                  </a:lnTo>
                  <a:lnTo>
                    <a:pt x="1917192" y="2006600"/>
                  </a:lnTo>
                  <a:lnTo>
                    <a:pt x="1906524" y="2044700"/>
                  </a:lnTo>
                  <a:lnTo>
                    <a:pt x="2099310" y="2044700"/>
                  </a:lnTo>
                  <a:lnTo>
                    <a:pt x="2074164" y="2006600"/>
                  </a:lnTo>
                  <a:lnTo>
                    <a:pt x="2063495" y="1981200"/>
                  </a:lnTo>
                  <a:lnTo>
                    <a:pt x="2052828" y="1892300"/>
                  </a:lnTo>
                  <a:lnTo>
                    <a:pt x="2040636" y="1841500"/>
                  </a:lnTo>
                  <a:lnTo>
                    <a:pt x="2029968" y="1816100"/>
                  </a:lnTo>
                  <a:close/>
                </a:path>
                <a:path w="4564380" h="2908300">
                  <a:moveTo>
                    <a:pt x="2500884" y="1866900"/>
                  </a:moveTo>
                  <a:lnTo>
                    <a:pt x="2467356" y="1879600"/>
                  </a:lnTo>
                  <a:lnTo>
                    <a:pt x="2503017" y="1879600"/>
                  </a:lnTo>
                  <a:lnTo>
                    <a:pt x="2500884" y="1866900"/>
                  </a:lnTo>
                  <a:close/>
                </a:path>
                <a:path w="4564380" h="2908300">
                  <a:moveTo>
                    <a:pt x="4026408" y="190500"/>
                  </a:moveTo>
                  <a:lnTo>
                    <a:pt x="4014216" y="203200"/>
                  </a:lnTo>
                  <a:lnTo>
                    <a:pt x="4003548" y="228600"/>
                  </a:lnTo>
                  <a:lnTo>
                    <a:pt x="3959352" y="241300"/>
                  </a:lnTo>
                  <a:lnTo>
                    <a:pt x="3947160" y="355600"/>
                  </a:lnTo>
                  <a:lnTo>
                    <a:pt x="3936492" y="393700"/>
                  </a:lnTo>
                  <a:lnTo>
                    <a:pt x="3924300" y="444500"/>
                  </a:lnTo>
                  <a:lnTo>
                    <a:pt x="3913632" y="546100"/>
                  </a:lnTo>
                  <a:lnTo>
                    <a:pt x="3880104" y="660400"/>
                  </a:lnTo>
                  <a:lnTo>
                    <a:pt x="3869436" y="825500"/>
                  </a:lnTo>
                  <a:lnTo>
                    <a:pt x="3857244" y="990600"/>
                  </a:lnTo>
                  <a:lnTo>
                    <a:pt x="3846576" y="1041400"/>
                  </a:lnTo>
                  <a:lnTo>
                    <a:pt x="4564380" y="1041400"/>
                  </a:lnTo>
                  <a:lnTo>
                    <a:pt x="4564380" y="1028700"/>
                  </a:lnTo>
                  <a:lnTo>
                    <a:pt x="4507992" y="965200"/>
                  </a:lnTo>
                  <a:lnTo>
                    <a:pt x="4497324" y="914400"/>
                  </a:lnTo>
                  <a:lnTo>
                    <a:pt x="4485132" y="838200"/>
                  </a:lnTo>
                  <a:lnTo>
                    <a:pt x="4478731" y="800100"/>
                  </a:lnTo>
                  <a:lnTo>
                    <a:pt x="4463796" y="800100"/>
                  </a:lnTo>
                  <a:lnTo>
                    <a:pt x="4430268" y="774700"/>
                  </a:lnTo>
                  <a:lnTo>
                    <a:pt x="4418076" y="685800"/>
                  </a:lnTo>
                  <a:lnTo>
                    <a:pt x="4407408" y="660400"/>
                  </a:lnTo>
                  <a:lnTo>
                    <a:pt x="4396740" y="596900"/>
                  </a:lnTo>
                  <a:lnTo>
                    <a:pt x="4388031" y="533400"/>
                  </a:lnTo>
                  <a:lnTo>
                    <a:pt x="4328160" y="533400"/>
                  </a:lnTo>
                  <a:lnTo>
                    <a:pt x="4306824" y="482600"/>
                  </a:lnTo>
                  <a:lnTo>
                    <a:pt x="4273296" y="457200"/>
                  </a:lnTo>
                  <a:lnTo>
                    <a:pt x="4261104" y="254000"/>
                  </a:lnTo>
                  <a:lnTo>
                    <a:pt x="4256836" y="228600"/>
                  </a:lnTo>
                  <a:lnTo>
                    <a:pt x="4082796" y="228600"/>
                  </a:lnTo>
                  <a:lnTo>
                    <a:pt x="4026408" y="190500"/>
                  </a:lnTo>
                  <a:close/>
                </a:path>
                <a:path w="4564380" h="2908300">
                  <a:moveTo>
                    <a:pt x="4474464" y="774700"/>
                  </a:moveTo>
                  <a:lnTo>
                    <a:pt x="4463796" y="800100"/>
                  </a:lnTo>
                  <a:lnTo>
                    <a:pt x="4478731" y="800100"/>
                  </a:lnTo>
                  <a:lnTo>
                    <a:pt x="4474464" y="774700"/>
                  </a:lnTo>
                  <a:close/>
                </a:path>
                <a:path w="4564380" h="2908300">
                  <a:moveTo>
                    <a:pt x="4351020" y="482600"/>
                  </a:moveTo>
                  <a:lnTo>
                    <a:pt x="4340352" y="482600"/>
                  </a:lnTo>
                  <a:lnTo>
                    <a:pt x="4328160" y="533400"/>
                  </a:lnTo>
                  <a:lnTo>
                    <a:pt x="4388031" y="533400"/>
                  </a:lnTo>
                  <a:lnTo>
                    <a:pt x="4384548" y="508000"/>
                  </a:lnTo>
                  <a:lnTo>
                    <a:pt x="4351020" y="482600"/>
                  </a:lnTo>
                  <a:close/>
                </a:path>
                <a:path w="4564380" h="2908300">
                  <a:moveTo>
                    <a:pt x="4149852" y="0"/>
                  </a:moveTo>
                  <a:lnTo>
                    <a:pt x="4116324" y="76200"/>
                  </a:lnTo>
                  <a:lnTo>
                    <a:pt x="4104132" y="88900"/>
                  </a:lnTo>
                  <a:lnTo>
                    <a:pt x="4093464" y="152400"/>
                  </a:lnTo>
                  <a:lnTo>
                    <a:pt x="4082796" y="228600"/>
                  </a:lnTo>
                  <a:lnTo>
                    <a:pt x="4256836" y="228600"/>
                  </a:lnTo>
                  <a:lnTo>
                    <a:pt x="4250436" y="190500"/>
                  </a:lnTo>
                  <a:lnTo>
                    <a:pt x="4239768" y="152400"/>
                  </a:lnTo>
                  <a:lnTo>
                    <a:pt x="4230624" y="76200"/>
                  </a:lnTo>
                  <a:lnTo>
                    <a:pt x="4171188" y="76200"/>
                  </a:lnTo>
                  <a:lnTo>
                    <a:pt x="4149852" y="0"/>
                  </a:lnTo>
                  <a:close/>
                </a:path>
                <a:path w="4564380" h="2908300">
                  <a:moveTo>
                    <a:pt x="4227576" y="50800"/>
                  </a:moveTo>
                  <a:lnTo>
                    <a:pt x="4194048" y="50800"/>
                  </a:lnTo>
                  <a:lnTo>
                    <a:pt x="4183380" y="76200"/>
                  </a:lnTo>
                  <a:lnTo>
                    <a:pt x="4230624" y="76200"/>
                  </a:lnTo>
                  <a:lnTo>
                    <a:pt x="4227576" y="5080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2921507" y="5911595"/>
              <a:ext cx="4564380" cy="53340"/>
            </a:xfrm>
            <a:custGeom>
              <a:avLst/>
              <a:gdLst/>
              <a:ahLst/>
              <a:cxnLst/>
              <a:rect l="l" t="t" r="r" b="b"/>
              <a:pathLst>
                <a:path w="4564380" h="53339">
                  <a:moveTo>
                    <a:pt x="0" y="0"/>
                  </a:moveTo>
                  <a:lnTo>
                    <a:pt x="4564380" y="0"/>
                  </a:lnTo>
                </a:path>
                <a:path w="4564380" h="53339">
                  <a:moveTo>
                    <a:pt x="0" y="0"/>
                  </a:moveTo>
                  <a:lnTo>
                    <a:pt x="0" y="53339"/>
                  </a:lnTo>
                </a:path>
                <a:path w="4564380" h="53339">
                  <a:moveTo>
                    <a:pt x="347471" y="0"/>
                  </a:moveTo>
                  <a:lnTo>
                    <a:pt x="347471" y="53339"/>
                  </a:lnTo>
                </a:path>
                <a:path w="4564380" h="53339">
                  <a:moveTo>
                    <a:pt x="661416" y="0"/>
                  </a:moveTo>
                  <a:lnTo>
                    <a:pt x="661416" y="53339"/>
                  </a:lnTo>
                </a:path>
                <a:path w="4564380" h="53339">
                  <a:moveTo>
                    <a:pt x="1008888" y="0"/>
                  </a:moveTo>
                  <a:lnTo>
                    <a:pt x="1008888" y="53339"/>
                  </a:lnTo>
                </a:path>
                <a:path w="4564380" h="53339">
                  <a:moveTo>
                    <a:pt x="1345692" y="0"/>
                  </a:moveTo>
                  <a:lnTo>
                    <a:pt x="1345692" y="53339"/>
                  </a:lnTo>
                </a:path>
                <a:path w="4564380" h="53339">
                  <a:moveTo>
                    <a:pt x="1693164" y="0"/>
                  </a:moveTo>
                  <a:lnTo>
                    <a:pt x="1693164" y="53339"/>
                  </a:lnTo>
                </a:path>
                <a:path w="4564380" h="53339">
                  <a:moveTo>
                    <a:pt x="2029968" y="0"/>
                  </a:moveTo>
                  <a:lnTo>
                    <a:pt x="2029968" y="53339"/>
                  </a:lnTo>
                </a:path>
                <a:path w="4564380" h="53339">
                  <a:moveTo>
                    <a:pt x="2377440" y="0"/>
                  </a:moveTo>
                  <a:lnTo>
                    <a:pt x="2377440" y="53339"/>
                  </a:lnTo>
                </a:path>
                <a:path w="4564380" h="53339">
                  <a:moveTo>
                    <a:pt x="2724912" y="0"/>
                  </a:moveTo>
                  <a:lnTo>
                    <a:pt x="2724912" y="53339"/>
                  </a:lnTo>
                </a:path>
                <a:path w="4564380" h="53339">
                  <a:moveTo>
                    <a:pt x="3061716" y="0"/>
                  </a:moveTo>
                  <a:lnTo>
                    <a:pt x="3061716" y="53339"/>
                  </a:lnTo>
                </a:path>
                <a:path w="4564380" h="53339">
                  <a:moveTo>
                    <a:pt x="3409188" y="0"/>
                  </a:moveTo>
                  <a:lnTo>
                    <a:pt x="3409188" y="53339"/>
                  </a:lnTo>
                </a:path>
                <a:path w="4564380" h="53339">
                  <a:moveTo>
                    <a:pt x="3745992" y="0"/>
                  </a:moveTo>
                  <a:lnTo>
                    <a:pt x="3745992" y="53339"/>
                  </a:lnTo>
                </a:path>
                <a:path w="4564380" h="53339">
                  <a:moveTo>
                    <a:pt x="4093464" y="0"/>
                  </a:moveTo>
                  <a:lnTo>
                    <a:pt x="4093464" y="53339"/>
                  </a:lnTo>
                </a:path>
                <a:path w="4564380" h="53339">
                  <a:moveTo>
                    <a:pt x="4440936" y="0"/>
                  </a:moveTo>
                  <a:lnTo>
                    <a:pt x="4440936" y="5333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/>
          <p:cNvSpPr txBox="1"/>
          <p:nvPr/>
        </p:nvSpPr>
        <p:spPr>
          <a:xfrm>
            <a:off x="7605521" y="6106769"/>
            <a:ext cx="3771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5.0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605521" y="5509336"/>
            <a:ext cx="32829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14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.</a:t>
            </a:r>
            <a:r>
              <a:rPr dirty="0" sz="1050" spc="-2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05521" y="4912867"/>
            <a:ext cx="3771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95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5.0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605521" y="4316095"/>
            <a:ext cx="3911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5.0</a:t>
            </a:r>
            <a:r>
              <a:rPr dirty="0" sz="1050" spc="-70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605521" y="3719322"/>
            <a:ext cx="3892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solidFill>
                  <a:srgbClr val="585858"/>
                </a:solidFill>
                <a:latin typeface="Tahoma"/>
                <a:cs typeface="Tahoma"/>
              </a:rPr>
              <a:t>3</a:t>
            </a:r>
            <a:r>
              <a:rPr dirty="0" sz="1050" spc="-90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050" spc="-105">
                <a:solidFill>
                  <a:srgbClr val="585858"/>
                </a:solidFill>
                <a:latin typeface="Tahoma"/>
                <a:cs typeface="Tahoma"/>
              </a:rPr>
              <a:t>.</a:t>
            </a:r>
            <a:r>
              <a:rPr dirty="0" sz="1050" spc="-2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605521" y="3121863"/>
            <a:ext cx="39687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solidFill>
                  <a:srgbClr val="585858"/>
                </a:solidFill>
                <a:latin typeface="Tahoma"/>
                <a:cs typeface="Tahoma"/>
              </a:rPr>
              <a:t>4</a:t>
            </a:r>
            <a:r>
              <a:rPr dirty="0" sz="1050" spc="-60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050" spc="-120">
                <a:solidFill>
                  <a:srgbClr val="585858"/>
                </a:solidFill>
                <a:latin typeface="Tahoma"/>
                <a:cs typeface="Tahoma"/>
              </a:rPr>
              <a:t>.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2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605521" y="2525395"/>
            <a:ext cx="3911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7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050" spc="-85">
                <a:solidFill>
                  <a:srgbClr val="585858"/>
                </a:solidFill>
                <a:latin typeface="Tahoma"/>
                <a:cs typeface="Tahoma"/>
              </a:rPr>
              <a:t>5</a:t>
            </a:r>
            <a:r>
              <a:rPr dirty="0" sz="1050" spc="-105">
                <a:solidFill>
                  <a:srgbClr val="585858"/>
                </a:solidFill>
                <a:latin typeface="Tahoma"/>
                <a:cs typeface="Tahoma"/>
              </a:rPr>
              <a:t>.</a:t>
            </a:r>
            <a:r>
              <a:rPr dirty="0" sz="1050" spc="-25">
                <a:solidFill>
                  <a:srgbClr val="585858"/>
                </a:solidFill>
                <a:latin typeface="Tahoma"/>
                <a:cs typeface="Tahoma"/>
              </a:rPr>
              <a:t>00</a:t>
            </a:r>
            <a:r>
              <a:rPr dirty="0" sz="1050" spc="-15">
                <a:solidFill>
                  <a:srgbClr val="585858"/>
                </a:solidFill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809036" y="6303163"/>
            <a:ext cx="4663440" cy="47180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50"/>
              </a:spcBef>
            </a:pPr>
            <a:r>
              <a:rPr dirty="0" sz="1200" spc="-65">
                <a:solidFill>
                  <a:srgbClr val="585858"/>
                </a:solidFill>
                <a:latin typeface="Tahoma"/>
                <a:cs typeface="Tahoma"/>
              </a:rPr>
              <a:t>jan-23</a:t>
            </a:r>
            <a:endParaRPr sz="1200">
              <a:latin typeface="Tahoma"/>
              <a:cs typeface="Tahoma"/>
            </a:endParaRPr>
          </a:p>
          <a:p>
            <a:pPr algn="just" marL="12700" marR="5080" indent="52705">
              <a:lnSpc>
                <a:spcPct val="180900"/>
              </a:lnSpc>
              <a:spcBef>
                <a:spcPts val="130"/>
              </a:spcBef>
            </a:pP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f</a:t>
            </a:r>
            <a:r>
              <a:rPr dirty="0" sz="1200" spc="-1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-23  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m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</a:t>
            </a:r>
            <a:r>
              <a:rPr dirty="0" sz="1200" spc="5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3  </a:t>
            </a:r>
            <a:r>
              <a:rPr dirty="0" sz="1200" spc="-50">
                <a:solidFill>
                  <a:srgbClr val="585858"/>
                </a:solidFill>
                <a:latin typeface="Tahoma"/>
                <a:cs typeface="Tahoma"/>
              </a:rPr>
              <a:t>abr-23</a:t>
            </a:r>
            <a:endParaRPr sz="1200">
              <a:latin typeface="Tahoma"/>
              <a:cs typeface="Tahoma"/>
            </a:endParaRPr>
          </a:p>
          <a:p>
            <a:pPr algn="r" marR="5715">
              <a:lnSpc>
                <a:spcPct val="100000"/>
              </a:lnSpc>
              <a:spcBef>
                <a:spcPts val="1210"/>
              </a:spcBef>
            </a:pPr>
            <a:r>
              <a:rPr dirty="0" sz="1200" spc="-55">
                <a:solidFill>
                  <a:srgbClr val="585858"/>
                </a:solidFill>
                <a:latin typeface="Tahoma"/>
                <a:cs typeface="Tahoma"/>
              </a:rPr>
              <a:t>mai-23</a:t>
            </a:r>
            <a:endParaRPr sz="1200">
              <a:latin typeface="Tahoma"/>
              <a:cs typeface="Tahoma"/>
            </a:endParaRPr>
          </a:p>
          <a:p>
            <a:pPr algn="r" marL="21590" marR="5080" indent="47625">
              <a:lnSpc>
                <a:spcPct val="187800"/>
              </a:lnSpc>
              <a:spcBef>
                <a:spcPts val="35"/>
              </a:spcBef>
            </a:pPr>
            <a:r>
              <a:rPr dirty="0" sz="1200" spc="-5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u</a:t>
            </a:r>
            <a:r>
              <a:rPr dirty="0" sz="1200" spc="5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-23  </a:t>
            </a:r>
            <a:r>
              <a:rPr dirty="0" sz="1200" spc="-65">
                <a:solidFill>
                  <a:srgbClr val="585858"/>
                </a:solidFill>
                <a:latin typeface="Tahoma"/>
                <a:cs typeface="Tahoma"/>
              </a:rPr>
              <a:t>jul-23 </a:t>
            </a:r>
            <a:r>
              <a:rPr dirty="0" sz="1200" spc="-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ag</a:t>
            </a:r>
            <a:r>
              <a:rPr dirty="0" sz="1200" spc="-1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-23  </a:t>
            </a:r>
            <a:r>
              <a:rPr dirty="0" sz="1200" spc="-50">
                <a:solidFill>
                  <a:srgbClr val="585858"/>
                </a:solidFill>
                <a:latin typeface="Tahoma"/>
                <a:cs typeface="Tahoma"/>
              </a:rPr>
              <a:t>set-23 </a:t>
            </a:r>
            <a:r>
              <a:rPr dirty="0" sz="1200" spc="-45">
                <a:solidFill>
                  <a:srgbClr val="585858"/>
                </a:solidFill>
                <a:latin typeface="Tahoma"/>
                <a:cs typeface="Tahoma"/>
              </a:rPr>
              <a:t> out-23 </a:t>
            </a:r>
            <a:r>
              <a:rPr dirty="0" sz="1200" spc="-3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-23  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dirty="0" sz="1200" spc="-10">
                <a:solidFill>
                  <a:srgbClr val="585858"/>
                </a:solidFill>
                <a:latin typeface="Tahoma"/>
                <a:cs typeface="Tahoma"/>
              </a:rPr>
              <a:t>z</a:t>
            </a:r>
            <a:r>
              <a:rPr dirty="0" sz="1200">
                <a:solidFill>
                  <a:srgbClr val="585858"/>
                </a:solidFill>
                <a:latin typeface="Tahoma"/>
                <a:cs typeface="Tahoma"/>
              </a:rPr>
              <a:t>-23  </a:t>
            </a:r>
            <a:r>
              <a:rPr dirty="0" sz="1200" spc="-55">
                <a:solidFill>
                  <a:srgbClr val="585858"/>
                </a:solidFill>
                <a:latin typeface="Tahoma"/>
                <a:cs typeface="Tahoma"/>
              </a:rPr>
              <a:t>jan-24 </a:t>
            </a:r>
            <a:r>
              <a:rPr dirty="0" sz="1200" spc="-36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585858"/>
                </a:solidFill>
                <a:latin typeface="Tahoma"/>
                <a:cs typeface="Tahoma"/>
              </a:rPr>
              <a:t>fev-24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896614" y="1870329"/>
            <a:ext cx="29952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Fl</a:t>
            </a:r>
            <a:r>
              <a:rPr dirty="0" sz="1400" spc="-40">
                <a:solidFill>
                  <a:srgbClr val="585858"/>
                </a:solidFill>
                <a:latin typeface="Tahoma"/>
                <a:cs typeface="Tahoma"/>
              </a:rPr>
              <a:t>uxo</a:t>
            </a:r>
            <a:r>
              <a:rPr dirty="0" sz="1400" spc="-2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dirty="0" sz="1400" spc="-7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dirty="0" sz="1400" spc="-1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dirty="0" sz="1400" spc="-40">
                <a:solidFill>
                  <a:srgbClr val="585858"/>
                </a:solidFill>
                <a:latin typeface="Tahoma"/>
                <a:cs typeface="Tahoma"/>
              </a:rPr>
              <a:t>gei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dirty="0" sz="1400" spc="-25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dirty="0" sz="1400" spc="-204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Acumu</a:t>
            </a:r>
            <a:r>
              <a:rPr dirty="0" sz="1400" spc="-15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dirty="0" sz="1400" spc="-30">
                <a:solidFill>
                  <a:srgbClr val="585858"/>
                </a:solidFill>
                <a:latin typeface="Tahoma"/>
                <a:cs typeface="Tahoma"/>
              </a:rPr>
              <a:t>ado</a:t>
            </a:r>
            <a:r>
              <a:rPr dirty="0" sz="1400" spc="-2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125">
                <a:solidFill>
                  <a:srgbClr val="585858"/>
                </a:solidFill>
                <a:latin typeface="Tahoma"/>
                <a:cs typeface="Tahoma"/>
              </a:rPr>
              <a:t>(R</a:t>
            </a:r>
            <a:r>
              <a:rPr dirty="0" sz="1400" spc="20">
                <a:solidFill>
                  <a:srgbClr val="585858"/>
                </a:solidFill>
                <a:latin typeface="Tahoma"/>
                <a:cs typeface="Tahoma"/>
              </a:rPr>
              <a:t>$</a:t>
            </a:r>
            <a:r>
              <a:rPr dirty="0" sz="1400" spc="-2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400" spc="-65">
                <a:solidFill>
                  <a:srgbClr val="585858"/>
                </a:solidFill>
                <a:latin typeface="Tahoma"/>
                <a:cs typeface="Tahoma"/>
              </a:rPr>
              <a:t>B</a:t>
            </a:r>
            <a:r>
              <a:rPr dirty="0" sz="1400" spc="-5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dirty="0" sz="1400" spc="-45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dirty="0" sz="1400" spc="-55">
                <a:solidFill>
                  <a:srgbClr val="585858"/>
                </a:solidFill>
                <a:latin typeface="Tahoma"/>
                <a:cs typeface="Tahoma"/>
              </a:rPr>
              <a:t>h</a:t>
            </a:r>
            <a:r>
              <a:rPr dirty="0" sz="1400" spc="-35">
                <a:solidFill>
                  <a:srgbClr val="585858"/>
                </a:solidFill>
                <a:latin typeface="Tahoma"/>
                <a:cs typeface="Tahoma"/>
              </a:rPr>
              <a:t>õ</a:t>
            </a:r>
            <a:r>
              <a:rPr dirty="0" sz="1400" spc="-60">
                <a:solidFill>
                  <a:srgbClr val="585858"/>
                </a:solidFill>
                <a:latin typeface="Tahoma"/>
                <a:cs typeface="Tahoma"/>
              </a:rPr>
              <a:t>es</a:t>
            </a:r>
            <a:r>
              <a:rPr dirty="0" sz="1400" spc="-155">
                <a:solidFill>
                  <a:srgbClr val="585858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182356" y="2016251"/>
            <a:ext cx="0" cy="4680585"/>
          </a:xfrm>
          <a:custGeom>
            <a:avLst/>
            <a:gdLst/>
            <a:ahLst/>
            <a:cxnLst/>
            <a:rect l="l" t="t" r="r" b="b"/>
            <a:pathLst>
              <a:path w="0" h="4680584">
                <a:moveTo>
                  <a:pt x="0" y="0"/>
                </a:moveTo>
                <a:lnTo>
                  <a:pt x="0" y="4680000"/>
                </a:lnTo>
              </a:path>
            </a:pathLst>
          </a:custGeom>
          <a:ln w="9525">
            <a:solidFill>
              <a:srgbClr val="C3EBF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9" name="object 139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40" name="object 1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3" name="object 1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9140" y="0"/>
            <a:ext cx="2232660" cy="6858000"/>
          </a:xfrm>
          <a:custGeom>
            <a:avLst/>
            <a:gdLst/>
            <a:ahLst/>
            <a:cxnLst/>
            <a:rect l="l" t="t" r="r" b="b"/>
            <a:pathLst>
              <a:path w="2232659" h="6858000">
                <a:moveTo>
                  <a:pt x="2232659" y="0"/>
                </a:moveTo>
                <a:lnTo>
                  <a:pt x="0" y="0"/>
                </a:lnTo>
                <a:lnTo>
                  <a:pt x="0" y="6858000"/>
                </a:lnTo>
                <a:lnTo>
                  <a:pt x="2232659" y="6858000"/>
                </a:lnTo>
                <a:lnTo>
                  <a:pt x="2232659" y="0"/>
                </a:lnTo>
                <a:close/>
              </a:path>
            </a:pathLst>
          </a:custGeom>
          <a:solidFill>
            <a:srgbClr val="1C2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781300" cy="6856730"/>
          </a:xfrm>
          <a:custGeom>
            <a:avLst/>
            <a:gdLst/>
            <a:ahLst/>
            <a:cxnLst/>
            <a:rect l="l" t="t" r="r" b="b"/>
            <a:pathLst>
              <a:path w="2781300" h="6856730">
                <a:moveTo>
                  <a:pt x="0" y="6856476"/>
                </a:moveTo>
                <a:lnTo>
                  <a:pt x="2781299" y="6856476"/>
                </a:lnTo>
                <a:lnTo>
                  <a:pt x="2781299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3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6801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018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38172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5882" y="5912133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62"/>
                </a:lnTo>
                <a:lnTo>
                  <a:pt x="8218" y="181207"/>
                </a:lnTo>
                <a:lnTo>
                  <a:pt x="223535" y="6557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28870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218" y="0"/>
                </a:moveTo>
                <a:lnTo>
                  <a:pt x="0" y="6531"/>
                </a:lnTo>
                <a:lnTo>
                  <a:pt x="215481" y="181140"/>
                </a:lnTo>
                <a:lnTo>
                  <a:pt x="223535" y="174609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76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36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312621" y="0"/>
                </a:moveTo>
                <a:lnTo>
                  <a:pt x="261979" y="3352"/>
                </a:lnTo>
                <a:lnTo>
                  <a:pt x="213931" y="12981"/>
                </a:lnTo>
                <a:lnTo>
                  <a:pt x="169120" y="28365"/>
                </a:lnTo>
                <a:lnTo>
                  <a:pt x="128188" y="48983"/>
                </a:lnTo>
                <a:lnTo>
                  <a:pt x="91777" y="74312"/>
                </a:lnTo>
                <a:lnTo>
                  <a:pt x="60528" y="103831"/>
                </a:lnTo>
                <a:lnTo>
                  <a:pt x="35084" y="137018"/>
                </a:lnTo>
                <a:lnTo>
                  <a:pt x="16086" y="173351"/>
                </a:lnTo>
                <a:lnTo>
                  <a:pt x="4177" y="212309"/>
                </a:lnTo>
                <a:lnTo>
                  <a:pt x="0" y="253369"/>
                </a:lnTo>
                <a:lnTo>
                  <a:pt x="11505" y="253369"/>
                </a:lnTo>
                <a:lnTo>
                  <a:pt x="16399" y="209489"/>
                </a:lnTo>
                <a:lnTo>
                  <a:pt x="30406" y="168202"/>
                </a:lnTo>
                <a:lnTo>
                  <a:pt x="52681" y="130192"/>
                </a:lnTo>
                <a:lnTo>
                  <a:pt x="82380" y="96141"/>
                </a:lnTo>
                <a:lnTo>
                  <a:pt x="118655" y="66734"/>
                </a:lnTo>
                <a:lnTo>
                  <a:pt x="160663" y="42653"/>
                </a:lnTo>
                <a:lnTo>
                  <a:pt x="207557" y="24581"/>
                </a:lnTo>
                <a:lnTo>
                  <a:pt x="258491" y="13201"/>
                </a:lnTo>
                <a:lnTo>
                  <a:pt x="312621" y="9196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325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505" y="0"/>
                </a:moveTo>
                <a:lnTo>
                  <a:pt x="0" y="0"/>
                </a:lnTo>
                <a:lnTo>
                  <a:pt x="4173" y="41092"/>
                </a:lnTo>
                <a:lnTo>
                  <a:pt x="16070" y="80067"/>
                </a:lnTo>
                <a:lnTo>
                  <a:pt x="35053" y="116405"/>
                </a:lnTo>
                <a:lnTo>
                  <a:pt x="60480" y="149588"/>
                </a:lnTo>
                <a:lnTo>
                  <a:pt x="91715" y="179097"/>
                </a:lnTo>
                <a:lnTo>
                  <a:pt x="128117" y="204413"/>
                </a:lnTo>
                <a:lnTo>
                  <a:pt x="169048" y="225017"/>
                </a:lnTo>
                <a:lnTo>
                  <a:pt x="213868" y="240391"/>
                </a:lnTo>
                <a:lnTo>
                  <a:pt x="261939" y="250014"/>
                </a:lnTo>
                <a:lnTo>
                  <a:pt x="312621" y="253369"/>
                </a:lnTo>
                <a:lnTo>
                  <a:pt x="312621" y="244106"/>
                </a:lnTo>
                <a:lnTo>
                  <a:pt x="258534" y="240131"/>
                </a:lnTo>
                <a:lnTo>
                  <a:pt x="207623" y="228770"/>
                </a:lnTo>
                <a:lnTo>
                  <a:pt x="160736" y="210708"/>
                </a:lnTo>
                <a:lnTo>
                  <a:pt x="118723" y="186631"/>
                </a:lnTo>
                <a:lnTo>
                  <a:pt x="82434" y="157224"/>
                </a:lnTo>
                <a:lnTo>
                  <a:pt x="52718" y="123172"/>
                </a:lnTo>
                <a:lnTo>
                  <a:pt x="30425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3613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58" y="43861"/>
                </a:lnTo>
                <a:lnTo>
                  <a:pt x="282052" y="85148"/>
                </a:lnTo>
                <a:lnTo>
                  <a:pt x="259781" y="123174"/>
                </a:lnTo>
                <a:lnTo>
                  <a:pt x="230091" y="157250"/>
                </a:lnTo>
                <a:lnTo>
                  <a:pt x="193829" y="186690"/>
                </a:lnTo>
                <a:lnTo>
                  <a:pt x="151842" y="210804"/>
                </a:lnTo>
                <a:lnTo>
                  <a:pt x="104977" y="228906"/>
                </a:lnTo>
                <a:lnTo>
                  <a:pt x="54080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0711" y="5621013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6"/>
                </a:lnTo>
                <a:lnTo>
                  <a:pt x="304583" y="926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0966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1152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8" y="24541"/>
                </a:lnTo>
                <a:lnTo>
                  <a:pt x="151885" y="42623"/>
                </a:lnTo>
                <a:lnTo>
                  <a:pt x="193897" y="66727"/>
                </a:lnTo>
                <a:lnTo>
                  <a:pt x="230187" y="96166"/>
                </a:lnTo>
                <a:lnTo>
                  <a:pt x="259902" y="130253"/>
                </a:lnTo>
                <a:lnTo>
                  <a:pt x="282196" y="168299"/>
                </a:lnTo>
                <a:lnTo>
                  <a:pt x="296216" y="209616"/>
                </a:lnTo>
                <a:lnTo>
                  <a:pt x="301115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2755" y="5956505"/>
            <a:ext cx="111603" cy="9043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52700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341" y="0"/>
                </a:moveTo>
                <a:lnTo>
                  <a:pt x="0" y="0"/>
                </a:lnTo>
                <a:lnTo>
                  <a:pt x="0" y="6750"/>
                </a:lnTo>
                <a:lnTo>
                  <a:pt x="2396" y="16416"/>
                </a:lnTo>
                <a:lnTo>
                  <a:pt x="8937" y="24295"/>
                </a:lnTo>
                <a:lnTo>
                  <a:pt x="18652" y="29599"/>
                </a:lnTo>
                <a:lnTo>
                  <a:pt x="30571" y="31542"/>
                </a:lnTo>
                <a:lnTo>
                  <a:pt x="81196" y="31542"/>
                </a:lnTo>
                <a:lnTo>
                  <a:pt x="92994" y="29391"/>
                </a:lnTo>
                <a:lnTo>
                  <a:pt x="102604" y="24028"/>
                </a:lnTo>
                <a:lnTo>
                  <a:pt x="103553" y="22878"/>
                </a:lnTo>
                <a:lnTo>
                  <a:pt x="20216" y="22878"/>
                </a:lnTo>
                <a:lnTo>
                  <a:pt x="11341" y="15681"/>
                </a:lnTo>
                <a:lnTo>
                  <a:pt x="11341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919" y="0"/>
                </a:lnTo>
                <a:lnTo>
                  <a:pt x="100919" y="15681"/>
                </a:lnTo>
                <a:lnTo>
                  <a:pt x="92044" y="22878"/>
                </a:lnTo>
                <a:lnTo>
                  <a:pt x="103553" y="22878"/>
                </a:lnTo>
                <a:lnTo>
                  <a:pt x="109071" y="16191"/>
                </a:lnTo>
                <a:lnTo>
                  <a:pt x="111406" y="675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70785" y="629104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8705" y="666493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481" y="0"/>
                </a:moveTo>
                <a:lnTo>
                  <a:pt x="0" y="174651"/>
                </a:lnTo>
                <a:lnTo>
                  <a:pt x="8053" y="181205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1976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767" y="6626565"/>
            <a:ext cx="212082" cy="2299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426135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699" y="6617781"/>
            <a:ext cx="251158" cy="2386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486793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03"/>
                </a:lnTo>
                <a:lnTo>
                  <a:pt x="54080" y="13087"/>
                </a:lnTo>
                <a:lnTo>
                  <a:pt x="104977" y="24465"/>
                </a:lnTo>
                <a:lnTo>
                  <a:pt x="151842" y="42549"/>
                </a:lnTo>
                <a:lnTo>
                  <a:pt x="193829" y="66652"/>
                </a:lnTo>
                <a:lnTo>
                  <a:pt x="230091" y="96087"/>
                </a:lnTo>
                <a:lnTo>
                  <a:pt x="259781" y="130167"/>
                </a:lnTo>
                <a:lnTo>
                  <a:pt x="282052" y="168203"/>
                </a:lnTo>
                <a:lnTo>
                  <a:pt x="296058" y="209508"/>
                </a:lnTo>
                <a:lnTo>
                  <a:pt x="300951" y="253396"/>
                </a:lnTo>
                <a:lnTo>
                  <a:pt x="312785" y="253396"/>
                </a:lnTo>
                <a:lnTo>
                  <a:pt x="308647" y="212288"/>
                </a:lnTo>
                <a:lnTo>
                  <a:pt x="296760" y="173285"/>
                </a:lnTo>
                <a:lnTo>
                  <a:pt x="277769" y="136913"/>
                </a:lnTo>
                <a:lnTo>
                  <a:pt x="252317" y="103694"/>
                </a:lnTo>
                <a:lnTo>
                  <a:pt x="221049" y="74155"/>
                </a:lnTo>
                <a:lnTo>
                  <a:pt x="184608" y="48819"/>
                </a:lnTo>
                <a:lnTo>
                  <a:pt x="143639" y="28211"/>
                </a:lnTo>
                <a:lnTo>
                  <a:pt x="98785" y="12856"/>
                </a:lnTo>
                <a:lnTo>
                  <a:pt x="50691" y="32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700" y="6341232"/>
            <a:ext cx="111439" cy="902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834734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68431" y="4904232"/>
            <a:ext cx="12065" cy="109855"/>
          </a:xfrm>
          <a:custGeom>
            <a:avLst/>
            <a:gdLst/>
            <a:ahLst/>
            <a:cxnLst/>
            <a:rect l="l" t="t" r="r" b="b"/>
            <a:pathLst>
              <a:path w="12065" h="109854">
                <a:moveTo>
                  <a:pt x="0" y="0"/>
                </a:moveTo>
                <a:lnTo>
                  <a:pt x="11505" y="0"/>
                </a:lnTo>
                <a:lnTo>
                  <a:pt x="11505" y="109783"/>
                </a:lnTo>
                <a:lnTo>
                  <a:pt x="0" y="10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88285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69320" y="591210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90253" y="5912146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215317" y="0"/>
                </a:moveTo>
                <a:lnTo>
                  <a:pt x="0" y="174662"/>
                </a:lnTo>
                <a:lnTo>
                  <a:pt x="8053" y="18122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3381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186802" y="5169031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371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77693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85"/>
                </a:lnTo>
                <a:lnTo>
                  <a:pt x="11505" y="246985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7051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596"/>
                </a:lnTo>
                <a:lnTo>
                  <a:pt x="54086" y="13569"/>
                </a:lnTo>
                <a:lnTo>
                  <a:pt x="104998" y="24940"/>
                </a:lnTo>
                <a:lnTo>
                  <a:pt x="151885" y="43021"/>
                </a:lnTo>
                <a:lnTo>
                  <a:pt x="193897" y="67123"/>
                </a:lnTo>
                <a:lnTo>
                  <a:pt x="230187" y="96559"/>
                </a:lnTo>
                <a:lnTo>
                  <a:pt x="259902" y="130641"/>
                </a:lnTo>
                <a:lnTo>
                  <a:pt x="282196" y="168680"/>
                </a:lnTo>
                <a:lnTo>
                  <a:pt x="296216" y="209987"/>
                </a:lnTo>
                <a:lnTo>
                  <a:pt x="301115" y="253876"/>
                </a:lnTo>
                <a:lnTo>
                  <a:pt x="312621" y="253876"/>
                </a:lnTo>
                <a:lnTo>
                  <a:pt x="308532" y="212723"/>
                </a:lnTo>
                <a:lnTo>
                  <a:pt x="296692" y="173682"/>
                </a:lnTo>
                <a:lnTo>
                  <a:pt x="277744" y="137274"/>
                </a:lnTo>
                <a:lnTo>
                  <a:pt x="252329" y="104021"/>
                </a:lnTo>
                <a:lnTo>
                  <a:pt x="221090" y="74445"/>
                </a:lnTo>
                <a:lnTo>
                  <a:pt x="184669" y="49069"/>
                </a:lnTo>
                <a:lnTo>
                  <a:pt x="143707" y="28414"/>
                </a:lnTo>
                <a:lnTo>
                  <a:pt x="98847" y="13003"/>
                </a:lnTo>
                <a:lnTo>
                  <a:pt x="5073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4653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456" y="0"/>
                </a:moveTo>
                <a:lnTo>
                  <a:pt x="261814" y="3352"/>
                </a:lnTo>
                <a:lnTo>
                  <a:pt x="213768" y="12981"/>
                </a:lnTo>
                <a:lnTo>
                  <a:pt x="168960" y="28365"/>
                </a:lnTo>
                <a:lnTo>
                  <a:pt x="128034" y="48983"/>
                </a:lnTo>
                <a:lnTo>
                  <a:pt x="91633" y="74312"/>
                </a:lnTo>
                <a:lnTo>
                  <a:pt x="60399" y="103831"/>
                </a:lnTo>
                <a:lnTo>
                  <a:pt x="34976" y="137018"/>
                </a:lnTo>
                <a:lnTo>
                  <a:pt x="16006" y="173351"/>
                </a:lnTo>
                <a:lnTo>
                  <a:pt x="4133" y="212309"/>
                </a:lnTo>
                <a:lnTo>
                  <a:pt x="0" y="253369"/>
                </a:lnTo>
                <a:lnTo>
                  <a:pt x="11341" y="253369"/>
                </a:lnTo>
                <a:lnTo>
                  <a:pt x="16234" y="209489"/>
                </a:lnTo>
                <a:lnTo>
                  <a:pt x="30241" y="168202"/>
                </a:lnTo>
                <a:lnTo>
                  <a:pt x="52517" y="130192"/>
                </a:lnTo>
                <a:lnTo>
                  <a:pt x="82215" y="96141"/>
                </a:lnTo>
                <a:lnTo>
                  <a:pt x="118491" y="66734"/>
                </a:lnTo>
                <a:lnTo>
                  <a:pt x="160498" y="42653"/>
                </a:lnTo>
                <a:lnTo>
                  <a:pt x="207392" y="24581"/>
                </a:lnTo>
                <a:lnTo>
                  <a:pt x="258327" y="13201"/>
                </a:lnTo>
                <a:lnTo>
                  <a:pt x="312456" y="9196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11192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218" y="41092"/>
                </a:lnTo>
                <a:lnTo>
                  <a:pt x="16151" y="80067"/>
                </a:lnTo>
                <a:lnTo>
                  <a:pt x="35161" y="116405"/>
                </a:lnTo>
                <a:lnTo>
                  <a:pt x="60609" y="149588"/>
                </a:lnTo>
                <a:lnTo>
                  <a:pt x="91859" y="179097"/>
                </a:lnTo>
                <a:lnTo>
                  <a:pt x="128271" y="204413"/>
                </a:lnTo>
                <a:lnTo>
                  <a:pt x="169208" y="225017"/>
                </a:lnTo>
                <a:lnTo>
                  <a:pt x="214031" y="240391"/>
                </a:lnTo>
                <a:lnTo>
                  <a:pt x="262103" y="250014"/>
                </a:lnTo>
                <a:lnTo>
                  <a:pt x="312785" y="253369"/>
                </a:lnTo>
                <a:lnTo>
                  <a:pt x="312785" y="244106"/>
                </a:lnTo>
                <a:lnTo>
                  <a:pt x="258650" y="240131"/>
                </a:lnTo>
                <a:lnTo>
                  <a:pt x="207700" y="228770"/>
                </a:lnTo>
                <a:lnTo>
                  <a:pt x="160785" y="210708"/>
                </a:lnTo>
                <a:lnTo>
                  <a:pt x="118751" y="186631"/>
                </a:lnTo>
                <a:lnTo>
                  <a:pt x="82448" y="157224"/>
                </a:lnTo>
                <a:lnTo>
                  <a:pt x="52724" y="123172"/>
                </a:lnTo>
                <a:lnTo>
                  <a:pt x="30427" y="85160"/>
                </a:lnTo>
                <a:lnTo>
                  <a:pt x="16404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81546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312456" y="0"/>
                </a:moveTo>
                <a:lnTo>
                  <a:pt x="300951" y="0"/>
                </a:lnTo>
                <a:lnTo>
                  <a:pt x="296063" y="43861"/>
                </a:lnTo>
                <a:lnTo>
                  <a:pt x="282071" y="85148"/>
                </a:lnTo>
                <a:lnTo>
                  <a:pt x="259817" y="123174"/>
                </a:lnTo>
                <a:lnTo>
                  <a:pt x="230145" y="157250"/>
                </a:lnTo>
                <a:lnTo>
                  <a:pt x="193896" y="186690"/>
                </a:lnTo>
                <a:lnTo>
                  <a:pt x="151915" y="210804"/>
                </a:lnTo>
                <a:lnTo>
                  <a:pt x="105043" y="228906"/>
                </a:lnTo>
                <a:lnTo>
                  <a:pt x="54124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1" y="250164"/>
                </a:lnTo>
                <a:lnTo>
                  <a:pt x="98751" y="240535"/>
                </a:lnTo>
                <a:lnTo>
                  <a:pt x="143568" y="225149"/>
                </a:lnTo>
                <a:lnTo>
                  <a:pt x="184493" y="204527"/>
                </a:lnTo>
                <a:lnTo>
                  <a:pt x="220885" y="179191"/>
                </a:lnTo>
                <a:lnTo>
                  <a:pt x="252104" y="149659"/>
                </a:lnTo>
                <a:lnTo>
                  <a:pt x="277511" y="116454"/>
                </a:lnTo>
                <a:lnTo>
                  <a:pt x="296466" y="80095"/>
                </a:lnTo>
                <a:lnTo>
                  <a:pt x="308327" y="41103"/>
                </a:lnTo>
                <a:lnTo>
                  <a:pt x="31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07" y="553427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053" y="0"/>
                </a:moveTo>
                <a:lnTo>
                  <a:pt x="0" y="6557"/>
                </a:lnTo>
                <a:lnTo>
                  <a:pt x="215317" y="181207"/>
                </a:lnTo>
                <a:lnTo>
                  <a:pt x="223535" y="17466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298899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5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58593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96"/>
                </a:lnTo>
                <a:lnTo>
                  <a:pt x="54135" y="13169"/>
                </a:lnTo>
                <a:lnTo>
                  <a:pt x="105085" y="24541"/>
                </a:lnTo>
                <a:lnTo>
                  <a:pt x="152000" y="42623"/>
                </a:lnTo>
                <a:lnTo>
                  <a:pt x="194034" y="66727"/>
                </a:lnTo>
                <a:lnTo>
                  <a:pt x="230336" y="96166"/>
                </a:lnTo>
                <a:lnTo>
                  <a:pt x="260061" y="130253"/>
                </a:lnTo>
                <a:lnTo>
                  <a:pt x="282358" y="168299"/>
                </a:lnTo>
                <a:lnTo>
                  <a:pt x="296381" y="209616"/>
                </a:lnTo>
                <a:lnTo>
                  <a:pt x="301280" y="253516"/>
                </a:lnTo>
                <a:lnTo>
                  <a:pt x="312785" y="253516"/>
                </a:lnTo>
                <a:lnTo>
                  <a:pt x="308607" y="212412"/>
                </a:lnTo>
                <a:lnTo>
                  <a:pt x="296697" y="173421"/>
                </a:lnTo>
                <a:lnTo>
                  <a:pt x="277697" y="137062"/>
                </a:lnTo>
                <a:lnTo>
                  <a:pt x="252246" y="103857"/>
                </a:lnTo>
                <a:lnTo>
                  <a:pt x="220988" y="74325"/>
                </a:lnTo>
                <a:lnTo>
                  <a:pt x="184561" y="48988"/>
                </a:lnTo>
                <a:lnTo>
                  <a:pt x="143608" y="28367"/>
                </a:lnTo>
                <a:lnTo>
                  <a:pt x="98769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70195" y="5956505"/>
            <a:ext cx="111439" cy="904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21259" y="5214749"/>
            <a:ext cx="111439" cy="9023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3710961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55" y="29522"/>
                </a:lnTo>
                <a:lnTo>
                  <a:pt x="102563" y="24178"/>
                </a:lnTo>
                <a:lnTo>
                  <a:pt x="103634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439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634" y="22878"/>
                </a:lnTo>
                <a:lnTo>
                  <a:pt x="109066" y="16285"/>
                </a:lnTo>
                <a:lnTo>
                  <a:pt x="111439" y="6617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9565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0992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63"/>
                </a:lnTo>
                <a:lnTo>
                  <a:pt x="304567" y="9263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6356" y="516956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31"/>
                </a:lnTo>
                <a:lnTo>
                  <a:pt x="215317" y="181140"/>
                </a:lnTo>
                <a:lnTo>
                  <a:pt x="223535" y="17460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54400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29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287899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4" h="253364">
                <a:moveTo>
                  <a:pt x="11341" y="0"/>
                </a:moveTo>
                <a:lnTo>
                  <a:pt x="0" y="0"/>
                </a:lnTo>
                <a:lnTo>
                  <a:pt x="4133" y="41056"/>
                </a:lnTo>
                <a:lnTo>
                  <a:pt x="16006" y="80010"/>
                </a:lnTo>
                <a:lnTo>
                  <a:pt x="34976" y="116340"/>
                </a:lnTo>
                <a:lnTo>
                  <a:pt x="60399" y="149525"/>
                </a:lnTo>
                <a:lnTo>
                  <a:pt x="91633" y="179042"/>
                </a:lnTo>
                <a:lnTo>
                  <a:pt x="128034" y="204371"/>
                </a:lnTo>
                <a:lnTo>
                  <a:pt x="168960" y="224990"/>
                </a:lnTo>
                <a:lnTo>
                  <a:pt x="213768" y="240376"/>
                </a:lnTo>
                <a:lnTo>
                  <a:pt x="26181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27" y="240131"/>
                </a:lnTo>
                <a:lnTo>
                  <a:pt x="207392" y="228770"/>
                </a:lnTo>
                <a:lnTo>
                  <a:pt x="160498" y="210708"/>
                </a:lnTo>
                <a:lnTo>
                  <a:pt x="118491" y="186631"/>
                </a:lnTo>
                <a:lnTo>
                  <a:pt x="82215" y="157224"/>
                </a:lnTo>
                <a:lnTo>
                  <a:pt x="52517" y="123172"/>
                </a:lnTo>
                <a:lnTo>
                  <a:pt x="30241" y="85160"/>
                </a:lnTo>
                <a:lnTo>
                  <a:pt x="16234" y="43874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755352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67" y="0"/>
                </a:moveTo>
                <a:lnTo>
                  <a:pt x="0" y="0"/>
                </a:lnTo>
                <a:lnTo>
                  <a:pt x="0" y="9276"/>
                </a:lnTo>
                <a:lnTo>
                  <a:pt x="304567" y="9276"/>
                </a:lnTo>
                <a:lnTo>
                  <a:pt x="30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98453" y="4904232"/>
            <a:ext cx="11430" cy="103505"/>
          </a:xfrm>
          <a:custGeom>
            <a:avLst/>
            <a:gdLst/>
            <a:ahLst/>
            <a:cxnLst/>
            <a:rect l="l" t="t" r="r" b="b"/>
            <a:pathLst>
              <a:path w="11429" h="103504">
                <a:moveTo>
                  <a:pt x="0" y="0"/>
                </a:moveTo>
                <a:lnTo>
                  <a:pt x="11341" y="0"/>
                </a:lnTo>
                <a:lnTo>
                  <a:pt x="11341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735299" y="511731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4" h="254000">
                <a:moveTo>
                  <a:pt x="0" y="0"/>
                </a:moveTo>
                <a:lnTo>
                  <a:pt x="0" y="9196"/>
                </a:lnTo>
                <a:lnTo>
                  <a:pt x="54086" y="13169"/>
                </a:lnTo>
                <a:lnTo>
                  <a:pt x="104999" y="24541"/>
                </a:lnTo>
                <a:lnTo>
                  <a:pt x="151891" y="42623"/>
                </a:lnTo>
                <a:lnTo>
                  <a:pt x="193912" y="66727"/>
                </a:lnTo>
                <a:lnTo>
                  <a:pt x="230215" y="96166"/>
                </a:lnTo>
                <a:lnTo>
                  <a:pt x="259951" y="130253"/>
                </a:lnTo>
                <a:lnTo>
                  <a:pt x="282273" y="168299"/>
                </a:lnTo>
                <a:lnTo>
                  <a:pt x="296332" y="209616"/>
                </a:lnTo>
                <a:lnTo>
                  <a:pt x="301280" y="253516"/>
                </a:lnTo>
                <a:lnTo>
                  <a:pt x="312621" y="253516"/>
                </a:lnTo>
                <a:lnTo>
                  <a:pt x="308487" y="212412"/>
                </a:lnTo>
                <a:lnTo>
                  <a:pt x="296613" y="173421"/>
                </a:lnTo>
                <a:lnTo>
                  <a:pt x="277640" y="137062"/>
                </a:lnTo>
                <a:lnTo>
                  <a:pt x="252211" y="103857"/>
                </a:lnTo>
                <a:lnTo>
                  <a:pt x="220967" y="74325"/>
                </a:lnTo>
                <a:lnTo>
                  <a:pt x="184551" y="48988"/>
                </a:lnTo>
                <a:lnTo>
                  <a:pt x="143604" y="28367"/>
                </a:lnTo>
                <a:lnTo>
                  <a:pt x="98768" y="12981"/>
                </a:lnTo>
                <a:lnTo>
                  <a:pt x="50686" y="3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396" y="5956505"/>
            <a:ext cx="111274" cy="9043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1387504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1012" y="0"/>
                </a:moveTo>
                <a:lnTo>
                  <a:pt x="0" y="0"/>
                </a:lnTo>
                <a:lnTo>
                  <a:pt x="0" y="6617"/>
                </a:lnTo>
                <a:lnTo>
                  <a:pt x="2421" y="16304"/>
                </a:lnTo>
                <a:lnTo>
                  <a:pt x="9019" y="24228"/>
                </a:lnTo>
                <a:lnTo>
                  <a:pt x="18791" y="29578"/>
                </a:lnTo>
                <a:lnTo>
                  <a:pt x="30736" y="31542"/>
                </a:lnTo>
                <a:lnTo>
                  <a:pt x="80867" y="31542"/>
                </a:lnTo>
                <a:lnTo>
                  <a:pt x="92812" y="29578"/>
                </a:lnTo>
                <a:lnTo>
                  <a:pt x="102584" y="24228"/>
                </a:lnTo>
                <a:lnTo>
                  <a:pt x="103707" y="22878"/>
                </a:lnTo>
                <a:lnTo>
                  <a:pt x="19888" y="22878"/>
                </a:lnTo>
                <a:lnTo>
                  <a:pt x="11012" y="15681"/>
                </a:lnTo>
                <a:lnTo>
                  <a:pt x="11012" y="0"/>
                </a:lnTo>
                <a:close/>
              </a:path>
              <a:path w="111759" h="31750">
                <a:moveTo>
                  <a:pt x="111603" y="0"/>
                </a:moveTo>
                <a:lnTo>
                  <a:pt x="100591" y="0"/>
                </a:lnTo>
                <a:lnTo>
                  <a:pt x="100591" y="15681"/>
                </a:lnTo>
                <a:lnTo>
                  <a:pt x="91715" y="22878"/>
                </a:lnTo>
                <a:lnTo>
                  <a:pt x="103707" y="22878"/>
                </a:lnTo>
                <a:lnTo>
                  <a:pt x="109181" y="16304"/>
                </a:lnTo>
                <a:lnTo>
                  <a:pt x="111603" y="6617"/>
                </a:lnTo>
                <a:lnTo>
                  <a:pt x="111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368431" y="6262951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5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728719" y="6291715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8053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186802" y="6664432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09">
                <a:moveTo>
                  <a:pt x="8053" y="0"/>
                </a:moveTo>
                <a:lnTo>
                  <a:pt x="0" y="6557"/>
                </a:lnTo>
                <a:lnTo>
                  <a:pt x="215317" y="181211"/>
                </a:lnTo>
                <a:lnTo>
                  <a:pt x="223371" y="174658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777693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505" y="0"/>
                </a:lnTo>
                <a:lnTo>
                  <a:pt x="11505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0422" y="6626565"/>
            <a:ext cx="211935" cy="22991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3152121" y="6255433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22" y="43882"/>
                </a:lnTo>
                <a:lnTo>
                  <a:pt x="282215" y="85174"/>
                </a:lnTo>
                <a:lnTo>
                  <a:pt x="259939" y="123193"/>
                </a:lnTo>
                <a:lnTo>
                  <a:pt x="230241" y="157255"/>
                </a:lnTo>
                <a:lnTo>
                  <a:pt x="193965" y="186675"/>
                </a:lnTo>
                <a:lnTo>
                  <a:pt x="151958" y="210772"/>
                </a:lnTo>
                <a:lnTo>
                  <a:pt x="105064" y="228860"/>
                </a:lnTo>
                <a:lnTo>
                  <a:pt x="54129" y="240257"/>
                </a:lnTo>
                <a:lnTo>
                  <a:pt x="0" y="244279"/>
                </a:lnTo>
                <a:lnTo>
                  <a:pt x="0" y="253556"/>
                </a:lnTo>
                <a:lnTo>
                  <a:pt x="50682" y="250154"/>
                </a:lnTo>
                <a:lnTo>
                  <a:pt x="98752" y="240494"/>
                </a:lnTo>
                <a:lnTo>
                  <a:pt x="143573" y="225092"/>
                </a:lnTo>
                <a:lnTo>
                  <a:pt x="184503" y="204467"/>
                </a:lnTo>
                <a:lnTo>
                  <a:pt x="220905" y="179136"/>
                </a:lnTo>
                <a:lnTo>
                  <a:pt x="252140" y="149616"/>
                </a:lnTo>
                <a:lnTo>
                  <a:pt x="277568" y="116424"/>
                </a:lnTo>
                <a:lnTo>
                  <a:pt x="296550" y="80080"/>
                </a:lnTo>
                <a:lnTo>
                  <a:pt x="308447" y="41099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124666" y="6289195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62"/>
                </a:lnTo>
                <a:lnTo>
                  <a:pt x="8053" y="181207"/>
                </a:lnTo>
                <a:lnTo>
                  <a:pt x="223371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8719" y="6284664"/>
            <a:ext cx="241780" cy="19604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02477" y="6641107"/>
            <a:ext cx="241615" cy="1960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21259" y="6709977"/>
            <a:ext cx="111439" cy="9025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0886356" y="6665099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09">
                <a:moveTo>
                  <a:pt x="215317" y="0"/>
                </a:moveTo>
                <a:lnTo>
                  <a:pt x="0" y="174657"/>
                </a:lnTo>
                <a:lnTo>
                  <a:pt x="8053" y="181210"/>
                </a:lnTo>
                <a:lnTo>
                  <a:pt x="223535" y="6557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886192" y="5544894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15481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454400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29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760611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892438" y="6289649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20" h="181610">
                <a:moveTo>
                  <a:pt x="8053" y="0"/>
                </a:moveTo>
                <a:lnTo>
                  <a:pt x="0" y="6544"/>
                </a:lnTo>
                <a:lnTo>
                  <a:pt x="215317" y="181207"/>
                </a:lnTo>
                <a:lnTo>
                  <a:pt x="223371" y="174649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745204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593" y="0"/>
                </a:moveTo>
                <a:lnTo>
                  <a:pt x="260906" y="3359"/>
                </a:lnTo>
                <a:lnTo>
                  <a:pt x="212824" y="12994"/>
                </a:lnTo>
                <a:lnTo>
                  <a:pt x="167989" y="28384"/>
                </a:lnTo>
                <a:lnTo>
                  <a:pt x="127042" y="49008"/>
                </a:lnTo>
                <a:lnTo>
                  <a:pt x="90625" y="74347"/>
                </a:lnTo>
                <a:lnTo>
                  <a:pt x="59381" y="103880"/>
                </a:lnTo>
                <a:lnTo>
                  <a:pt x="33952" y="137087"/>
                </a:lnTo>
                <a:lnTo>
                  <a:pt x="14979" y="173446"/>
                </a:lnTo>
                <a:lnTo>
                  <a:pt x="3105" y="212438"/>
                </a:lnTo>
                <a:lnTo>
                  <a:pt x="0" y="243319"/>
                </a:lnTo>
                <a:lnTo>
                  <a:pt x="11454" y="243319"/>
                </a:lnTo>
                <a:lnTo>
                  <a:pt x="15212" y="209656"/>
                </a:lnTo>
                <a:lnTo>
                  <a:pt x="29234" y="168352"/>
                </a:lnTo>
                <a:lnTo>
                  <a:pt x="51532" y="130316"/>
                </a:lnTo>
                <a:lnTo>
                  <a:pt x="81256" y="96237"/>
                </a:lnTo>
                <a:lnTo>
                  <a:pt x="117559" y="66803"/>
                </a:lnTo>
                <a:lnTo>
                  <a:pt x="159592" y="42701"/>
                </a:lnTo>
                <a:lnTo>
                  <a:pt x="206508" y="24618"/>
                </a:lnTo>
                <a:lnTo>
                  <a:pt x="257457" y="13243"/>
                </a:lnTo>
                <a:lnTo>
                  <a:pt x="311593" y="9263"/>
                </a:lnTo>
                <a:lnTo>
                  <a:pt x="311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7504" y="6341232"/>
            <a:ext cx="111603" cy="9026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809818" y="5508519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7012"/>
                </a:lnTo>
                <a:lnTo>
                  <a:pt x="11505" y="247012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43729" y="4904232"/>
            <a:ext cx="11430" cy="109855"/>
          </a:xfrm>
          <a:custGeom>
            <a:avLst/>
            <a:gdLst/>
            <a:ahLst/>
            <a:cxnLst/>
            <a:rect l="l" t="t" r="r" b="b"/>
            <a:pathLst>
              <a:path w="11430" h="109854">
                <a:moveTo>
                  <a:pt x="0" y="109783"/>
                </a:moveTo>
                <a:lnTo>
                  <a:pt x="11426" y="109783"/>
                </a:lnTo>
                <a:lnTo>
                  <a:pt x="11426" y="0"/>
                </a:lnTo>
                <a:lnTo>
                  <a:pt x="0" y="0"/>
                </a:lnTo>
                <a:lnTo>
                  <a:pt x="0" y="10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63204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731" y="0"/>
                </a:moveTo>
                <a:lnTo>
                  <a:pt x="0" y="0"/>
                </a:lnTo>
                <a:lnTo>
                  <a:pt x="0" y="9263"/>
                </a:lnTo>
                <a:lnTo>
                  <a:pt x="304731" y="9263"/>
                </a:lnTo>
                <a:lnTo>
                  <a:pt x="30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44371" y="5912226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66" y="0"/>
                </a:moveTo>
                <a:lnTo>
                  <a:pt x="0" y="174649"/>
                </a:lnTo>
                <a:lnTo>
                  <a:pt x="8070" y="181193"/>
                </a:lnTo>
                <a:lnTo>
                  <a:pt x="223437" y="6544"/>
                </a:lnTo>
                <a:lnTo>
                  <a:pt x="215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271189" y="5879197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4" h="247014">
                <a:moveTo>
                  <a:pt x="11505" y="0"/>
                </a:moveTo>
                <a:lnTo>
                  <a:pt x="0" y="0"/>
                </a:lnTo>
                <a:lnTo>
                  <a:pt x="0" y="246998"/>
                </a:lnTo>
                <a:lnTo>
                  <a:pt x="11505" y="246998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49227" y="5912160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215317" y="0"/>
                </a:moveTo>
                <a:lnTo>
                  <a:pt x="0" y="174649"/>
                </a:lnTo>
                <a:lnTo>
                  <a:pt x="8053" y="181207"/>
                </a:lnTo>
                <a:lnTo>
                  <a:pt x="223371" y="6544"/>
                </a:lnTo>
                <a:lnTo>
                  <a:pt x="21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62051" y="5169298"/>
            <a:ext cx="223520" cy="181610"/>
          </a:xfrm>
          <a:custGeom>
            <a:avLst/>
            <a:gdLst/>
            <a:ahLst/>
            <a:cxnLst/>
            <a:rect l="l" t="t" r="r" b="b"/>
            <a:pathLst>
              <a:path w="223519" h="181610">
                <a:moveTo>
                  <a:pt x="8053" y="0"/>
                </a:moveTo>
                <a:lnTo>
                  <a:pt x="0" y="6664"/>
                </a:lnTo>
                <a:lnTo>
                  <a:pt x="215317" y="181273"/>
                </a:lnTo>
                <a:lnTo>
                  <a:pt x="223371" y="174742"/>
                </a:lnTo>
                <a:lnTo>
                  <a:pt x="8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52777" y="5123446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4">
                <a:moveTo>
                  <a:pt x="11341" y="0"/>
                </a:moveTo>
                <a:lnTo>
                  <a:pt x="0" y="0"/>
                </a:lnTo>
                <a:lnTo>
                  <a:pt x="0" y="246985"/>
                </a:lnTo>
                <a:lnTo>
                  <a:pt x="11341" y="246985"/>
                </a:lnTo>
                <a:lnTo>
                  <a:pt x="11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92218" y="5506120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596"/>
                </a:lnTo>
                <a:lnTo>
                  <a:pt x="54115" y="13569"/>
                </a:lnTo>
                <a:lnTo>
                  <a:pt x="105048" y="24940"/>
                </a:lnTo>
                <a:lnTo>
                  <a:pt x="151951" y="43021"/>
                </a:lnTo>
                <a:lnTo>
                  <a:pt x="193975" y="67123"/>
                </a:lnTo>
                <a:lnTo>
                  <a:pt x="230273" y="96559"/>
                </a:lnTo>
                <a:lnTo>
                  <a:pt x="259995" y="130641"/>
                </a:lnTo>
                <a:lnTo>
                  <a:pt x="282294" y="168680"/>
                </a:lnTo>
                <a:lnTo>
                  <a:pt x="296322" y="209987"/>
                </a:lnTo>
                <a:lnTo>
                  <a:pt x="301230" y="253876"/>
                </a:lnTo>
                <a:lnTo>
                  <a:pt x="312456" y="253876"/>
                </a:lnTo>
                <a:lnTo>
                  <a:pt x="308421" y="212723"/>
                </a:lnTo>
                <a:lnTo>
                  <a:pt x="296624" y="173682"/>
                </a:lnTo>
                <a:lnTo>
                  <a:pt x="277708" y="137274"/>
                </a:lnTo>
                <a:lnTo>
                  <a:pt x="252317" y="104021"/>
                </a:lnTo>
                <a:lnTo>
                  <a:pt x="221094" y="74445"/>
                </a:lnTo>
                <a:lnTo>
                  <a:pt x="184682" y="49069"/>
                </a:lnTo>
                <a:lnTo>
                  <a:pt x="143723" y="28414"/>
                </a:lnTo>
                <a:lnTo>
                  <a:pt x="98861" y="13003"/>
                </a:lnTo>
                <a:lnTo>
                  <a:pt x="50739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21453" y="55043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312785" y="0"/>
                </a:moveTo>
                <a:lnTo>
                  <a:pt x="262103" y="3347"/>
                </a:lnTo>
                <a:lnTo>
                  <a:pt x="214031" y="12966"/>
                </a:lnTo>
                <a:lnTo>
                  <a:pt x="169208" y="28335"/>
                </a:lnTo>
                <a:lnTo>
                  <a:pt x="128271" y="48937"/>
                </a:lnTo>
                <a:lnTo>
                  <a:pt x="91859" y="74252"/>
                </a:lnTo>
                <a:lnTo>
                  <a:pt x="60609" y="103762"/>
                </a:lnTo>
                <a:lnTo>
                  <a:pt x="35161" y="136947"/>
                </a:lnTo>
                <a:lnTo>
                  <a:pt x="16151" y="173289"/>
                </a:lnTo>
                <a:lnTo>
                  <a:pt x="4218" y="212270"/>
                </a:lnTo>
                <a:lnTo>
                  <a:pt x="0" y="253369"/>
                </a:lnTo>
                <a:lnTo>
                  <a:pt x="11505" y="253369"/>
                </a:lnTo>
                <a:lnTo>
                  <a:pt x="16404" y="209489"/>
                </a:lnTo>
                <a:lnTo>
                  <a:pt x="30427" y="168202"/>
                </a:lnTo>
                <a:lnTo>
                  <a:pt x="52724" y="130192"/>
                </a:lnTo>
                <a:lnTo>
                  <a:pt x="82448" y="96141"/>
                </a:lnTo>
                <a:lnTo>
                  <a:pt x="118751" y="66734"/>
                </a:lnTo>
                <a:lnTo>
                  <a:pt x="160785" y="42653"/>
                </a:lnTo>
                <a:lnTo>
                  <a:pt x="207700" y="24581"/>
                </a:lnTo>
                <a:lnTo>
                  <a:pt x="258650" y="13201"/>
                </a:lnTo>
                <a:lnTo>
                  <a:pt x="312785" y="9196"/>
                </a:lnTo>
                <a:lnTo>
                  <a:pt x="31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86440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505" y="0"/>
                </a:moveTo>
                <a:lnTo>
                  <a:pt x="0" y="0"/>
                </a:lnTo>
                <a:lnTo>
                  <a:pt x="4137" y="41056"/>
                </a:lnTo>
                <a:lnTo>
                  <a:pt x="16022" y="80010"/>
                </a:lnTo>
                <a:lnTo>
                  <a:pt x="35007" y="116340"/>
                </a:lnTo>
                <a:lnTo>
                  <a:pt x="60446" y="149525"/>
                </a:lnTo>
                <a:lnTo>
                  <a:pt x="91694" y="179042"/>
                </a:lnTo>
                <a:lnTo>
                  <a:pt x="128105" y="204371"/>
                </a:lnTo>
                <a:lnTo>
                  <a:pt x="169033" y="224990"/>
                </a:lnTo>
                <a:lnTo>
                  <a:pt x="213831" y="240376"/>
                </a:lnTo>
                <a:lnTo>
                  <a:pt x="261854" y="250010"/>
                </a:lnTo>
                <a:lnTo>
                  <a:pt x="312456" y="253369"/>
                </a:lnTo>
                <a:lnTo>
                  <a:pt x="312456" y="244106"/>
                </a:lnTo>
                <a:lnTo>
                  <a:pt x="258376" y="240131"/>
                </a:lnTo>
                <a:lnTo>
                  <a:pt x="207479" y="228770"/>
                </a:lnTo>
                <a:lnTo>
                  <a:pt x="160614" y="210708"/>
                </a:lnTo>
                <a:lnTo>
                  <a:pt x="118627" y="186631"/>
                </a:lnTo>
                <a:lnTo>
                  <a:pt x="82365" y="157224"/>
                </a:lnTo>
                <a:lnTo>
                  <a:pt x="52675" y="123172"/>
                </a:lnTo>
                <a:lnTo>
                  <a:pt x="30404" y="85160"/>
                </a:lnTo>
                <a:lnTo>
                  <a:pt x="16398" y="43874"/>
                </a:lnTo>
                <a:lnTo>
                  <a:pt x="11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56630" y="5131177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312621" y="0"/>
                </a:moveTo>
                <a:lnTo>
                  <a:pt x="301115" y="0"/>
                </a:lnTo>
                <a:lnTo>
                  <a:pt x="296216" y="43861"/>
                </a:lnTo>
                <a:lnTo>
                  <a:pt x="282196" y="85148"/>
                </a:lnTo>
                <a:lnTo>
                  <a:pt x="259902" y="123174"/>
                </a:lnTo>
                <a:lnTo>
                  <a:pt x="230187" y="157250"/>
                </a:lnTo>
                <a:lnTo>
                  <a:pt x="193897" y="186690"/>
                </a:lnTo>
                <a:lnTo>
                  <a:pt x="151885" y="210804"/>
                </a:lnTo>
                <a:lnTo>
                  <a:pt x="104998" y="228906"/>
                </a:lnTo>
                <a:lnTo>
                  <a:pt x="54086" y="240307"/>
                </a:lnTo>
                <a:lnTo>
                  <a:pt x="0" y="244319"/>
                </a:lnTo>
                <a:lnTo>
                  <a:pt x="0" y="253516"/>
                </a:lnTo>
                <a:lnTo>
                  <a:pt x="50686" y="250164"/>
                </a:lnTo>
                <a:lnTo>
                  <a:pt x="98768" y="240535"/>
                </a:lnTo>
                <a:lnTo>
                  <a:pt x="143604" y="225149"/>
                </a:lnTo>
                <a:lnTo>
                  <a:pt x="184551" y="204527"/>
                </a:lnTo>
                <a:lnTo>
                  <a:pt x="220967" y="179191"/>
                </a:lnTo>
                <a:lnTo>
                  <a:pt x="252211" y="149659"/>
                </a:lnTo>
                <a:lnTo>
                  <a:pt x="277640" y="116454"/>
                </a:lnTo>
                <a:lnTo>
                  <a:pt x="296613" y="80095"/>
                </a:lnTo>
                <a:lnTo>
                  <a:pt x="308487" y="41103"/>
                </a:lnTo>
                <a:lnTo>
                  <a:pt x="3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273983" y="4904232"/>
            <a:ext cx="12065" cy="103505"/>
          </a:xfrm>
          <a:custGeom>
            <a:avLst/>
            <a:gdLst/>
            <a:ahLst/>
            <a:cxnLst/>
            <a:rect l="l" t="t" r="r" b="b"/>
            <a:pathLst>
              <a:path w="12064" h="103504">
                <a:moveTo>
                  <a:pt x="0" y="0"/>
                </a:moveTo>
                <a:lnTo>
                  <a:pt x="11505" y="0"/>
                </a:lnTo>
                <a:lnTo>
                  <a:pt x="11505" y="103252"/>
                </a:lnTo>
                <a:lnTo>
                  <a:pt x="0" y="10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6441" y="5214749"/>
            <a:ext cx="111307" cy="902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2686209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60" h="31750">
                <a:moveTo>
                  <a:pt x="10848" y="0"/>
                </a:moveTo>
                <a:lnTo>
                  <a:pt x="0" y="0"/>
                </a:lnTo>
                <a:lnTo>
                  <a:pt x="0" y="6617"/>
                </a:lnTo>
                <a:lnTo>
                  <a:pt x="2396" y="16285"/>
                </a:lnTo>
                <a:lnTo>
                  <a:pt x="8937" y="24178"/>
                </a:lnTo>
                <a:lnTo>
                  <a:pt x="18652" y="29522"/>
                </a:lnTo>
                <a:lnTo>
                  <a:pt x="30571" y="31542"/>
                </a:lnTo>
                <a:lnTo>
                  <a:pt x="80867" y="31542"/>
                </a:lnTo>
                <a:lnTo>
                  <a:pt x="92853" y="29522"/>
                </a:lnTo>
                <a:lnTo>
                  <a:pt x="102542" y="24178"/>
                </a:lnTo>
                <a:lnTo>
                  <a:pt x="103605" y="22878"/>
                </a:lnTo>
                <a:lnTo>
                  <a:pt x="19723" y="22878"/>
                </a:lnTo>
                <a:lnTo>
                  <a:pt x="10848" y="15681"/>
                </a:lnTo>
                <a:lnTo>
                  <a:pt x="10848" y="0"/>
                </a:lnTo>
                <a:close/>
              </a:path>
              <a:path w="111760" h="31750">
                <a:moveTo>
                  <a:pt x="111274" y="0"/>
                </a:moveTo>
                <a:lnTo>
                  <a:pt x="100426" y="0"/>
                </a:lnTo>
                <a:lnTo>
                  <a:pt x="100426" y="15681"/>
                </a:lnTo>
                <a:lnTo>
                  <a:pt x="91551" y="22878"/>
                </a:lnTo>
                <a:lnTo>
                  <a:pt x="103605" y="22878"/>
                </a:lnTo>
                <a:lnTo>
                  <a:pt x="108996" y="16285"/>
                </a:lnTo>
                <a:lnTo>
                  <a:pt x="111274" y="6617"/>
                </a:lnTo>
                <a:lnTo>
                  <a:pt x="111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84958" y="5998065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0" y="5628040"/>
            <a:ext cx="109220" cy="9525"/>
          </a:xfrm>
          <a:custGeom>
            <a:avLst/>
            <a:gdLst/>
            <a:ahLst/>
            <a:cxnLst/>
            <a:rect l="l" t="t" r="r" b="b"/>
            <a:pathLst>
              <a:path w="109220" h="9525">
                <a:moveTo>
                  <a:pt x="0" y="9263"/>
                </a:moveTo>
                <a:lnTo>
                  <a:pt x="0" y="0"/>
                </a:lnTo>
                <a:lnTo>
                  <a:pt x="108634" y="0"/>
                </a:lnTo>
                <a:lnTo>
                  <a:pt x="108634" y="9263"/>
                </a:lnTo>
                <a:lnTo>
                  <a:pt x="0" y="9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5293978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0" y="0"/>
                </a:moveTo>
                <a:lnTo>
                  <a:pt x="0" y="13120"/>
                </a:lnTo>
                <a:lnTo>
                  <a:pt x="53786" y="56726"/>
                </a:lnTo>
                <a:lnTo>
                  <a:pt x="61866" y="5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29369" y="5123446"/>
            <a:ext cx="12065" cy="247015"/>
          </a:xfrm>
          <a:custGeom>
            <a:avLst/>
            <a:gdLst/>
            <a:ahLst/>
            <a:cxnLst/>
            <a:rect l="l" t="t" r="r" b="b"/>
            <a:pathLst>
              <a:path w="12065" h="247014">
                <a:moveTo>
                  <a:pt x="11439" y="0"/>
                </a:moveTo>
                <a:lnTo>
                  <a:pt x="0" y="0"/>
                </a:lnTo>
                <a:lnTo>
                  <a:pt x="0" y="246985"/>
                </a:lnTo>
                <a:lnTo>
                  <a:pt x="11439" y="246985"/>
                </a:lnTo>
                <a:lnTo>
                  <a:pt x="1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2901" y="5505187"/>
            <a:ext cx="313055" cy="253365"/>
          </a:xfrm>
          <a:custGeom>
            <a:avLst/>
            <a:gdLst/>
            <a:ahLst/>
            <a:cxnLst/>
            <a:rect l="l" t="t" r="r" b="b"/>
            <a:pathLst>
              <a:path w="313055" h="253364">
                <a:moveTo>
                  <a:pt x="11423" y="0"/>
                </a:moveTo>
                <a:lnTo>
                  <a:pt x="0" y="0"/>
                </a:lnTo>
                <a:lnTo>
                  <a:pt x="4190" y="41092"/>
                </a:lnTo>
                <a:lnTo>
                  <a:pt x="16099" y="80067"/>
                </a:lnTo>
                <a:lnTo>
                  <a:pt x="35089" y="116405"/>
                </a:lnTo>
                <a:lnTo>
                  <a:pt x="60520" y="149588"/>
                </a:lnTo>
                <a:lnTo>
                  <a:pt x="91756" y="179097"/>
                </a:lnTo>
                <a:lnTo>
                  <a:pt x="128157" y="204413"/>
                </a:lnTo>
                <a:lnTo>
                  <a:pt x="169086" y="225017"/>
                </a:lnTo>
                <a:lnTo>
                  <a:pt x="213904" y="240391"/>
                </a:lnTo>
                <a:lnTo>
                  <a:pt x="261972" y="250014"/>
                </a:lnTo>
                <a:lnTo>
                  <a:pt x="312654" y="253369"/>
                </a:lnTo>
                <a:lnTo>
                  <a:pt x="312654" y="244106"/>
                </a:lnTo>
                <a:lnTo>
                  <a:pt x="258538" y="240131"/>
                </a:lnTo>
                <a:lnTo>
                  <a:pt x="207605" y="228770"/>
                </a:lnTo>
                <a:lnTo>
                  <a:pt x="160702" y="210708"/>
                </a:lnTo>
                <a:lnTo>
                  <a:pt x="118678" y="186631"/>
                </a:lnTo>
                <a:lnTo>
                  <a:pt x="82381" y="157224"/>
                </a:lnTo>
                <a:lnTo>
                  <a:pt x="52658" y="123172"/>
                </a:lnTo>
                <a:lnTo>
                  <a:pt x="30359" y="85160"/>
                </a:lnTo>
                <a:lnTo>
                  <a:pt x="16331" y="43874"/>
                </a:lnTo>
                <a:lnTo>
                  <a:pt x="11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30419" y="5621002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76"/>
                </a:lnTo>
                <a:lnTo>
                  <a:pt x="304583" y="9276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10515" y="5117448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063"/>
                </a:lnTo>
                <a:lnTo>
                  <a:pt x="54108" y="13036"/>
                </a:lnTo>
                <a:lnTo>
                  <a:pt x="105023" y="24407"/>
                </a:lnTo>
                <a:lnTo>
                  <a:pt x="151900" y="42489"/>
                </a:lnTo>
                <a:lnTo>
                  <a:pt x="193893" y="66594"/>
                </a:lnTo>
                <a:lnTo>
                  <a:pt x="230158" y="96033"/>
                </a:lnTo>
                <a:lnTo>
                  <a:pt x="259849" y="130120"/>
                </a:lnTo>
                <a:lnTo>
                  <a:pt x="282122" y="168165"/>
                </a:lnTo>
                <a:lnTo>
                  <a:pt x="296132" y="209482"/>
                </a:lnTo>
                <a:lnTo>
                  <a:pt x="301033" y="253383"/>
                </a:lnTo>
                <a:lnTo>
                  <a:pt x="312456" y="253383"/>
                </a:lnTo>
                <a:lnTo>
                  <a:pt x="308314" y="212315"/>
                </a:lnTo>
                <a:lnTo>
                  <a:pt x="296434" y="173353"/>
                </a:lnTo>
                <a:lnTo>
                  <a:pt x="277460" y="137016"/>
                </a:lnTo>
                <a:lnTo>
                  <a:pt x="252033" y="103828"/>
                </a:lnTo>
                <a:lnTo>
                  <a:pt x="220799" y="74308"/>
                </a:lnTo>
                <a:lnTo>
                  <a:pt x="184398" y="48980"/>
                </a:lnTo>
                <a:lnTo>
                  <a:pt x="143475" y="28363"/>
                </a:lnTo>
                <a:lnTo>
                  <a:pt x="98672" y="12980"/>
                </a:lnTo>
                <a:lnTo>
                  <a:pt x="50633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2611" y="5956505"/>
            <a:ext cx="111307" cy="9043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62785" y="4904232"/>
            <a:ext cx="111760" cy="31750"/>
          </a:xfrm>
          <a:custGeom>
            <a:avLst/>
            <a:gdLst/>
            <a:ahLst/>
            <a:cxnLst/>
            <a:rect l="l" t="t" r="r" b="b"/>
            <a:pathLst>
              <a:path w="111759" h="31750">
                <a:moveTo>
                  <a:pt x="10831" y="0"/>
                </a:moveTo>
                <a:lnTo>
                  <a:pt x="0" y="0"/>
                </a:lnTo>
                <a:lnTo>
                  <a:pt x="0" y="6617"/>
                </a:lnTo>
                <a:lnTo>
                  <a:pt x="2388" y="16285"/>
                </a:lnTo>
                <a:lnTo>
                  <a:pt x="8914" y="24178"/>
                </a:lnTo>
                <a:lnTo>
                  <a:pt x="18618" y="29522"/>
                </a:lnTo>
                <a:lnTo>
                  <a:pt x="30538" y="31542"/>
                </a:lnTo>
                <a:lnTo>
                  <a:pt x="80965" y="31542"/>
                </a:lnTo>
                <a:lnTo>
                  <a:pt x="92883" y="29522"/>
                </a:lnTo>
                <a:lnTo>
                  <a:pt x="102565" y="24178"/>
                </a:lnTo>
                <a:lnTo>
                  <a:pt x="103630" y="22878"/>
                </a:lnTo>
                <a:lnTo>
                  <a:pt x="19690" y="22878"/>
                </a:lnTo>
                <a:lnTo>
                  <a:pt x="10831" y="15681"/>
                </a:lnTo>
                <a:lnTo>
                  <a:pt x="10831" y="0"/>
                </a:lnTo>
                <a:close/>
              </a:path>
              <a:path w="111759" h="31750">
                <a:moveTo>
                  <a:pt x="111307" y="0"/>
                </a:moveTo>
                <a:lnTo>
                  <a:pt x="100476" y="0"/>
                </a:lnTo>
                <a:lnTo>
                  <a:pt x="100476" y="15681"/>
                </a:lnTo>
                <a:lnTo>
                  <a:pt x="91600" y="22878"/>
                </a:lnTo>
                <a:lnTo>
                  <a:pt x="103630" y="22878"/>
                </a:lnTo>
                <a:lnTo>
                  <a:pt x="109033" y="16285"/>
                </a:lnTo>
                <a:lnTo>
                  <a:pt x="111307" y="6617"/>
                </a:lnTo>
                <a:lnTo>
                  <a:pt x="111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729" y="6262951"/>
            <a:ext cx="11430" cy="247015"/>
          </a:xfrm>
          <a:custGeom>
            <a:avLst/>
            <a:gdLst/>
            <a:ahLst/>
            <a:cxnLst/>
            <a:rect l="l" t="t" r="r" b="b"/>
            <a:pathLst>
              <a:path w="11430" h="247015">
                <a:moveTo>
                  <a:pt x="11426" y="0"/>
                </a:moveTo>
                <a:lnTo>
                  <a:pt x="0" y="0"/>
                </a:lnTo>
                <a:lnTo>
                  <a:pt x="0" y="246998"/>
                </a:lnTo>
                <a:lnTo>
                  <a:pt x="11426" y="246998"/>
                </a:lnTo>
                <a:lnTo>
                  <a:pt x="1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03802" y="6291821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10">
                <a:moveTo>
                  <a:pt x="8218" y="0"/>
                </a:moveTo>
                <a:lnTo>
                  <a:pt x="0" y="6557"/>
                </a:lnTo>
                <a:lnTo>
                  <a:pt x="215481" y="181207"/>
                </a:lnTo>
                <a:lnTo>
                  <a:pt x="223535" y="174662"/>
                </a:lnTo>
                <a:lnTo>
                  <a:pt x="8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61722" y="6665072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5" h="181609">
                <a:moveTo>
                  <a:pt x="215481" y="0"/>
                </a:moveTo>
                <a:lnTo>
                  <a:pt x="0" y="174654"/>
                </a:lnTo>
                <a:lnTo>
                  <a:pt x="8218" y="181207"/>
                </a:lnTo>
                <a:lnTo>
                  <a:pt x="223535" y="6544"/>
                </a:lnTo>
                <a:lnTo>
                  <a:pt x="2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752777" y="6619394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90">
                <a:moveTo>
                  <a:pt x="0" y="0"/>
                </a:moveTo>
                <a:lnTo>
                  <a:pt x="11341" y="0"/>
                </a:lnTo>
                <a:lnTo>
                  <a:pt x="11341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object 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1830" y="6626565"/>
            <a:ext cx="211391" cy="229911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120138" y="6250955"/>
            <a:ext cx="313055" cy="254000"/>
          </a:xfrm>
          <a:custGeom>
            <a:avLst/>
            <a:gdLst/>
            <a:ahLst/>
            <a:cxnLst/>
            <a:rect l="l" t="t" r="r" b="b"/>
            <a:pathLst>
              <a:path w="313055" h="254000">
                <a:moveTo>
                  <a:pt x="0" y="0"/>
                </a:moveTo>
                <a:lnTo>
                  <a:pt x="0" y="9103"/>
                </a:lnTo>
                <a:lnTo>
                  <a:pt x="54135" y="13087"/>
                </a:lnTo>
                <a:lnTo>
                  <a:pt x="105085" y="24465"/>
                </a:lnTo>
                <a:lnTo>
                  <a:pt x="152000" y="42549"/>
                </a:lnTo>
                <a:lnTo>
                  <a:pt x="194034" y="66652"/>
                </a:lnTo>
                <a:lnTo>
                  <a:pt x="230336" y="96087"/>
                </a:lnTo>
                <a:lnTo>
                  <a:pt x="260061" y="130167"/>
                </a:lnTo>
                <a:lnTo>
                  <a:pt x="282358" y="168203"/>
                </a:lnTo>
                <a:lnTo>
                  <a:pt x="296381" y="209508"/>
                </a:lnTo>
                <a:lnTo>
                  <a:pt x="301280" y="253396"/>
                </a:lnTo>
                <a:lnTo>
                  <a:pt x="312621" y="253396"/>
                </a:lnTo>
                <a:lnTo>
                  <a:pt x="308487" y="212297"/>
                </a:lnTo>
                <a:lnTo>
                  <a:pt x="296613" y="173316"/>
                </a:lnTo>
                <a:lnTo>
                  <a:pt x="277640" y="136973"/>
                </a:lnTo>
                <a:lnTo>
                  <a:pt x="252211" y="103786"/>
                </a:lnTo>
                <a:lnTo>
                  <a:pt x="220967" y="74275"/>
                </a:lnTo>
                <a:lnTo>
                  <a:pt x="184551" y="48957"/>
                </a:lnTo>
                <a:lnTo>
                  <a:pt x="143604" y="28352"/>
                </a:lnTo>
                <a:lnTo>
                  <a:pt x="98768" y="12979"/>
                </a:lnTo>
                <a:lnTo>
                  <a:pt x="50686" y="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441" y="6709977"/>
            <a:ext cx="111307" cy="9025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6209" y="6341232"/>
            <a:ext cx="111274" cy="90263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0" y="6665059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53776" y="0"/>
                </a:moveTo>
                <a:lnTo>
                  <a:pt x="0" y="43609"/>
                </a:lnTo>
                <a:lnTo>
                  <a:pt x="0" y="56707"/>
                </a:lnTo>
                <a:lnTo>
                  <a:pt x="61856" y="6544"/>
                </a:lnTo>
                <a:lnTo>
                  <a:pt x="5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9369" y="6619394"/>
            <a:ext cx="12065" cy="237490"/>
          </a:xfrm>
          <a:custGeom>
            <a:avLst/>
            <a:gdLst/>
            <a:ahLst/>
            <a:cxnLst/>
            <a:rect l="l" t="t" r="r" b="b"/>
            <a:pathLst>
              <a:path w="12065" h="237490">
                <a:moveTo>
                  <a:pt x="0" y="0"/>
                </a:moveTo>
                <a:lnTo>
                  <a:pt x="11439" y="0"/>
                </a:lnTo>
                <a:lnTo>
                  <a:pt x="11439" y="237081"/>
                </a:lnTo>
                <a:lnTo>
                  <a:pt x="0" y="237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5728" y="6375274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304583" y="0"/>
                </a:moveTo>
                <a:lnTo>
                  <a:pt x="0" y="0"/>
                </a:lnTo>
                <a:lnTo>
                  <a:pt x="0" y="9263"/>
                </a:lnTo>
                <a:lnTo>
                  <a:pt x="304583" y="9263"/>
                </a:lnTo>
                <a:lnTo>
                  <a:pt x="304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0" y="6408694"/>
            <a:ext cx="68580" cy="62230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0"/>
                </a:moveTo>
                <a:lnTo>
                  <a:pt x="0" y="13104"/>
                </a:lnTo>
                <a:lnTo>
                  <a:pt x="60035" y="61789"/>
                </a:lnTo>
                <a:lnTo>
                  <a:pt x="68122" y="552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20403" y="6613156"/>
            <a:ext cx="311785" cy="243840"/>
          </a:xfrm>
          <a:custGeom>
            <a:avLst/>
            <a:gdLst/>
            <a:ahLst/>
            <a:cxnLst/>
            <a:rect l="l" t="t" r="r" b="b"/>
            <a:pathLst>
              <a:path w="311784" h="243840">
                <a:moveTo>
                  <a:pt x="311444" y="0"/>
                </a:moveTo>
                <a:lnTo>
                  <a:pt x="260762" y="3398"/>
                </a:lnTo>
                <a:lnTo>
                  <a:pt x="212694" y="13055"/>
                </a:lnTo>
                <a:lnTo>
                  <a:pt x="167878" y="28454"/>
                </a:lnTo>
                <a:lnTo>
                  <a:pt x="126954" y="49077"/>
                </a:lnTo>
                <a:lnTo>
                  <a:pt x="90562" y="74407"/>
                </a:lnTo>
                <a:lnTo>
                  <a:pt x="59342" y="103926"/>
                </a:lnTo>
                <a:lnTo>
                  <a:pt x="33933" y="137117"/>
                </a:lnTo>
                <a:lnTo>
                  <a:pt x="14975" y="173462"/>
                </a:lnTo>
                <a:lnTo>
                  <a:pt x="3108" y="212443"/>
                </a:lnTo>
                <a:lnTo>
                  <a:pt x="0" y="243319"/>
                </a:lnTo>
                <a:lnTo>
                  <a:pt x="11536" y="243319"/>
                </a:lnTo>
                <a:lnTo>
                  <a:pt x="15295" y="209662"/>
                </a:lnTo>
                <a:lnTo>
                  <a:pt x="29305" y="168370"/>
                </a:lnTo>
                <a:lnTo>
                  <a:pt x="51579" y="130352"/>
                </a:lnTo>
                <a:lnTo>
                  <a:pt x="81271" y="96290"/>
                </a:lnTo>
                <a:lnTo>
                  <a:pt x="117537" y="66869"/>
                </a:lnTo>
                <a:lnTo>
                  <a:pt x="159532" y="42772"/>
                </a:lnTo>
                <a:lnTo>
                  <a:pt x="206411" y="24683"/>
                </a:lnTo>
                <a:lnTo>
                  <a:pt x="257330" y="13285"/>
                </a:lnTo>
                <a:lnTo>
                  <a:pt x="311444" y="9263"/>
                </a:lnTo>
                <a:lnTo>
                  <a:pt x="311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2785" y="6341232"/>
            <a:ext cx="111307" cy="9026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24968"/>
            <a:ext cx="1545335" cy="614171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354279" y="996442"/>
            <a:ext cx="1832610" cy="2578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O</a:t>
            </a:r>
            <a:r>
              <a:rPr dirty="0" sz="2800" spc="-39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que  </a:t>
            </a:r>
            <a:r>
              <a:rPr dirty="0" sz="2800" spc="-65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spe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0">
                <a:solidFill>
                  <a:srgbClr val="1C232D"/>
                </a:solidFill>
                <a:latin typeface="Tahoma"/>
                <a:cs typeface="Tahoma"/>
              </a:rPr>
              <a:t>ar</a:t>
            </a:r>
            <a:r>
              <a:rPr dirty="0" sz="2800" spc="-38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pa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a  </a:t>
            </a:r>
            <a:r>
              <a:rPr dirty="0" sz="2800" spc="-125">
                <a:solidFill>
                  <a:srgbClr val="1C232D"/>
                </a:solidFill>
                <a:latin typeface="Tahoma"/>
                <a:cs typeface="Tahoma"/>
              </a:rPr>
              <a:t>Renda </a:t>
            </a:r>
            <a:r>
              <a:rPr dirty="0" sz="2800" spc="-1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4">
                <a:solidFill>
                  <a:srgbClr val="1C232D"/>
                </a:solidFill>
                <a:latin typeface="Tahoma"/>
                <a:cs typeface="Tahoma"/>
              </a:rPr>
              <a:t>Variável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40">
                <a:solidFill>
                  <a:srgbClr val="1C232D"/>
                </a:solidFill>
                <a:latin typeface="Tahoma"/>
                <a:cs typeface="Tahoma"/>
              </a:rPr>
              <a:t>B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silei</a:t>
            </a:r>
            <a:r>
              <a:rPr dirty="0" sz="2800" spc="-150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800" spc="-105">
                <a:solidFill>
                  <a:srgbClr val="1C232D"/>
                </a:solidFill>
                <a:latin typeface="Tahoma"/>
                <a:cs typeface="Tahoma"/>
              </a:rPr>
              <a:t>a</a:t>
            </a:r>
            <a:r>
              <a:rPr dirty="0" sz="2800" spc="-40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90">
                <a:solidFill>
                  <a:srgbClr val="1C232D"/>
                </a:solidFill>
                <a:latin typeface="Tahoma"/>
                <a:cs typeface="Tahoma"/>
              </a:rPr>
              <a:t>em  </a:t>
            </a:r>
            <a:r>
              <a:rPr dirty="0" sz="2800" spc="-23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80">
                <a:solidFill>
                  <a:srgbClr val="1C232D"/>
                </a:solidFill>
                <a:latin typeface="Tahoma"/>
                <a:cs typeface="Tahoma"/>
              </a:rPr>
              <a:t>0</a:t>
            </a:r>
            <a:r>
              <a:rPr dirty="0" sz="2800" spc="-295">
                <a:solidFill>
                  <a:srgbClr val="1C232D"/>
                </a:solidFill>
                <a:latin typeface="Tahoma"/>
                <a:cs typeface="Tahoma"/>
              </a:rPr>
              <a:t>2</a:t>
            </a:r>
            <a:r>
              <a:rPr dirty="0" sz="2800" spc="-75">
                <a:solidFill>
                  <a:srgbClr val="1C232D"/>
                </a:solidFill>
                <a:latin typeface="Tahoma"/>
                <a:cs typeface="Tahoma"/>
              </a:rPr>
              <a:t>4</a:t>
            </a:r>
            <a:r>
              <a:rPr dirty="0" sz="2800" spc="-39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800" spc="-110">
                <a:solidFill>
                  <a:srgbClr val="1C232D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046602" y="133603"/>
            <a:ext cx="91884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40">
                <a:solidFill>
                  <a:srgbClr val="FF6000"/>
                </a:solidFill>
              </a:rPr>
              <a:t>Ri</a:t>
            </a:r>
            <a:r>
              <a:rPr dirty="0" sz="2800" spc="-125">
                <a:solidFill>
                  <a:srgbClr val="FF6000"/>
                </a:solidFill>
              </a:rPr>
              <a:t>s</a:t>
            </a:r>
            <a:r>
              <a:rPr dirty="0" sz="2800" spc="-85">
                <a:solidFill>
                  <a:srgbClr val="FF6000"/>
                </a:solidFill>
              </a:rPr>
              <a:t>c</a:t>
            </a:r>
            <a:r>
              <a:rPr dirty="0" sz="2800" spc="-40">
                <a:solidFill>
                  <a:srgbClr val="FF6000"/>
                </a:solidFill>
              </a:rPr>
              <a:t>o</a:t>
            </a:r>
            <a:r>
              <a:rPr dirty="0" sz="2800" spc="-140">
                <a:solidFill>
                  <a:srgbClr val="FF6000"/>
                </a:solidFill>
              </a:rPr>
              <a:t>s</a:t>
            </a:r>
            <a:endParaRPr sz="2800"/>
          </a:p>
        </p:txBody>
      </p:sp>
      <p:sp>
        <p:nvSpPr>
          <p:cNvPr id="112" name="object 112"/>
          <p:cNvSpPr txBox="1"/>
          <p:nvPr/>
        </p:nvSpPr>
        <p:spPr>
          <a:xfrm>
            <a:off x="3272409" y="750570"/>
            <a:ext cx="8094980" cy="7512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212975" marR="5080" indent="-2200910">
              <a:lnSpc>
                <a:spcPts val="2830"/>
              </a:lnSpc>
              <a:spcBef>
                <a:spcPts val="235"/>
              </a:spcBef>
            </a:pPr>
            <a:r>
              <a:rPr dirty="0" sz="2400" spc="-45">
                <a:solidFill>
                  <a:srgbClr val="1C232D"/>
                </a:solidFill>
                <a:latin typeface="Tahoma"/>
                <a:cs typeface="Tahoma"/>
              </a:rPr>
              <a:t>Maior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parte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C232D"/>
                </a:solidFill>
                <a:latin typeface="Tahoma"/>
                <a:cs typeface="Tahoma"/>
              </a:rPr>
              <a:t>do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riscos</a:t>
            </a:r>
            <a:r>
              <a:rPr dirty="0" sz="2400" spc="-36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para</a:t>
            </a:r>
            <a:r>
              <a:rPr dirty="0" sz="2400" spc="-34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0">
                <a:solidFill>
                  <a:srgbClr val="1C232D"/>
                </a:solidFill>
                <a:latin typeface="Tahoma"/>
                <a:cs typeface="Tahoma"/>
              </a:rPr>
              <a:t>um</a:t>
            </a:r>
            <a:r>
              <a:rPr dirty="0" sz="2400" spc="-3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cenário</a:t>
            </a:r>
            <a:r>
              <a:rPr dirty="0" sz="2400" spc="-32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positivo</a:t>
            </a:r>
            <a:r>
              <a:rPr dirty="0" sz="2400" spc="-35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80">
                <a:solidFill>
                  <a:srgbClr val="1C232D"/>
                </a:solidFill>
                <a:latin typeface="Tahoma"/>
                <a:cs typeface="Tahoma"/>
              </a:rPr>
              <a:t>para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C232D"/>
                </a:solidFill>
                <a:latin typeface="Tahoma"/>
                <a:cs typeface="Tahoma"/>
              </a:rPr>
              <a:t>bolsa</a:t>
            </a:r>
            <a:r>
              <a:rPr dirty="0" sz="2400" spc="-36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brasileira </a:t>
            </a:r>
            <a:r>
              <a:rPr dirty="0" sz="2400" spc="-73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05">
                <a:solidFill>
                  <a:srgbClr val="1C232D"/>
                </a:solidFill>
                <a:latin typeface="Tahoma"/>
                <a:cs typeface="Tahoma"/>
              </a:rPr>
              <a:t>v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eio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1C232D"/>
                </a:solidFill>
                <a:latin typeface="Tahoma"/>
                <a:cs typeface="Tahoma"/>
              </a:rPr>
              <a:t>no</a:t>
            </a:r>
            <a:r>
              <a:rPr dirty="0" sz="2400" spc="-330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125">
                <a:solidFill>
                  <a:srgbClr val="1C232D"/>
                </a:solidFill>
                <a:latin typeface="Tahoma"/>
                <a:cs typeface="Tahoma"/>
              </a:rPr>
              <a:t>m</a:t>
            </a:r>
            <a:r>
              <a:rPr dirty="0" sz="2400" spc="-90">
                <a:solidFill>
                  <a:srgbClr val="1C232D"/>
                </a:solidFill>
                <a:latin typeface="Tahoma"/>
                <a:cs typeface="Tahoma"/>
              </a:rPr>
              <a:t>e</a:t>
            </a:r>
            <a:r>
              <a:rPr dirty="0" sz="2400" spc="-125">
                <a:solidFill>
                  <a:srgbClr val="1C232D"/>
                </a:solidFill>
                <a:latin typeface="Tahoma"/>
                <a:cs typeface="Tahoma"/>
              </a:rPr>
              <a:t>r</a:t>
            </a:r>
            <a:r>
              <a:rPr dirty="0" sz="2400" spc="-65">
                <a:solidFill>
                  <a:srgbClr val="1C232D"/>
                </a:solidFill>
                <a:latin typeface="Tahoma"/>
                <a:cs typeface="Tahoma"/>
              </a:rPr>
              <a:t>c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ado</a:t>
            </a:r>
            <a:r>
              <a:rPr dirty="0" sz="2400" spc="-345">
                <a:solidFill>
                  <a:srgbClr val="1C232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C232D"/>
                </a:solidFill>
                <a:latin typeface="Tahoma"/>
                <a:cs typeface="Tahoma"/>
              </a:rPr>
              <a:t>in</a:t>
            </a:r>
            <a:r>
              <a:rPr dirty="0" sz="2400" spc="-114">
                <a:solidFill>
                  <a:srgbClr val="1C232D"/>
                </a:solidFill>
                <a:latin typeface="Tahoma"/>
                <a:cs typeface="Tahoma"/>
              </a:rPr>
              <a:t>t</a:t>
            </a:r>
            <a:r>
              <a:rPr dirty="0" sz="2400" spc="-75">
                <a:solidFill>
                  <a:srgbClr val="1C232D"/>
                </a:solidFill>
                <a:latin typeface="Tahoma"/>
                <a:cs typeface="Tahoma"/>
              </a:rPr>
              <a:t>ernacional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902969" indent="-342900">
              <a:lnSpc>
                <a:spcPct val="100000"/>
              </a:lnSpc>
              <a:spcBef>
                <a:spcPts val="1540"/>
              </a:spcBef>
              <a:buFont typeface="Courier New"/>
              <a:buChar char="o"/>
              <a:tabLst>
                <a:tab pos="902969" algn="l"/>
              </a:tabLst>
            </a:pPr>
            <a:r>
              <a:rPr dirty="0" spc="-114">
                <a:solidFill>
                  <a:srgbClr val="FF6000"/>
                </a:solidFill>
              </a:rPr>
              <a:t>Infla</a:t>
            </a:r>
            <a:r>
              <a:rPr dirty="0" spc="-150">
                <a:solidFill>
                  <a:srgbClr val="FF6000"/>
                </a:solidFill>
              </a:rPr>
              <a:t>ç</a:t>
            </a:r>
            <a:r>
              <a:rPr dirty="0" spc="-65">
                <a:solidFill>
                  <a:srgbClr val="FF6000"/>
                </a:solidFill>
              </a:rPr>
              <a:t>ão</a:t>
            </a:r>
            <a:r>
              <a:rPr dirty="0" spc="-340">
                <a:solidFill>
                  <a:srgbClr val="FF6000"/>
                </a:solidFill>
              </a:rPr>
              <a:t> </a:t>
            </a:r>
            <a:r>
              <a:rPr dirty="0" spc="-85"/>
              <a:t>ameri</a:t>
            </a:r>
            <a:r>
              <a:rPr dirty="0" spc="-105"/>
              <a:t>c</a:t>
            </a:r>
            <a:r>
              <a:rPr dirty="0" spc="-85"/>
              <a:t>ana</a:t>
            </a:r>
            <a:r>
              <a:rPr dirty="0" spc="-345"/>
              <a:t> </a:t>
            </a:r>
            <a:r>
              <a:rPr dirty="0" spc="-100"/>
              <a:t>mais</a:t>
            </a:r>
            <a:r>
              <a:rPr dirty="0" spc="-330"/>
              <a:t> </a:t>
            </a:r>
            <a:r>
              <a:rPr dirty="0" spc="-85">
                <a:solidFill>
                  <a:srgbClr val="FF6000"/>
                </a:solidFill>
              </a:rPr>
              <a:t>pers</a:t>
            </a:r>
            <a:r>
              <a:rPr dirty="0" spc="-100">
                <a:solidFill>
                  <a:srgbClr val="FF6000"/>
                </a:solidFill>
              </a:rPr>
              <a:t>is</a:t>
            </a:r>
            <a:r>
              <a:rPr dirty="0" spc="-60">
                <a:solidFill>
                  <a:srgbClr val="FF6000"/>
                </a:solidFill>
              </a:rPr>
              <a:t>t</a:t>
            </a:r>
            <a:r>
              <a:rPr dirty="0" spc="-65">
                <a:solidFill>
                  <a:srgbClr val="FF6000"/>
                </a:solidFill>
              </a:rPr>
              <a:t>en</a:t>
            </a:r>
            <a:r>
              <a:rPr dirty="0" spc="-110">
                <a:solidFill>
                  <a:srgbClr val="FF6000"/>
                </a:solidFill>
              </a:rPr>
              <a:t>t</a:t>
            </a:r>
            <a:r>
              <a:rPr dirty="0" spc="-95">
                <a:solidFill>
                  <a:srgbClr val="FF6000"/>
                </a:solidFill>
              </a:rPr>
              <a:t>e</a:t>
            </a:r>
            <a:r>
              <a:rPr dirty="0" spc="-330">
                <a:solidFill>
                  <a:srgbClr val="FF6000"/>
                </a:solidFill>
              </a:rPr>
              <a:t> </a:t>
            </a:r>
            <a:r>
              <a:rPr dirty="0" spc="-40"/>
              <a:t>do</a:t>
            </a:r>
            <a:r>
              <a:rPr dirty="0" spc="-345"/>
              <a:t> </a:t>
            </a:r>
            <a:r>
              <a:rPr dirty="0" spc="-35"/>
              <a:t>q</a:t>
            </a:r>
            <a:r>
              <a:rPr dirty="0" spc="-95"/>
              <a:t>ue</a:t>
            </a:r>
            <a:r>
              <a:rPr dirty="0" spc="-335"/>
              <a:t> </a:t>
            </a:r>
            <a:r>
              <a:rPr dirty="0" spc="-80"/>
              <a:t>imag</a:t>
            </a:r>
            <a:r>
              <a:rPr dirty="0" spc="-70"/>
              <a:t>ina</a:t>
            </a:r>
            <a:r>
              <a:rPr dirty="0" spc="-80"/>
              <a:t>d</a:t>
            </a:r>
            <a:r>
              <a:rPr dirty="0" spc="-45"/>
              <a:t>o</a:t>
            </a:r>
          </a:p>
          <a:p>
            <a:pPr marL="902969" indent="-342900">
              <a:lnSpc>
                <a:spcPct val="100000"/>
              </a:lnSpc>
              <a:spcBef>
                <a:spcPts val="1445"/>
              </a:spcBef>
              <a:buFont typeface="Courier New"/>
              <a:buChar char="o"/>
              <a:tabLst>
                <a:tab pos="902969" algn="l"/>
              </a:tabLst>
            </a:pPr>
            <a:r>
              <a:rPr dirty="0" spc="-100">
                <a:solidFill>
                  <a:srgbClr val="FF6000"/>
                </a:solidFill>
              </a:rPr>
              <a:t>FED</a:t>
            </a:r>
            <a:r>
              <a:rPr dirty="0" spc="-345">
                <a:solidFill>
                  <a:srgbClr val="FF6000"/>
                </a:solidFill>
              </a:rPr>
              <a:t> </a:t>
            </a:r>
            <a:r>
              <a:rPr dirty="0" spc="-70">
                <a:solidFill>
                  <a:srgbClr val="FF6000"/>
                </a:solidFill>
              </a:rPr>
              <a:t>de</a:t>
            </a:r>
            <a:r>
              <a:rPr dirty="0" spc="-114">
                <a:solidFill>
                  <a:srgbClr val="FF6000"/>
                </a:solidFill>
              </a:rPr>
              <a:t>m</a:t>
            </a:r>
            <a:r>
              <a:rPr dirty="0" spc="-75">
                <a:solidFill>
                  <a:srgbClr val="FF6000"/>
                </a:solidFill>
              </a:rPr>
              <a:t>o</a:t>
            </a:r>
            <a:r>
              <a:rPr dirty="0" spc="-85">
                <a:solidFill>
                  <a:srgbClr val="FF6000"/>
                </a:solidFill>
              </a:rPr>
              <a:t>r</a:t>
            </a:r>
            <a:r>
              <a:rPr dirty="0" spc="-85">
                <a:solidFill>
                  <a:srgbClr val="FF6000"/>
                </a:solidFill>
              </a:rPr>
              <a:t>ar</a:t>
            </a:r>
            <a:r>
              <a:rPr dirty="0" spc="-330">
                <a:solidFill>
                  <a:srgbClr val="FF6000"/>
                </a:solidFill>
              </a:rPr>
              <a:t> </a:t>
            </a:r>
            <a:r>
              <a:rPr dirty="0" spc="-90"/>
              <a:t>a</a:t>
            </a:r>
            <a:r>
              <a:rPr dirty="0" spc="-345"/>
              <a:t> </a:t>
            </a:r>
            <a:r>
              <a:rPr dirty="0" spc="-80"/>
              <a:t>inic</a:t>
            </a:r>
            <a:r>
              <a:rPr dirty="0" spc="-45"/>
              <a:t>i</a:t>
            </a:r>
            <a:r>
              <a:rPr dirty="0" spc="-85"/>
              <a:t>ar</a:t>
            </a:r>
            <a:r>
              <a:rPr dirty="0" spc="-365"/>
              <a:t> </a:t>
            </a:r>
            <a:r>
              <a:rPr dirty="0" spc="-60"/>
              <a:t>ciclo</a:t>
            </a:r>
            <a:r>
              <a:rPr dirty="0" spc="-350"/>
              <a:t> </a:t>
            </a:r>
            <a:r>
              <a:rPr dirty="0" spc="-65"/>
              <a:t>de</a:t>
            </a:r>
            <a:r>
              <a:rPr dirty="0" spc="-335"/>
              <a:t> </a:t>
            </a:r>
            <a:r>
              <a:rPr dirty="0" spc="-80"/>
              <a:t>c</a:t>
            </a:r>
            <a:r>
              <a:rPr dirty="0" spc="-75"/>
              <a:t>o</a:t>
            </a:r>
            <a:r>
              <a:rPr dirty="0" spc="-5"/>
              <a:t>r</a:t>
            </a:r>
            <a:r>
              <a:rPr dirty="0" spc="-60"/>
              <a:t>t</a:t>
            </a:r>
            <a:r>
              <a:rPr dirty="0" spc="-95"/>
              <a:t>e</a:t>
            </a:r>
            <a:r>
              <a:rPr dirty="0" spc="-345"/>
              <a:t> </a:t>
            </a:r>
            <a:r>
              <a:rPr dirty="0" spc="-35"/>
              <a:t>d</a:t>
            </a:r>
            <a:r>
              <a:rPr dirty="0" spc="-95"/>
              <a:t>e</a:t>
            </a:r>
            <a:r>
              <a:rPr dirty="0" spc="-345"/>
              <a:t> </a:t>
            </a:r>
            <a:r>
              <a:rPr dirty="0" spc="-210"/>
              <a:t>j</a:t>
            </a:r>
            <a:r>
              <a:rPr dirty="0" spc="-105"/>
              <a:t>u</a:t>
            </a:r>
            <a:r>
              <a:rPr dirty="0" spc="-114"/>
              <a:t>r</a:t>
            </a:r>
            <a:r>
              <a:rPr dirty="0" spc="-25"/>
              <a:t>o</a:t>
            </a:r>
            <a:r>
              <a:rPr dirty="0" spc="-120"/>
              <a:t>s</a:t>
            </a:r>
          </a:p>
          <a:p>
            <a:pPr marL="902969" indent="-342900">
              <a:lnSpc>
                <a:spcPct val="100000"/>
              </a:lnSpc>
              <a:spcBef>
                <a:spcPts val="1435"/>
              </a:spcBef>
              <a:buFont typeface="Courier New"/>
              <a:buChar char="o"/>
              <a:tabLst>
                <a:tab pos="902969" algn="l"/>
              </a:tabLst>
            </a:pPr>
            <a:r>
              <a:rPr dirty="0" spc="-130"/>
              <a:t>E</a:t>
            </a:r>
            <a:r>
              <a:rPr dirty="0" spc="-105"/>
              <a:t>v</a:t>
            </a:r>
            <a:r>
              <a:rPr dirty="0" spc="-65"/>
              <a:t>en</a:t>
            </a:r>
            <a:r>
              <a:rPr dirty="0" spc="-110"/>
              <a:t>t</a:t>
            </a:r>
            <a:r>
              <a:rPr dirty="0" spc="-25"/>
              <a:t>o</a:t>
            </a:r>
            <a:r>
              <a:rPr dirty="0" spc="-120"/>
              <a:t>s</a:t>
            </a:r>
            <a:r>
              <a:rPr dirty="0" spc="-325"/>
              <a:t> </a:t>
            </a:r>
            <a:r>
              <a:rPr dirty="0" spc="-70">
                <a:solidFill>
                  <a:srgbClr val="FF6000"/>
                </a:solidFill>
              </a:rPr>
              <a:t>g</a:t>
            </a:r>
            <a:r>
              <a:rPr dirty="0" spc="-45">
                <a:solidFill>
                  <a:srgbClr val="FF6000"/>
                </a:solidFill>
              </a:rPr>
              <a:t>e</a:t>
            </a:r>
            <a:r>
              <a:rPr dirty="0" spc="-55">
                <a:solidFill>
                  <a:srgbClr val="FF6000"/>
                </a:solidFill>
              </a:rPr>
              <a:t>opol</a:t>
            </a:r>
            <a:r>
              <a:rPr dirty="0" spc="-45">
                <a:solidFill>
                  <a:srgbClr val="FF6000"/>
                </a:solidFill>
              </a:rPr>
              <a:t>íti</a:t>
            </a:r>
            <a:r>
              <a:rPr dirty="0" spc="-114">
                <a:solidFill>
                  <a:srgbClr val="FF6000"/>
                </a:solidFill>
              </a:rPr>
              <a:t>c</a:t>
            </a:r>
            <a:r>
              <a:rPr dirty="0" spc="-25">
                <a:solidFill>
                  <a:srgbClr val="FF6000"/>
                </a:solidFill>
              </a:rPr>
              <a:t>o</a:t>
            </a:r>
            <a:r>
              <a:rPr dirty="0" spc="-120">
                <a:solidFill>
                  <a:srgbClr val="FF6000"/>
                </a:solidFill>
              </a:rPr>
              <a:t>s</a:t>
            </a:r>
          </a:p>
          <a:p>
            <a:pPr marL="902969" indent="-34290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902969" algn="l"/>
              </a:tabLst>
            </a:pPr>
            <a:r>
              <a:rPr dirty="0" spc="-140"/>
              <a:t>Impa</a:t>
            </a:r>
            <a:r>
              <a:rPr dirty="0" spc="-90"/>
              <a:t>c</a:t>
            </a:r>
            <a:r>
              <a:rPr dirty="0" spc="-60"/>
              <a:t>t</a:t>
            </a:r>
            <a:r>
              <a:rPr dirty="0" spc="-45"/>
              <a:t>o</a:t>
            </a:r>
            <a:r>
              <a:rPr dirty="0" spc="-345"/>
              <a:t> </a:t>
            </a:r>
            <a:r>
              <a:rPr dirty="0" spc="-65"/>
              <a:t>de</a:t>
            </a:r>
            <a:r>
              <a:rPr dirty="0" spc="-335"/>
              <a:t> </a:t>
            </a:r>
            <a:r>
              <a:rPr dirty="0" spc="-25">
                <a:solidFill>
                  <a:srgbClr val="FF6000"/>
                </a:solidFill>
              </a:rPr>
              <a:t>t</a:t>
            </a:r>
            <a:r>
              <a:rPr dirty="0" spc="-75">
                <a:solidFill>
                  <a:srgbClr val="FF6000"/>
                </a:solidFill>
              </a:rPr>
              <a:t>ribu</a:t>
            </a:r>
            <a:r>
              <a:rPr dirty="0" spc="-25">
                <a:solidFill>
                  <a:srgbClr val="FF6000"/>
                </a:solidFill>
              </a:rPr>
              <a:t>t</a:t>
            </a:r>
            <a:r>
              <a:rPr dirty="0" spc="-70">
                <a:solidFill>
                  <a:srgbClr val="FF6000"/>
                </a:solidFill>
              </a:rPr>
              <a:t>a</a:t>
            </a:r>
            <a:r>
              <a:rPr dirty="0" spc="-85">
                <a:solidFill>
                  <a:srgbClr val="FF6000"/>
                </a:solidFill>
              </a:rPr>
              <a:t>ç</a:t>
            </a:r>
            <a:r>
              <a:rPr dirty="0" spc="-65">
                <a:solidFill>
                  <a:srgbClr val="FF6000"/>
                </a:solidFill>
              </a:rPr>
              <a:t>ão</a:t>
            </a:r>
            <a:r>
              <a:rPr dirty="0" spc="-340">
                <a:solidFill>
                  <a:srgbClr val="FF6000"/>
                </a:solidFill>
              </a:rPr>
              <a:t> </a:t>
            </a:r>
            <a:r>
              <a:rPr dirty="0" spc="-100"/>
              <a:t>em</a:t>
            </a:r>
            <a:r>
              <a:rPr dirty="0" spc="-345"/>
              <a:t> </a:t>
            </a:r>
            <a:r>
              <a:rPr dirty="0" spc="-80"/>
              <a:t>e</a:t>
            </a:r>
            <a:r>
              <a:rPr dirty="0" spc="-135"/>
              <a:t>m</a:t>
            </a:r>
            <a:r>
              <a:rPr dirty="0" spc="-70"/>
              <a:t>p</a:t>
            </a:r>
            <a:r>
              <a:rPr dirty="0" spc="-90"/>
              <a:t>r</a:t>
            </a:r>
            <a:r>
              <a:rPr dirty="0" spc="-60"/>
              <a:t>e</a:t>
            </a:r>
            <a:r>
              <a:rPr dirty="0" spc="-90"/>
              <a:t>s</a:t>
            </a:r>
            <a:r>
              <a:rPr dirty="0" spc="-65"/>
              <a:t>a</a:t>
            </a:r>
            <a:r>
              <a:rPr dirty="0" spc="-65"/>
              <a:t>s</a:t>
            </a:r>
            <a:r>
              <a:rPr dirty="0" spc="-204"/>
              <a:t>/</a:t>
            </a:r>
            <a:r>
              <a:rPr dirty="0" spc="-90"/>
              <a:t>s</a:t>
            </a:r>
            <a:r>
              <a:rPr dirty="0" spc="-55"/>
              <a:t>e</a:t>
            </a:r>
            <a:r>
              <a:rPr dirty="0" spc="-110"/>
              <a:t>t</a:t>
            </a:r>
            <a:r>
              <a:rPr dirty="0" spc="-70"/>
              <a:t>o</a:t>
            </a:r>
            <a:r>
              <a:rPr dirty="0" spc="-100"/>
              <a:t>r</a:t>
            </a:r>
            <a:r>
              <a:rPr dirty="0" spc="-60"/>
              <a:t>e</a:t>
            </a:r>
            <a:r>
              <a:rPr dirty="0" spc="-114"/>
              <a:t>s</a:t>
            </a:r>
            <a:r>
              <a:rPr dirty="0" spc="-345"/>
              <a:t> </a:t>
            </a:r>
            <a:r>
              <a:rPr dirty="0" spc="-70"/>
              <a:t>b</a:t>
            </a:r>
            <a:r>
              <a:rPr dirty="0" spc="-75"/>
              <a:t>r</a:t>
            </a:r>
            <a:r>
              <a:rPr dirty="0" spc="-65"/>
              <a:t>a</a:t>
            </a:r>
            <a:r>
              <a:rPr dirty="0" spc="-95"/>
              <a:t>sil</a:t>
            </a:r>
            <a:r>
              <a:rPr dirty="0" spc="-85"/>
              <a:t>ei</a:t>
            </a:r>
            <a:r>
              <a:rPr dirty="0" spc="-140"/>
              <a:t>r</a:t>
            </a:r>
            <a:r>
              <a:rPr dirty="0" spc="-45"/>
              <a:t>o</a:t>
            </a:r>
            <a:r>
              <a:rPr dirty="0" spc="-370"/>
              <a:t> </a:t>
            </a:r>
            <a:r>
              <a:rPr dirty="0" spc="-60"/>
              <a:t>e</a:t>
            </a:r>
            <a:r>
              <a:rPr dirty="0" spc="-75"/>
              <a:t>sp</a:t>
            </a:r>
            <a:r>
              <a:rPr dirty="0" spc="-80"/>
              <a:t>e</a:t>
            </a:r>
            <a:r>
              <a:rPr dirty="0" spc="-45"/>
              <a:t>cífi</a:t>
            </a:r>
            <a:r>
              <a:rPr dirty="0" spc="-110"/>
              <a:t>c</a:t>
            </a:r>
            <a:r>
              <a:rPr dirty="0" spc="-30"/>
              <a:t>o</a:t>
            </a:r>
            <a:r>
              <a:rPr dirty="0" spc="-114"/>
              <a:t>s</a:t>
            </a:r>
          </a:p>
        </p:txBody>
      </p:sp>
      <p:grpSp>
        <p:nvGrpSpPr>
          <p:cNvPr id="114" name="object 114"/>
          <p:cNvGrpSpPr/>
          <p:nvPr/>
        </p:nvGrpSpPr>
        <p:grpSpPr>
          <a:xfrm>
            <a:off x="12618846" y="65531"/>
            <a:ext cx="1312545" cy="492759"/>
            <a:chOff x="12618846" y="65531"/>
            <a:chExt cx="1312545" cy="492759"/>
          </a:xfrm>
        </p:grpSpPr>
        <p:pic>
          <p:nvPicPr>
            <p:cNvPr id="115" name="object 11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66063" y="65531"/>
              <a:ext cx="464819" cy="49225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2618846" y="343788"/>
              <a:ext cx="806450" cy="214629"/>
            </a:xfrm>
            <a:custGeom>
              <a:avLst/>
              <a:gdLst/>
              <a:ahLst/>
              <a:cxnLst/>
              <a:rect l="l" t="t" r="r" b="b"/>
              <a:pathLst>
                <a:path w="806450" h="214629">
                  <a:moveTo>
                    <a:pt x="0" y="182752"/>
                  </a:moveTo>
                  <a:lnTo>
                    <a:pt x="0" y="204850"/>
                  </a:lnTo>
                  <a:lnTo>
                    <a:pt x="2031" y="206375"/>
                  </a:lnTo>
                  <a:lnTo>
                    <a:pt x="37464" y="214121"/>
                  </a:lnTo>
                  <a:lnTo>
                    <a:pt x="47625" y="214121"/>
                  </a:lnTo>
                  <a:lnTo>
                    <a:pt x="54863" y="213359"/>
                  </a:lnTo>
                  <a:lnTo>
                    <a:pt x="61722" y="211708"/>
                  </a:lnTo>
                  <a:lnTo>
                    <a:pt x="68452" y="210184"/>
                  </a:lnTo>
                  <a:lnTo>
                    <a:pt x="74549" y="207771"/>
                  </a:lnTo>
                  <a:lnTo>
                    <a:pt x="79755" y="204342"/>
                  </a:lnTo>
                  <a:lnTo>
                    <a:pt x="85089" y="200913"/>
                  </a:lnTo>
                  <a:lnTo>
                    <a:pt x="88457" y="197230"/>
                  </a:lnTo>
                  <a:lnTo>
                    <a:pt x="39624" y="197230"/>
                  </a:lnTo>
                  <a:lnTo>
                    <a:pt x="35941" y="196850"/>
                  </a:lnTo>
                  <a:lnTo>
                    <a:pt x="28067" y="195579"/>
                  </a:lnTo>
                  <a:lnTo>
                    <a:pt x="24129" y="194563"/>
                  </a:lnTo>
                  <a:lnTo>
                    <a:pt x="20193" y="193293"/>
                  </a:lnTo>
                  <a:lnTo>
                    <a:pt x="16255" y="192150"/>
                  </a:lnTo>
                  <a:lnTo>
                    <a:pt x="12573" y="190626"/>
                  </a:lnTo>
                  <a:lnTo>
                    <a:pt x="5460" y="187070"/>
                  </a:lnTo>
                  <a:lnTo>
                    <a:pt x="2412" y="185038"/>
                  </a:lnTo>
                  <a:lnTo>
                    <a:pt x="0" y="182752"/>
                  </a:lnTo>
                  <a:close/>
                </a:path>
                <a:path w="806450" h="214629">
                  <a:moveTo>
                    <a:pt x="55752" y="48640"/>
                  </a:moveTo>
                  <a:lnTo>
                    <a:pt x="48768" y="48640"/>
                  </a:lnTo>
                  <a:lnTo>
                    <a:pt x="42036" y="49529"/>
                  </a:lnTo>
                  <a:lnTo>
                    <a:pt x="35432" y="51180"/>
                  </a:lnTo>
                  <a:lnTo>
                    <a:pt x="28701" y="52958"/>
                  </a:lnTo>
                  <a:lnTo>
                    <a:pt x="22732" y="55499"/>
                  </a:lnTo>
                  <a:lnTo>
                    <a:pt x="17525" y="59054"/>
                  </a:lnTo>
                  <a:lnTo>
                    <a:pt x="12319" y="62483"/>
                  </a:lnTo>
                  <a:lnTo>
                    <a:pt x="8127" y="66928"/>
                  </a:lnTo>
                  <a:lnTo>
                    <a:pt x="4952" y="72389"/>
                  </a:lnTo>
                  <a:lnTo>
                    <a:pt x="1777" y="77724"/>
                  </a:lnTo>
                  <a:lnTo>
                    <a:pt x="126" y="84074"/>
                  </a:lnTo>
                  <a:lnTo>
                    <a:pt x="126" y="97281"/>
                  </a:lnTo>
                  <a:lnTo>
                    <a:pt x="24256" y="128396"/>
                  </a:lnTo>
                  <a:lnTo>
                    <a:pt x="29082" y="131317"/>
                  </a:lnTo>
                  <a:lnTo>
                    <a:pt x="34289" y="134238"/>
                  </a:lnTo>
                  <a:lnTo>
                    <a:pt x="45211" y="139700"/>
                  </a:lnTo>
                  <a:lnTo>
                    <a:pt x="50164" y="142239"/>
                  </a:lnTo>
                  <a:lnTo>
                    <a:pt x="59308" y="147065"/>
                  </a:lnTo>
                  <a:lnTo>
                    <a:pt x="63246" y="149605"/>
                  </a:lnTo>
                  <a:lnTo>
                    <a:pt x="66548" y="152272"/>
                  </a:lnTo>
                  <a:lnTo>
                    <a:pt x="69976" y="154939"/>
                  </a:lnTo>
                  <a:lnTo>
                    <a:pt x="72517" y="157860"/>
                  </a:lnTo>
                  <a:lnTo>
                    <a:pt x="76326" y="164210"/>
                  </a:lnTo>
                  <a:lnTo>
                    <a:pt x="77343" y="168020"/>
                  </a:lnTo>
                  <a:lnTo>
                    <a:pt x="77343" y="180339"/>
                  </a:lnTo>
                  <a:lnTo>
                    <a:pt x="42925" y="197230"/>
                  </a:lnTo>
                  <a:lnTo>
                    <a:pt x="88457" y="197230"/>
                  </a:lnTo>
                  <a:lnTo>
                    <a:pt x="89153" y="196468"/>
                  </a:lnTo>
                  <a:lnTo>
                    <a:pt x="92541" y="190626"/>
                  </a:lnTo>
                  <a:lnTo>
                    <a:pt x="95376" y="185546"/>
                  </a:lnTo>
                  <a:lnTo>
                    <a:pt x="96900" y="178815"/>
                  </a:lnTo>
                  <a:lnTo>
                    <a:pt x="96900" y="164972"/>
                  </a:lnTo>
                  <a:lnTo>
                    <a:pt x="95757" y="159765"/>
                  </a:lnTo>
                  <a:lnTo>
                    <a:pt x="93412" y="154939"/>
                  </a:lnTo>
                  <a:lnTo>
                    <a:pt x="91312" y="150494"/>
                  </a:lnTo>
                  <a:lnTo>
                    <a:pt x="60198" y="125983"/>
                  </a:lnTo>
                  <a:lnTo>
                    <a:pt x="54482" y="123189"/>
                  </a:lnTo>
                  <a:lnTo>
                    <a:pt x="48895" y="120395"/>
                  </a:lnTo>
                  <a:lnTo>
                    <a:pt x="19811" y="93852"/>
                  </a:lnTo>
                  <a:lnTo>
                    <a:pt x="19811" y="85343"/>
                  </a:lnTo>
                  <a:lnTo>
                    <a:pt x="20827" y="81660"/>
                  </a:lnTo>
                  <a:lnTo>
                    <a:pt x="22859" y="78612"/>
                  </a:lnTo>
                  <a:lnTo>
                    <a:pt x="24892" y="75437"/>
                  </a:lnTo>
                  <a:lnTo>
                    <a:pt x="27431" y="73025"/>
                  </a:lnTo>
                  <a:lnTo>
                    <a:pt x="30606" y="71119"/>
                  </a:lnTo>
                  <a:lnTo>
                    <a:pt x="33781" y="69087"/>
                  </a:lnTo>
                  <a:lnTo>
                    <a:pt x="37464" y="67690"/>
                  </a:lnTo>
                  <a:lnTo>
                    <a:pt x="41528" y="66928"/>
                  </a:lnTo>
                  <a:lnTo>
                    <a:pt x="45720" y="66039"/>
                  </a:lnTo>
                  <a:lnTo>
                    <a:pt x="49783" y="65658"/>
                  </a:lnTo>
                  <a:lnTo>
                    <a:pt x="90297" y="65658"/>
                  </a:lnTo>
                  <a:lnTo>
                    <a:pt x="90297" y="54355"/>
                  </a:lnTo>
                  <a:lnTo>
                    <a:pt x="84060" y="51855"/>
                  </a:lnTo>
                  <a:lnTo>
                    <a:pt x="76215" y="50069"/>
                  </a:lnTo>
                  <a:lnTo>
                    <a:pt x="66776" y="48998"/>
                  </a:lnTo>
                  <a:lnTo>
                    <a:pt x="55752" y="48640"/>
                  </a:lnTo>
                  <a:close/>
                </a:path>
                <a:path w="806450" h="214629">
                  <a:moveTo>
                    <a:pt x="90297" y="65658"/>
                  </a:moveTo>
                  <a:lnTo>
                    <a:pt x="53848" y="65658"/>
                  </a:lnTo>
                  <a:lnTo>
                    <a:pt x="64472" y="66258"/>
                  </a:lnTo>
                  <a:lnTo>
                    <a:pt x="74072" y="68072"/>
                  </a:lnTo>
                  <a:lnTo>
                    <a:pt x="82673" y="71123"/>
                  </a:lnTo>
                  <a:lnTo>
                    <a:pt x="90297" y="75437"/>
                  </a:lnTo>
                  <a:lnTo>
                    <a:pt x="90297" y="65658"/>
                  </a:lnTo>
                  <a:close/>
                </a:path>
                <a:path w="806450" h="214629">
                  <a:moveTo>
                    <a:pt x="210566" y="51307"/>
                  </a:moveTo>
                  <a:lnTo>
                    <a:pt x="129285" y="51307"/>
                  </a:lnTo>
                  <a:lnTo>
                    <a:pt x="129285" y="211327"/>
                  </a:lnTo>
                  <a:lnTo>
                    <a:pt x="214122" y="211327"/>
                  </a:lnTo>
                  <a:lnTo>
                    <a:pt x="214122" y="194436"/>
                  </a:lnTo>
                  <a:lnTo>
                    <a:pt x="148081" y="194436"/>
                  </a:lnTo>
                  <a:lnTo>
                    <a:pt x="148081" y="138429"/>
                  </a:lnTo>
                  <a:lnTo>
                    <a:pt x="205867" y="138429"/>
                  </a:lnTo>
                  <a:lnTo>
                    <a:pt x="205867" y="121538"/>
                  </a:lnTo>
                  <a:lnTo>
                    <a:pt x="148081" y="121538"/>
                  </a:lnTo>
                  <a:lnTo>
                    <a:pt x="148081" y="68325"/>
                  </a:lnTo>
                  <a:lnTo>
                    <a:pt x="210566" y="68325"/>
                  </a:lnTo>
                  <a:lnTo>
                    <a:pt x="210566" y="51307"/>
                  </a:lnTo>
                  <a:close/>
                </a:path>
                <a:path w="806450" h="214629">
                  <a:moveTo>
                    <a:pt x="270001" y="51307"/>
                  </a:moveTo>
                  <a:lnTo>
                    <a:pt x="245109" y="51307"/>
                  </a:lnTo>
                  <a:lnTo>
                    <a:pt x="245109" y="211327"/>
                  </a:lnTo>
                  <a:lnTo>
                    <a:pt x="263271" y="211327"/>
                  </a:lnTo>
                  <a:lnTo>
                    <a:pt x="263203" y="94097"/>
                  </a:lnTo>
                  <a:lnTo>
                    <a:pt x="263006" y="85216"/>
                  </a:lnTo>
                  <a:lnTo>
                    <a:pt x="262735" y="78424"/>
                  </a:lnTo>
                  <a:lnTo>
                    <a:pt x="262381" y="72897"/>
                  </a:lnTo>
                  <a:lnTo>
                    <a:pt x="279482" y="72897"/>
                  </a:lnTo>
                  <a:lnTo>
                    <a:pt x="270001" y="51307"/>
                  </a:lnTo>
                  <a:close/>
                </a:path>
                <a:path w="806450" h="214629">
                  <a:moveTo>
                    <a:pt x="279482" y="72897"/>
                  </a:moveTo>
                  <a:lnTo>
                    <a:pt x="262762" y="72897"/>
                  </a:lnTo>
                  <a:lnTo>
                    <a:pt x="264413" y="80263"/>
                  </a:lnTo>
                  <a:lnTo>
                    <a:pt x="266064" y="85725"/>
                  </a:lnTo>
                  <a:lnTo>
                    <a:pt x="267588" y="89280"/>
                  </a:lnTo>
                  <a:lnTo>
                    <a:pt x="322199" y="211327"/>
                  </a:lnTo>
                  <a:lnTo>
                    <a:pt x="331343" y="211327"/>
                  </a:lnTo>
                  <a:lnTo>
                    <a:pt x="344348" y="182117"/>
                  </a:lnTo>
                  <a:lnTo>
                    <a:pt x="326389" y="182117"/>
                  </a:lnTo>
                  <a:lnTo>
                    <a:pt x="325247" y="177926"/>
                  </a:lnTo>
                  <a:lnTo>
                    <a:pt x="322833" y="171450"/>
                  </a:lnTo>
                  <a:lnTo>
                    <a:pt x="319024" y="162940"/>
                  </a:lnTo>
                  <a:lnTo>
                    <a:pt x="279482" y="72897"/>
                  </a:lnTo>
                  <a:close/>
                </a:path>
                <a:path w="806450" h="214629">
                  <a:moveTo>
                    <a:pt x="408304" y="72897"/>
                  </a:moveTo>
                  <a:lnTo>
                    <a:pt x="391287" y="72897"/>
                  </a:lnTo>
                  <a:lnTo>
                    <a:pt x="390620" y="81706"/>
                  </a:lnTo>
                  <a:lnTo>
                    <a:pt x="390143" y="89836"/>
                  </a:lnTo>
                  <a:lnTo>
                    <a:pt x="389858" y="97276"/>
                  </a:lnTo>
                  <a:lnTo>
                    <a:pt x="389762" y="211327"/>
                  </a:lnTo>
                  <a:lnTo>
                    <a:pt x="408304" y="211327"/>
                  </a:lnTo>
                  <a:lnTo>
                    <a:pt x="408304" y="72897"/>
                  </a:lnTo>
                  <a:close/>
                </a:path>
                <a:path w="806450" h="214629">
                  <a:moveTo>
                    <a:pt x="408304" y="51307"/>
                  </a:moveTo>
                  <a:lnTo>
                    <a:pt x="384936" y="51307"/>
                  </a:lnTo>
                  <a:lnTo>
                    <a:pt x="334772" y="162432"/>
                  </a:lnTo>
                  <a:lnTo>
                    <a:pt x="332867" y="166750"/>
                  </a:lnTo>
                  <a:lnTo>
                    <a:pt x="330326" y="173354"/>
                  </a:lnTo>
                  <a:lnTo>
                    <a:pt x="327151" y="182117"/>
                  </a:lnTo>
                  <a:lnTo>
                    <a:pt x="344348" y="182117"/>
                  </a:lnTo>
                  <a:lnTo>
                    <a:pt x="387476" y="85216"/>
                  </a:lnTo>
                  <a:lnTo>
                    <a:pt x="389000" y="80136"/>
                  </a:lnTo>
                  <a:lnTo>
                    <a:pt x="390779" y="72897"/>
                  </a:lnTo>
                  <a:lnTo>
                    <a:pt x="408304" y="72897"/>
                  </a:lnTo>
                  <a:lnTo>
                    <a:pt x="408304" y="51307"/>
                  </a:lnTo>
                  <a:close/>
                </a:path>
                <a:path w="806450" h="214629">
                  <a:moveTo>
                    <a:pt x="469645" y="51307"/>
                  </a:moveTo>
                  <a:lnTo>
                    <a:pt x="450849" y="51307"/>
                  </a:lnTo>
                  <a:lnTo>
                    <a:pt x="450849" y="211327"/>
                  </a:lnTo>
                  <a:lnTo>
                    <a:pt x="469645" y="211327"/>
                  </a:lnTo>
                  <a:lnTo>
                    <a:pt x="469645" y="51307"/>
                  </a:lnTo>
                  <a:close/>
                </a:path>
                <a:path w="806450" h="214629">
                  <a:moveTo>
                    <a:pt x="536193" y="51307"/>
                  </a:moveTo>
                  <a:lnTo>
                    <a:pt x="511810" y="51307"/>
                  </a:lnTo>
                  <a:lnTo>
                    <a:pt x="511810" y="211327"/>
                  </a:lnTo>
                  <a:lnTo>
                    <a:pt x="530606" y="211327"/>
                  </a:lnTo>
                  <a:lnTo>
                    <a:pt x="530583" y="83819"/>
                  </a:lnTo>
                  <a:lnTo>
                    <a:pt x="530351" y="77215"/>
                  </a:lnTo>
                  <a:lnTo>
                    <a:pt x="529716" y="73786"/>
                  </a:lnTo>
                  <a:lnTo>
                    <a:pt x="550536" y="73786"/>
                  </a:lnTo>
                  <a:lnTo>
                    <a:pt x="536193" y="51307"/>
                  </a:lnTo>
                  <a:close/>
                </a:path>
                <a:path w="806450" h="214629">
                  <a:moveTo>
                    <a:pt x="550536" y="73786"/>
                  </a:moveTo>
                  <a:lnTo>
                    <a:pt x="530351" y="73786"/>
                  </a:lnTo>
                  <a:lnTo>
                    <a:pt x="531749" y="77215"/>
                  </a:lnTo>
                  <a:lnTo>
                    <a:pt x="533399" y="80644"/>
                  </a:lnTo>
                  <a:lnTo>
                    <a:pt x="535558" y="83819"/>
                  </a:lnTo>
                  <a:lnTo>
                    <a:pt x="617854" y="211327"/>
                  </a:lnTo>
                  <a:lnTo>
                    <a:pt x="640841" y="211327"/>
                  </a:lnTo>
                  <a:lnTo>
                    <a:pt x="640841" y="187578"/>
                  </a:lnTo>
                  <a:lnTo>
                    <a:pt x="622808" y="187578"/>
                  </a:lnTo>
                  <a:lnTo>
                    <a:pt x="621791" y="185674"/>
                  </a:lnTo>
                  <a:lnTo>
                    <a:pt x="619633" y="182117"/>
                  </a:lnTo>
                  <a:lnTo>
                    <a:pt x="550536" y="73786"/>
                  </a:lnTo>
                  <a:close/>
                </a:path>
                <a:path w="806450" h="214629">
                  <a:moveTo>
                    <a:pt x="640841" y="51307"/>
                  </a:moveTo>
                  <a:lnTo>
                    <a:pt x="622172" y="51307"/>
                  </a:lnTo>
                  <a:lnTo>
                    <a:pt x="622259" y="176910"/>
                  </a:lnTo>
                  <a:lnTo>
                    <a:pt x="622554" y="183006"/>
                  </a:lnTo>
                  <a:lnTo>
                    <a:pt x="623316" y="187578"/>
                  </a:lnTo>
                  <a:lnTo>
                    <a:pt x="640841" y="187578"/>
                  </a:lnTo>
                  <a:lnTo>
                    <a:pt x="640841" y="51307"/>
                  </a:lnTo>
                  <a:close/>
                </a:path>
                <a:path w="806450" h="214629">
                  <a:moveTo>
                    <a:pt x="744854" y="51307"/>
                  </a:moveTo>
                  <a:lnTo>
                    <a:pt x="725424" y="51307"/>
                  </a:lnTo>
                  <a:lnTo>
                    <a:pt x="664083" y="211327"/>
                  </a:lnTo>
                  <a:lnTo>
                    <a:pt x="684910" y="211327"/>
                  </a:lnTo>
                  <a:lnTo>
                    <a:pt x="700912" y="166496"/>
                  </a:lnTo>
                  <a:lnTo>
                    <a:pt x="789193" y="166496"/>
                  </a:lnTo>
                  <a:lnTo>
                    <a:pt x="782691" y="149605"/>
                  </a:lnTo>
                  <a:lnTo>
                    <a:pt x="707135" y="149605"/>
                  </a:lnTo>
                  <a:lnTo>
                    <a:pt x="732027" y="81406"/>
                  </a:lnTo>
                  <a:lnTo>
                    <a:pt x="732916" y="78866"/>
                  </a:lnTo>
                  <a:lnTo>
                    <a:pt x="733806" y="75310"/>
                  </a:lnTo>
                  <a:lnTo>
                    <a:pt x="734568" y="70738"/>
                  </a:lnTo>
                  <a:lnTo>
                    <a:pt x="752334" y="70738"/>
                  </a:lnTo>
                  <a:lnTo>
                    <a:pt x="744854" y="51307"/>
                  </a:lnTo>
                  <a:close/>
                </a:path>
                <a:path w="806450" h="214629">
                  <a:moveTo>
                    <a:pt x="789193" y="166496"/>
                  </a:moveTo>
                  <a:lnTo>
                    <a:pt x="768731" y="166496"/>
                  </a:lnTo>
                  <a:lnTo>
                    <a:pt x="785749" y="211327"/>
                  </a:lnTo>
                  <a:lnTo>
                    <a:pt x="806449" y="211327"/>
                  </a:lnTo>
                  <a:lnTo>
                    <a:pt x="789193" y="166496"/>
                  </a:lnTo>
                  <a:close/>
                </a:path>
                <a:path w="806450" h="214629">
                  <a:moveTo>
                    <a:pt x="752334" y="70738"/>
                  </a:moveTo>
                  <a:lnTo>
                    <a:pt x="734949" y="70738"/>
                  </a:lnTo>
                  <a:lnTo>
                    <a:pt x="735837" y="75691"/>
                  </a:lnTo>
                  <a:lnTo>
                    <a:pt x="736599" y="79247"/>
                  </a:lnTo>
                  <a:lnTo>
                    <a:pt x="737489" y="81406"/>
                  </a:lnTo>
                  <a:lnTo>
                    <a:pt x="762635" y="149605"/>
                  </a:lnTo>
                  <a:lnTo>
                    <a:pt x="782691" y="149605"/>
                  </a:lnTo>
                  <a:lnTo>
                    <a:pt x="752334" y="70738"/>
                  </a:lnTo>
                  <a:close/>
                </a:path>
                <a:path w="806450" h="214629">
                  <a:moveTo>
                    <a:pt x="758316" y="0"/>
                  </a:moveTo>
                  <a:lnTo>
                    <a:pt x="739774" y="0"/>
                  </a:lnTo>
                  <a:lnTo>
                    <a:pt x="714883" y="36575"/>
                  </a:lnTo>
                  <a:lnTo>
                    <a:pt x="729106" y="36575"/>
                  </a:lnTo>
                  <a:lnTo>
                    <a:pt x="758316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3449172" y="392429"/>
              <a:ext cx="401955" cy="165735"/>
            </a:xfrm>
            <a:custGeom>
              <a:avLst/>
              <a:gdLst/>
              <a:ahLst/>
              <a:cxnLst/>
              <a:rect l="l" t="t" r="r" b="b"/>
              <a:pathLst>
                <a:path w="401955" h="165734">
                  <a:moveTo>
                    <a:pt x="54863" y="2667"/>
                  </a:moveTo>
                  <a:lnTo>
                    <a:pt x="0" y="2667"/>
                  </a:lnTo>
                  <a:lnTo>
                    <a:pt x="0" y="162687"/>
                  </a:lnTo>
                  <a:lnTo>
                    <a:pt x="18796" y="162687"/>
                  </a:lnTo>
                  <a:lnTo>
                    <a:pt x="18796" y="94615"/>
                  </a:lnTo>
                  <a:lnTo>
                    <a:pt x="70113" y="94615"/>
                  </a:lnTo>
                  <a:lnTo>
                    <a:pt x="69976" y="94488"/>
                  </a:lnTo>
                  <a:lnTo>
                    <a:pt x="67944" y="92964"/>
                  </a:lnTo>
                  <a:lnTo>
                    <a:pt x="66040" y="91440"/>
                  </a:lnTo>
                  <a:lnTo>
                    <a:pt x="63626" y="90043"/>
                  </a:lnTo>
                  <a:lnTo>
                    <a:pt x="60959" y="88900"/>
                  </a:lnTo>
                  <a:lnTo>
                    <a:pt x="60959" y="88392"/>
                  </a:lnTo>
                  <a:lnTo>
                    <a:pt x="66421" y="86995"/>
                  </a:lnTo>
                  <a:lnTo>
                    <a:pt x="71373" y="84963"/>
                  </a:lnTo>
                  <a:lnTo>
                    <a:pt x="80009" y="79883"/>
                  </a:lnTo>
                  <a:lnTo>
                    <a:pt x="82514" y="77724"/>
                  </a:lnTo>
                  <a:lnTo>
                    <a:pt x="18796" y="77724"/>
                  </a:lnTo>
                  <a:lnTo>
                    <a:pt x="18796" y="19685"/>
                  </a:lnTo>
                  <a:lnTo>
                    <a:pt x="89070" y="19685"/>
                  </a:lnTo>
                  <a:lnTo>
                    <a:pt x="86994" y="16891"/>
                  </a:lnTo>
                  <a:lnTo>
                    <a:pt x="82550" y="13335"/>
                  </a:lnTo>
                  <a:lnTo>
                    <a:pt x="78232" y="9651"/>
                  </a:lnTo>
                  <a:lnTo>
                    <a:pt x="73151" y="6985"/>
                  </a:lnTo>
                  <a:lnTo>
                    <a:pt x="67182" y="5334"/>
                  </a:lnTo>
                  <a:lnTo>
                    <a:pt x="61213" y="3555"/>
                  </a:lnTo>
                  <a:lnTo>
                    <a:pt x="54863" y="2667"/>
                  </a:lnTo>
                  <a:close/>
                </a:path>
                <a:path w="401955" h="165734">
                  <a:moveTo>
                    <a:pt x="70113" y="94615"/>
                  </a:moveTo>
                  <a:lnTo>
                    <a:pt x="37719" y="94615"/>
                  </a:lnTo>
                  <a:lnTo>
                    <a:pt x="40894" y="95123"/>
                  </a:lnTo>
                  <a:lnTo>
                    <a:pt x="43688" y="95885"/>
                  </a:lnTo>
                  <a:lnTo>
                    <a:pt x="65659" y="117855"/>
                  </a:lnTo>
                  <a:lnTo>
                    <a:pt x="92455" y="162687"/>
                  </a:lnTo>
                  <a:lnTo>
                    <a:pt x="114807" y="162687"/>
                  </a:lnTo>
                  <a:lnTo>
                    <a:pt x="84709" y="114680"/>
                  </a:lnTo>
                  <a:lnTo>
                    <a:pt x="82550" y="111125"/>
                  </a:lnTo>
                  <a:lnTo>
                    <a:pt x="80644" y="108076"/>
                  </a:lnTo>
                  <a:lnTo>
                    <a:pt x="78867" y="105410"/>
                  </a:lnTo>
                  <a:lnTo>
                    <a:pt x="77215" y="102743"/>
                  </a:lnTo>
                  <a:lnTo>
                    <a:pt x="75438" y="100456"/>
                  </a:lnTo>
                  <a:lnTo>
                    <a:pt x="73548" y="98171"/>
                  </a:lnTo>
                  <a:lnTo>
                    <a:pt x="71882" y="96266"/>
                  </a:lnTo>
                  <a:lnTo>
                    <a:pt x="70113" y="94615"/>
                  </a:lnTo>
                  <a:close/>
                </a:path>
                <a:path w="401955" h="165734">
                  <a:moveTo>
                    <a:pt x="89070" y="19685"/>
                  </a:moveTo>
                  <a:lnTo>
                    <a:pt x="54990" y="19685"/>
                  </a:lnTo>
                  <a:lnTo>
                    <a:pt x="62992" y="22098"/>
                  </a:lnTo>
                  <a:lnTo>
                    <a:pt x="68580" y="26797"/>
                  </a:lnTo>
                  <a:lnTo>
                    <a:pt x="74040" y="31623"/>
                  </a:lnTo>
                  <a:lnTo>
                    <a:pt x="76782" y="38226"/>
                  </a:lnTo>
                  <a:lnTo>
                    <a:pt x="76834" y="51689"/>
                  </a:lnTo>
                  <a:lnTo>
                    <a:pt x="76073" y="55879"/>
                  </a:lnTo>
                  <a:lnTo>
                    <a:pt x="48894" y="77724"/>
                  </a:lnTo>
                  <a:lnTo>
                    <a:pt x="82514" y="77724"/>
                  </a:lnTo>
                  <a:lnTo>
                    <a:pt x="96519" y="50926"/>
                  </a:lnTo>
                  <a:lnTo>
                    <a:pt x="96519" y="38226"/>
                  </a:lnTo>
                  <a:lnTo>
                    <a:pt x="95250" y="31876"/>
                  </a:lnTo>
                  <a:lnTo>
                    <a:pt x="92836" y="26670"/>
                  </a:lnTo>
                  <a:lnTo>
                    <a:pt x="90296" y="21336"/>
                  </a:lnTo>
                  <a:lnTo>
                    <a:pt x="89070" y="19685"/>
                  </a:lnTo>
                  <a:close/>
                </a:path>
                <a:path w="401955" h="165734">
                  <a:moveTo>
                    <a:pt x="327786" y="0"/>
                  </a:moveTo>
                  <a:lnTo>
                    <a:pt x="282424" y="12912"/>
                  </a:lnTo>
                  <a:lnTo>
                    <a:pt x="255412" y="49879"/>
                  </a:lnTo>
                  <a:lnTo>
                    <a:pt x="250190" y="84581"/>
                  </a:lnTo>
                  <a:lnTo>
                    <a:pt x="251473" y="101728"/>
                  </a:lnTo>
                  <a:lnTo>
                    <a:pt x="270636" y="143001"/>
                  </a:lnTo>
                  <a:lnTo>
                    <a:pt x="308998" y="164076"/>
                  </a:lnTo>
                  <a:lnTo>
                    <a:pt x="325119" y="165480"/>
                  </a:lnTo>
                  <a:lnTo>
                    <a:pt x="341669" y="164052"/>
                  </a:lnTo>
                  <a:lnTo>
                    <a:pt x="356457" y="159766"/>
                  </a:lnTo>
                  <a:lnTo>
                    <a:pt x="369482" y="152622"/>
                  </a:lnTo>
                  <a:lnTo>
                    <a:pt x="374023" y="148590"/>
                  </a:lnTo>
                  <a:lnTo>
                    <a:pt x="325119" y="148590"/>
                  </a:lnTo>
                  <a:lnTo>
                    <a:pt x="313404" y="147450"/>
                  </a:lnTo>
                  <a:lnTo>
                    <a:pt x="278427" y="120792"/>
                  </a:lnTo>
                  <a:lnTo>
                    <a:pt x="269748" y="82930"/>
                  </a:lnTo>
                  <a:lnTo>
                    <a:pt x="270744" y="68861"/>
                  </a:lnTo>
                  <a:lnTo>
                    <a:pt x="293995" y="27197"/>
                  </a:lnTo>
                  <a:lnTo>
                    <a:pt x="326517" y="17018"/>
                  </a:lnTo>
                  <a:lnTo>
                    <a:pt x="375293" y="17018"/>
                  </a:lnTo>
                  <a:lnTo>
                    <a:pt x="370345" y="12590"/>
                  </a:lnTo>
                  <a:lnTo>
                    <a:pt x="357806" y="5603"/>
                  </a:lnTo>
                  <a:lnTo>
                    <a:pt x="343624" y="1402"/>
                  </a:lnTo>
                  <a:lnTo>
                    <a:pt x="327786" y="0"/>
                  </a:lnTo>
                  <a:close/>
                </a:path>
                <a:path w="401955" h="165734">
                  <a:moveTo>
                    <a:pt x="375293" y="17018"/>
                  </a:moveTo>
                  <a:lnTo>
                    <a:pt x="326517" y="17018"/>
                  </a:lnTo>
                  <a:lnTo>
                    <a:pt x="338778" y="18091"/>
                  </a:lnTo>
                  <a:lnTo>
                    <a:pt x="349646" y="21320"/>
                  </a:lnTo>
                  <a:lnTo>
                    <a:pt x="378190" y="55181"/>
                  </a:lnTo>
                  <a:lnTo>
                    <a:pt x="381805" y="84581"/>
                  </a:lnTo>
                  <a:lnTo>
                    <a:pt x="380936" y="97885"/>
                  </a:lnTo>
                  <a:lnTo>
                    <a:pt x="358409" y="138892"/>
                  </a:lnTo>
                  <a:lnTo>
                    <a:pt x="325119" y="148590"/>
                  </a:lnTo>
                  <a:lnTo>
                    <a:pt x="374023" y="148590"/>
                  </a:lnTo>
                  <a:lnTo>
                    <a:pt x="396351" y="115776"/>
                  </a:lnTo>
                  <a:lnTo>
                    <a:pt x="401573" y="80645"/>
                  </a:lnTo>
                  <a:lnTo>
                    <a:pt x="400292" y="63500"/>
                  </a:lnTo>
                  <a:lnTo>
                    <a:pt x="396462" y="48069"/>
                  </a:lnTo>
                  <a:lnTo>
                    <a:pt x="390108" y="34353"/>
                  </a:lnTo>
                  <a:lnTo>
                    <a:pt x="381253" y="22351"/>
                  </a:lnTo>
                  <a:lnTo>
                    <a:pt x="375293" y="1701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8" name="object 11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29718" y="1050289"/>
            <a:ext cx="1204849" cy="163702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12542139" y="687197"/>
            <a:ext cx="1334135" cy="131445"/>
          </a:xfrm>
          <a:custGeom>
            <a:avLst/>
            <a:gdLst/>
            <a:ahLst/>
            <a:cxnLst/>
            <a:rect l="l" t="t" r="r" b="b"/>
            <a:pathLst>
              <a:path w="1334134" h="131444">
                <a:moveTo>
                  <a:pt x="14731" y="2031"/>
                </a:moveTo>
                <a:lnTo>
                  <a:pt x="0" y="2031"/>
                </a:lnTo>
                <a:lnTo>
                  <a:pt x="0" y="129286"/>
                </a:lnTo>
                <a:lnTo>
                  <a:pt x="14731" y="129286"/>
                </a:lnTo>
                <a:lnTo>
                  <a:pt x="14731" y="2031"/>
                </a:lnTo>
                <a:close/>
              </a:path>
              <a:path w="1334134" h="131444">
                <a:moveTo>
                  <a:pt x="66928" y="2031"/>
                </a:moveTo>
                <a:lnTo>
                  <a:pt x="50291" y="2031"/>
                </a:lnTo>
                <a:lnTo>
                  <a:pt x="50291" y="129286"/>
                </a:lnTo>
                <a:lnTo>
                  <a:pt x="63880" y="129286"/>
                </a:lnTo>
                <a:lnTo>
                  <a:pt x="63805" y="48946"/>
                </a:lnTo>
                <a:lnTo>
                  <a:pt x="63563" y="40512"/>
                </a:lnTo>
                <a:lnTo>
                  <a:pt x="63130" y="31698"/>
                </a:lnTo>
                <a:lnTo>
                  <a:pt x="62483" y="22478"/>
                </a:lnTo>
                <a:lnTo>
                  <a:pt x="80275" y="22478"/>
                </a:lnTo>
                <a:lnTo>
                  <a:pt x="66928" y="2031"/>
                </a:lnTo>
                <a:close/>
              </a:path>
              <a:path w="1334134" h="131444">
                <a:moveTo>
                  <a:pt x="80275" y="22478"/>
                </a:moveTo>
                <a:lnTo>
                  <a:pt x="63245" y="22478"/>
                </a:lnTo>
                <a:lnTo>
                  <a:pt x="132841" y="129286"/>
                </a:lnTo>
                <a:lnTo>
                  <a:pt x="149732" y="129286"/>
                </a:lnTo>
                <a:lnTo>
                  <a:pt x="149732" y="108457"/>
                </a:lnTo>
                <a:lnTo>
                  <a:pt x="136397" y="108457"/>
                </a:lnTo>
                <a:lnTo>
                  <a:pt x="80275" y="22478"/>
                </a:lnTo>
                <a:close/>
              </a:path>
              <a:path w="1334134" h="131444">
                <a:moveTo>
                  <a:pt x="149732" y="2031"/>
                </a:moveTo>
                <a:lnTo>
                  <a:pt x="135889" y="2031"/>
                </a:lnTo>
                <a:lnTo>
                  <a:pt x="135889" y="84836"/>
                </a:lnTo>
                <a:lnTo>
                  <a:pt x="136651" y="101853"/>
                </a:lnTo>
                <a:lnTo>
                  <a:pt x="136905" y="106806"/>
                </a:lnTo>
                <a:lnTo>
                  <a:pt x="137032" y="108457"/>
                </a:lnTo>
                <a:lnTo>
                  <a:pt x="149732" y="108457"/>
                </a:lnTo>
                <a:lnTo>
                  <a:pt x="149732" y="2031"/>
                </a:lnTo>
                <a:close/>
              </a:path>
              <a:path w="1334134" h="131444">
                <a:moveTo>
                  <a:pt x="182499" y="2031"/>
                </a:moveTo>
                <a:lnTo>
                  <a:pt x="166877" y="2031"/>
                </a:lnTo>
                <a:lnTo>
                  <a:pt x="212470" y="129286"/>
                </a:lnTo>
                <a:lnTo>
                  <a:pt x="227075" y="129286"/>
                </a:lnTo>
                <a:lnTo>
                  <a:pt x="233315" y="112013"/>
                </a:lnTo>
                <a:lnTo>
                  <a:pt x="219836" y="112013"/>
                </a:lnTo>
                <a:lnTo>
                  <a:pt x="218108" y="104967"/>
                </a:lnTo>
                <a:lnTo>
                  <a:pt x="216312" y="98425"/>
                </a:lnTo>
                <a:lnTo>
                  <a:pt x="214193" y="91475"/>
                </a:lnTo>
                <a:lnTo>
                  <a:pt x="211835" y="84454"/>
                </a:lnTo>
                <a:lnTo>
                  <a:pt x="182499" y="2031"/>
                </a:lnTo>
                <a:close/>
              </a:path>
              <a:path w="1334134" h="131444">
                <a:moveTo>
                  <a:pt x="273050" y="2031"/>
                </a:moveTo>
                <a:lnTo>
                  <a:pt x="257047" y="2031"/>
                </a:lnTo>
                <a:lnTo>
                  <a:pt x="227964" y="83947"/>
                </a:lnTo>
                <a:lnTo>
                  <a:pt x="225587" y="90922"/>
                </a:lnTo>
                <a:lnTo>
                  <a:pt x="223424" y="97932"/>
                </a:lnTo>
                <a:lnTo>
                  <a:pt x="221426" y="105279"/>
                </a:lnTo>
                <a:lnTo>
                  <a:pt x="219836" y="112013"/>
                </a:lnTo>
                <a:lnTo>
                  <a:pt x="233315" y="112013"/>
                </a:lnTo>
                <a:lnTo>
                  <a:pt x="273050" y="2031"/>
                </a:lnTo>
                <a:close/>
              </a:path>
              <a:path w="1334134" h="131444">
                <a:moveTo>
                  <a:pt x="361950" y="2031"/>
                </a:moveTo>
                <a:lnTo>
                  <a:pt x="291083" y="2031"/>
                </a:lnTo>
                <a:lnTo>
                  <a:pt x="291083" y="129286"/>
                </a:lnTo>
                <a:lnTo>
                  <a:pt x="361950" y="129286"/>
                </a:lnTo>
                <a:lnTo>
                  <a:pt x="361950" y="116077"/>
                </a:lnTo>
                <a:lnTo>
                  <a:pt x="305815" y="116077"/>
                </a:lnTo>
                <a:lnTo>
                  <a:pt x="305815" y="69214"/>
                </a:lnTo>
                <a:lnTo>
                  <a:pt x="358647" y="69214"/>
                </a:lnTo>
                <a:lnTo>
                  <a:pt x="358647" y="56261"/>
                </a:lnTo>
                <a:lnTo>
                  <a:pt x="305815" y="56261"/>
                </a:lnTo>
                <a:lnTo>
                  <a:pt x="305815" y="15239"/>
                </a:lnTo>
                <a:lnTo>
                  <a:pt x="361950" y="15239"/>
                </a:lnTo>
                <a:lnTo>
                  <a:pt x="361950" y="2031"/>
                </a:lnTo>
                <a:close/>
              </a:path>
              <a:path w="1334134" h="131444">
                <a:moveTo>
                  <a:pt x="381888" y="110998"/>
                </a:moveTo>
                <a:lnTo>
                  <a:pt x="381888" y="125222"/>
                </a:lnTo>
                <a:lnTo>
                  <a:pt x="388629" y="127795"/>
                </a:lnTo>
                <a:lnTo>
                  <a:pt x="396668" y="129619"/>
                </a:lnTo>
                <a:lnTo>
                  <a:pt x="406017" y="130704"/>
                </a:lnTo>
                <a:lnTo>
                  <a:pt x="416686" y="131063"/>
                </a:lnTo>
                <a:lnTo>
                  <a:pt x="426596" y="130470"/>
                </a:lnTo>
                <a:lnTo>
                  <a:pt x="435387" y="128698"/>
                </a:lnTo>
                <a:lnTo>
                  <a:pt x="443083" y="125759"/>
                </a:lnTo>
                <a:lnTo>
                  <a:pt x="449706" y="121665"/>
                </a:lnTo>
                <a:lnTo>
                  <a:pt x="453396" y="118110"/>
                </a:lnTo>
                <a:lnTo>
                  <a:pt x="411099" y="118110"/>
                </a:lnTo>
                <a:lnTo>
                  <a:pt x="405002" y="117475"/>
                </a:lnTo>
                <a:lnTo>
                  <a:pt x="392810" y="114935"/>
                </a:lnTo>
                <a:lnTo>
                  <a:pt x="387095" y="113156"/>
                </a:lnTo>
                <a:lnTo>
                  <a:pt x="381888" y="110998"/>
                </a:lnTo>
                <a:close/>
              </a:path>
              <a:path w="1334134" h="131444">
                <a:moveTo>
                  <a:pt x="423799" y="253"/>
                </a:moveTo>
                <a:lnTo>
                  <a:pt x="386302" y="19113"/>
                </a:lnTo>
                <a:lnTo>
                  <a:pt x="383539" y="32385"/>
                </a:lnTo>
                <a:lnTo>
                  <a:pt x="383539" y="41655"/>
                </a:lnTo>
                <a:lnTo>
                  <a:pt x="416543" y="70143"/>
                </a:lnTo>
                <a:lnTo>
                  <a:pt x="424941" y="73151"/>
                </a:lnTo>
                <a:lnTo>
                  <a:pt x="431291" y="75818"/>
                </a:lnTo>
                <a:lnTo>
                  <a:pt x="446912" y="92455"/>
                </a:lnTo>
                <a:lnTo>
                  <a:pt x="446912" y="103504"/>
                </a:lnTo>
                <a:lnTo>
                  <a:pt x="444500" y="108712"/>
                </a:lnTo>
                <a:lnTo>
                  <a:pt x="434466" y="116204"/>
                </a:lnTo>
                <a:lnTo>
                  <a:pt x="427100" y="118110"/>
                </a:lnTo>
                <a:lnTo>
                  <a:pt x="453396" y="118110"/>
                </a:lnTo>
                <a:lnTo>
                  <a:pt x="455040" y="116524"/>
                </a:lnTo>
                <a:lnTo>
                  <a:pt x="458850" y="110442"/>
                </a:lnTo>
                <a:lnTo>
                  <a:pt x="461136" y="103431"/>
                </a:lnTo>
                <a:lnTo>
                  <a:pt x="461899" y="95503"/>
                </a:lnTo>
                <a:lnTo>
                  <a:pt x="461899" y="86740"/>
                </a:lnTo>
                <a:lnTo>
                  <a:pt x="426846" y="58927"/>
                </a:lnTo>
                <a:lnTo>
                  <a:pt x="418845" y="56006"/>
                </a:lnTo>
                <a:lnTo>
                  <a:pt x="413003" y="53466"/>
                </a:lnTo>
                <a:lnTo>
                  <a:pt x="409193" y="51053"/>
                </a:lnTo>
                <a:lnTo>
                  <a:pt x="405256" y="48767"/>
                </a:lnTo>
                <a:lnTo>
                  <a:pt x="402589" y="46227"/>
                </a:lnTo>
                <a:lnTo>
                  <a:pt x="400938" y="43306"/>
                </a:lnTo>
                <a:lnTo>
                  <a:pt x="399287" y="40512"/>
                </a:lnTo>
                <a:lnTo>
                  <a:pt x="398525" y="36956"/>
                </a:lnTo>
                <a:lnTo>
                  <a:pt x="398525" y="26542"/>
                </a:lnTo>
                <a:lnTo>
                  <a:pt x="400684" y="21843"/>
                </a:lnTo>
                <a:lnTo>
                  <a:pt x="405129" y="18541"/>
                </a:lnTo>
                <a:lnTo>
                  <a:pt x="409447" y="15112"/>
                </a:lnTo>
                <a:lnTo>
                  <a:pt x="415670" y="13462"/>
                </a:lnTo>
                <a:lnTo>
                  <a:pt x="456505" y="13462"/>
                </a:lnTo>
                <a:lnTo>
                  <a:pt x="458724" y="7238"/>
                </a:lnTo>
                <a:lnTo>
                  <a:pt x="450552" y="4165"/>
                </a:lnTo>
                <a:lnTo>
                  <a:pt x="442023" y="1984"/>
                </a:lnTo>
                <a:lnTo>
                  <a:pt x="433113" y="684"/>
                </a:lnTo>
                <a:lnTo>
                  <a:pt x="423799" y="253"/>
                </a:lnTo>
                <a:close/>
              </a:path>
              <a:path w="1334134" h="131444">
                <a:moveTo>
                  <a:pt x="456505" y="13462"/>
                </a:moveTo>
                <a:lnTo>
                  <a:pt x="423417" y="13462"/>
                </a:lnTo>
                <a:lnTo>
                  <a:pt x="430916" y="13868"/>
                </a:lnTo>
                <a:lnTo>
                  <a:pt x="438606" y="15112"/>
                </a:lnTo>
                <a:lnTo>
                  <a:pt x="446295" y="17158"/>
                </a:lnTo>
                <a:lnTo>
                  <a:pt x="454151" y="20065"/>
                </a:lnTo>
                <a:lnTo>
                  <a:pt x="456505" y="13462"/>
                </a:lnTo>
                <a:close/>
              </a:path>
              <a:path w="1334134" h="131444">
                <a:moveTo>
                  <a:pt x="526795" y="15239"/>
                </a:moveTo>
                <a:lnTo>
                  <a:pt x="512064" y="15239"/>
                </a:lnTo>
                <a:lnTo>
                  <a:pt x="512064" y="129286"/>
                </a:lnTo>
                <a:lnTo>
                  <a:pt x="526795" y="129286"/>
                </a:lnTo>
                <a:lnTo>
                  <a:pt x="526795" y="15239"/>
                </a:lnTo>
                <a:close/>
              </a:path>
              <a:path w="1334134" h="131444">
                <a:moveTo>
                  <a:pt x="567181" y="2031"/>
                </a:moveTo>
                <a:lnTo>
                  <a:pt x="471677" y="2031"/>
                </a:lnTo>
                <a:lnTo>
                  <a:pt x="471677" y="15239"/>
                </a:lnTo>
                <a:lnTo>
                  <a:pt x="567181" y="15239"/>
                </a:lnTo>
                <a:lnTo>
                  <a:pt x="567181" y="2031"/>
                </a:lnTo>
                <a:close/>
              </a:path>
              <a:path w="1334134" h="131444">
                <a:moveTo>
                  <a:pt x="601472" y="2031"/>
                </a:moveTo>
                <a:lnTo>
                  <a:pt x="586739" y="2031"/>
                </a:lnTo>
                <a:lnTo>
                  <a:pt x="586739" y="129286"/>
                </a:lnTo>
                <a:lnTo>
                  <a:pt x="601472" y="129286"/>
                </a:lnTo>
                <a:lnTo>
                  <a:pt x="601472" y="2031"/>
                </a:lnTo>
                <a:close/>
              </a:path>
              <a:path w="1334134" h="131444">
                <a:moveTo>
                  <a:pt x="659256" y="2031"/>
                </a:moveTo>
                <a:lnTo>
                  <a:pt x="637031" y="2031"/>
                </a:lnTo>
                <a:lnTo>
                  <a:pt x="637031" y="129286"/>
                </a:lnTo>
                <a:lnTo>
                  <a:pt x="650620" y="129286"/>
                </a:lnTo>
                <a:lnTo>
                  <a:pt x="650549" y="39459"/>
                </a:lnTo>
                <a:lnTo>
                  <a:pt x="650335" y="31162"/>
                </a:lnTo>
                <a:lnTo>
                  <a:pt x="649978" y="23508"/>
                </a:lnTo>
                <a:lnTo>
                  <a:pt x="649477" y="16510"/>
                </a:lnTo>
                <a:lnTo>
                  <a:pt x="664824" y="16510"/>
                </a:lnTo>
                <a:lnTo>
                  <a:pt x="659256" y="2031"/>
                </a:lnTo>
                <a:close/>
              </a:path>
              <a:path w="1334134" h="131444">
                <a:moveTo>
                  <a:pt x="664824" y="16510"/>
                </a:moveTo>
                <a:lnTo>
                  <a:pt x="650112" y="16510"/>
                </a:lnTo>
                <a:lnTo>
                  <a:pt x="693293" y="129286"/>
                </a:lnTo>
                <a:lnTo>
                  <a:pt x="705230" y="129286"/>
                </a:lnTo>
                <a:lnTo>
                  <a:pt x="713825" y="107061"/>
                </a:lnTo>
                <a:lnTo>
                  <a:pt x="699643" y="107061"/>
                </a:lnTo>
                <a:lnTo>
                  <a:pt x="664824" y="16510"/>
                </a:lnTo>
                <a:close/>
              </a:path>
              <a:path w="1334134" h="131444">
                <a:moveTo>
                  <a:pt x="763016" y="16637"/>
                </a:moveTo>
                <a:lnTo>
                  <a:pt x="749426" y="16637"/>
                </a:lnTo>
                <a:lnTo>
                  <a:pt x="748926" y="24778"/>
                </a:lnTo>
                <a:lnTo>
                  <a:pt x="748569" y="32623"/>
                </a:lnTo>
                <a:lnTo>
                  <a:pt x="748375" y="39459"/>
                </a:lnTo>
                <a:lnTo>
                  <a:pt x="748283" y="129286"/>
                </a:lnTo>
                <a:lnTo>
                  <a:pt x="763016" y="129286"/>
                </a:lnTo>
                <a:lnTo>
                  <a:pt x="763016" y="16637"/>
                </a:lnTo>
                <a:close/>
              </a:path>
              <a:path w="1334134" h="131444">
                <a:moveTo>
                  <a:pt x="763016" y="2031"/>
                </a:moveTo>
                <a:lnTo>
                  <a:pt x="740918" y="2031"/>
                </a:lnTo>
                <a:lnTo>
                  <a:pt x="700277" y="107061"/>
                </a:lnTo>
                <a:lnTo>
                  <a:pt x="713825" y="107061"/>
                </a:lnTo>
                <a:lnTo>
                  <a:pt x="748791" y="16637"/>
                </a:lnTo>
                <a:lnTo>
                  <a:pt x="763016" y="16637"/>
                </a:lnTo>
                <a:lnTo>
                  <a:pt x="763016" y="2031"/>
                </a:lnTo>
                <a:close/>
              </a:path>
              <a:path w="1334134" h="131444">
                <a:moveTo>
                  <a:pt x="867918" y="2031"/>
                </a:moveTo>
                <a:lnTo>
                  <a:pt x="797051" y="2031"/>
                </a:lnTo>
                <a:lnTo>
                  <a:pt x="797051" y="129286"/>
                </a:lnTo>
                <a:lnTo>
                  <a:pt x="867918" y="129286"/>
                </a:lnTo>
                <a:lnTo>
                  <a:pt x="867918" y="116077"/>
                </a:lnTo>
                <a:lnTo>
                  <a:pt x="811783" y="116077"/>
                </a:lnTo>
                <a:lnTo>
                  <a:pt x="811783" y="69214"/>
                </a:lnTo>
                <a:lnTo>
                  <a:pt x="864616" y="69214"/>
                </a:lnTo>
                <a:lnTo>
                  <a:pt x="864616" y="56261"/>
                </a:lnTo>
                <a:lnTo>
                  <a:pt x="811783" y="56261"/>
                </a:lnTo>
                <a:lnTo>
                  <a:pt x="811783" y="15239"/>
                </a:lnTo>
                <a:lnTo>
                  <a:pt x="867918" y="15239"/>
                </a:lnTo>
                <a:lnTo>
                  <a:pt x="867918" y="2031"/>
                </a:lnTo>
                <a:close/>
              </a:path>
              <a:path w="1334134" h="131444">
                <a:moveTo>
                  <a:pt x="911224" y="2031"/>
                </a:moveTo>
                <a:lnTo>
                  <a:pt x="894587" y="2031"/>
                </a:lnTo>
                <a:lnTo>
                  <a:pt x="894587" y="129286"/>
                </a:lnTo>
                <a:lnTo>
                  <a:pt x="908176" y="129286"/>
                </a:lnTo>
                <a:lnTo>
                  <a:pt x="908101" y="48946"/>
                </a:lnTo>
                <a:lnTo>
                  <a:pt x="907859" y="40512"/>
                </a:lnTo>
                <a:lnTo>
                  <a:pt x="907426" y="31698"/>
                </a:lnTo>
                <a:lnTo>
                  <a:pt x="906779" y="22478"/>
                </a:lnTo>
                <a:lnTo>
                  <a:pt x="924571" y="22478"/>
                </a:lnTo>
                <a:lnTo>
                  <a:pt x="911224" y="2031"/>
                </a:lnTo>
                <a:close/>
              </a:path>
              <a:path w="1334134" h="131444">
                <a:moveTo>
                  <a:pt x="924571" y="22478"/>
                </a:moveTo>
                <a:lnTo>
                  <a:pt x="907541" y="22478"/>
                </a:lnTo>
                <a:lnTo>
                  <a:pt x="977137" y="129286"/>
                </a:lnTo>
                <a:lnTo>
                  <a:pt x="994028" y="129286"/>
                </a:lnTo>
                <a:lnTo>
                  <a:pt x="994028" y="108457"/>
                </a:lnTo>
                <a:lnTo>
                  <a:pt x="980693" y="108457"/>
                </a:lnTo>
                <a:lnTo>
                  <a:pt x="924571" y="22478"/>
                </a:lnTo>
                <a:close/>
              </a:path>
              <a:path w="1334134" h="131444">
                <a:moveTo>
                  <a:pt x="994028" y="2031"/>
                </a:moveTo>
                <a:lnTo>
                  <a:pt x="980185" y="2031"/>
                </a:lnTo>
                <a:lnTo>
                  <a:pt x="980185" y="84836"/>
                </a:lnTo>
                <a:lnTo>
                  <a:pt x="980947" y="101853"/>
                </a:lnTo>
                <a:lnTo>
                  <a:pt x="981201" y="106806"/>
                </a:lnTo>
                <a:lnTo>
                  <a:pt x="981328" y="108457"/>
                </a:lnTo>
                <a:lnTo>
                  <a:pt x="994028" y="108457"/>
                </a:lnTo>
                <a:lnTo>
                  <a:pt x="994028" y="2031"/>
                </a:lnTo>
                <a:close/>
              </a:path>
              <a:path w="1334134" h="131444">
                <a:moveTo>
                  <a:pt x="1067816" y="15239"/>
                </a:moveTo>
                <a:lnTo>
                  <a:pt x="1053083" y="15239"/>
                </a:lnTo>
                <a:lnTo>
                  <a:pt x="1053083" y="129286"/>
                </a:lnTo>
                <a:lnTo>
                  <a:pt x="1067816" y="129286"/>
                </a:lnTo>
                <a:lnTo>
                  <a:pt x="1067816" y="15239"/>
                </a:lnTo>
                <a:close/>
              </a:path>
              <a:path w="1334134" h="131444">
                <a:moveTo>
                  <a:pt x="1108201" y="2031"/>
                </a:moveTo>
                <a:lnTo>
                  <a:pt x="1012697" y="2031"/>
                </a:lnTo>
                <a:lnTo>
                  <a:pt x="1012697" y="15239"/>
                </a:lnTo>
                <a:lnTo>
                  <a:pt x="1108201" y="15239"/>
                </a:lnTo>
                <a:lnTo>
                  <a:pt x="1108201" y="2031"/>
                </a:lnTo>
                <a:close/>
              </a:path>
              <a:path w="1334134" h="131444">
                <a:moveTo>
                  <a:pt x="1175384" y="0"/>
                </a:moveTo>
                <a:lnTo>
                  <a:pt x="1131824" y="17144"/>
                </a:lnTo>
                <a:lnTo>
                  <a:pt x="1116583" y="65277"/>
                </a:lnTo>
                <a:lnTo>
                  <a:pt x="1117536" y="80093"/>
                </a:lnTo>
                <a:lnTo>
                  <a:pt x="1140253" y="121419"/>
                </a:lnTo>
                <a:lnTo>
                  <a:pt x="1175257" y="131063"/>
                </a:lnTo>
                <a:lnTo>
                  <a:pt x="1188233" y="129968"/>
                </a:lnTo>
                <a:lnTo>
                  <a:pt x="1199721" y="126682"/>
                </a:lnTo>
                <a:lnTo>
                  <a:pt x="1209708" y="121205"/>
                </a:lnTo>
                <a:lnTo>
                  <a:pt x="1213130" y="118110"/>
                </a:lnTo>
                <a:lnTo>
                  <a:pt x="1175257" y="118110"/>
                </a:lnTo>
                <a:lnTo>
                  <a:pt x="1165399" y="117276"/>
                </a:lnTo>
                <a:lnTo>
                  <a:pt x="1134967" y="88296"/>
                </a:lnTo>
                <a:lnTo>
                  <a:pt x="1132204" y="65531"/>
                </a:lnTo>
                <a:lnTo>
                  <a:pt x="1132910" y="53457"/>
                </a:lnTo>
                <a:lnTo>
                  <a:pt x="1156795" y="16668"/>
                </a:lnTo>
                <a:lnTo>
                  <a:pt x="1175384" y="13335"/>
                </a:lnTo>
                <a:lnTo>
                  <a:pt x="1213659" y="13335"/>
                </a:lnTo>
                <a:lnTo>
                  <a:pt x="1209728" y="9804"/>
                </a:lnTo>
                <a:lnTo>
                  <a:pt x="1199784" y="4365"/>
                </a:lnTo>
                <a:lnTo>
                  <a:pt x="1188340" y="1093"/>
                </a:lnTo>
                <a:lnTo>
                  <a:pt x="1175384" y="0"/>
                </a:lnTo>
                <a:close/>
              </a:path>
              <a:path w="1334134" h="131444">
                <a:moveTo>
                  <a:pt x="1213659" y="13335"/>
                </a:moveTo>
                <a:lnTo>
                  <a:pt x="1175384" y="13335"/>
                </a:lnTo>
                <a:lnTo>
                  <a:pt x="1185294" y="14148"/>
                </a:lnTo>
                <a:lnTo>
                  <a:pt x="1193895" y="16605"/>
                </a:lnTo>
                <a:lnTo>
                  <a:pt x="1217267" y="53530"/>
                </a:lnTo>
                <a:lnTo>
                  <a:pt x="1217929" y="65531"/>
                </a:lnTo>
                <a:lnTo>
                  <a:pt x="1217261" y="77700"/>
                </a:lnTo>
                <a:lnTo>
                  <a:pt x="1193815" y="114776"/>
                </a:lnTo>
                <a:lnTo>
                  <a:pt x="1175257" y="118110"/>
                </a:lnTo>
                <a:lnTo>
                  <a:pt x="1213130" y="118110"/>
                </a:lnTo>
                <a:lnTo>
                  <a:pt x="1232703" y="79962"/>
                </a:lnTo>
                <a:lnTo>
                  <a:pt x="1233677" y="65531"/>
                </a:lnTo>
                <a:lnTo>
                  <a:pt x="1232703" y="51028"/>
                </a:lnTo>
                <a:lnTo>
                  <a:pt x="1229788" y="38179"/>
                </a:lnTo>
                <a:lnTo>
                  <a:pt x="1224944" y="26973"/>
                </a:lnTo>
                <a:lnTo>
                  <a:pt x="1218183" y="17399"/>
                </a:lnTo>
                <a:lnTo>
                  <a:pt x="1213659" y="13335"/>
                </a:lnTo>
                <a:close/>
              </a:path>
              <a:path w="1334134" h="131444">
                <a:moveTo>
                  <a:pt x="1253616" y="110998"/>
                </a:moveTo>
                <a:lnTo>
                  <a:pt x="1253616" y="125222"/>
                </a:lnTo>
                <a:lnTo>
                  <a:pt x="1260357" y="127795"/>
                </a:lnTo>
                <a:lnTo>
                  <a:pt x="1268396" y="129619"/>
                </a:lnTo>
                <a:lnTo>
                  <a:pt x="1277745" y="130704"/>
                </a:lnTo>
                <a:lnTo>
                  <a:pt x="1288414" y="131063"/>
                </a:lnTo>
                <a:lnTo>
                  <a:pt x="1298324" y="130470"/>
                </a:lnTo>
                <a:lnTo>
                  <a:pt x="1307115" y="128698"/>
                </a:lnTo>
                <a:lnTo>
                  <a:pt x="1314811" y="125759"/>
                </a:lnTo>
                <a:lnTo>
                  <a:pt x="1321434" y="121665"/>
                </a:lnTo>
                <a:lnTo>
                  <a:pt x="1325124" y="118110"/>
                </a:lnTo>
                <a:lnTo>
                  <a:pt x="1282826" y="118110"/>
                </a:lnTo>
                <a:lnTo>
                  <a:pt x="1276730" y="117475"/>
                </a:lnTo>
                <a:lnTo>
                  <a:pt x="1264539" y="114935"/>
                </a:lnTo>
                <a:lnTo>
                  <a:pt x="1258824" y="113156"/>
                </a:lnTo>
                <a:lnTo>
                  <a:pt x="1253616" y="110998"/>
                </a:lnTo>
                <a:close/>
              </a:path>
              <a:path w="1334134" h="131444">
                <a:moveTo>
                  <a:pt x="1295526" y="253"/>
                </a:moveTo>
                <a:lnTo>
                  <a:pt x="1258030" y="19113"/>
                </a:lnTo>
                <a:lnTo>
                  <a:pt x="1255268" y="32385"/>
                </a:lnTo>
                <a:lnTo>
                  <a:pt x="1255268" y="41655"/>
                </a:lnTo>
                <a:lnTo>
                  <a:pt x="1288271" y="70143"/>
                </a:lnTo>
                <a:lnTo>
                  <a:pt x="1296670" y="73151"/>
                </a:lnTo>
                <a:lnTo>
                  <a:pt x="1303020" y="75818"/>
                </a:lnTo>
                <a:lnTo>
                  <a:pt x="1318641" y="92455"/>
                </a:lnTo>
                <a:lnTo>
                  <a:pt x="1318641" y="103504"/>
                </a:lnTo>
                <a:lnTo>
                  <a:pt x="1316227" y="108712"/>
                </a:lnTo>
                <a:lnTo>
                  <a:pt x="1306195" y="116204"/>
                </a:lnTo>
                <a:lnTo>
                  <a:pt x="1298828" y="118110"/>
                </a:lnTo>
                <a:lnTo>
                  <a:pt x="1325124" y="118110"/>
                </a:lnTo>
                <a:lnTo>
                  <a:pt x="1326768" y="116524"/>
                </a:lnTo>
                <a:lnTo>
                  <a:pt x="1330578" y="110442"/>
                </a:lnTo>
                <a:lnTo>
                  <a:pt x="1332864" y="103431"/>
                </a:lnTo>
                <a:lnTo>
                  <a:pt x="1333626" y="95503"/>
                </a:lnTo>
                <a:lnTo>
                  <a:pt x="1333626" y="86740"/>
                </a:lnTo>
                <a:lnTo>
                  <a:pt x="1298574" y="58927"/>
                </a:lnTo>
                <a:lnTo>
                  <a:pt x="1290574" y="56006"/>
                </a:lnTo>
                <a:lnTo>
                  <a:pt x="1284731" y="53466"/>
                </a:lnTo>
                <a:lnTo>
                  <a:pt x="1280922" y="51053"/>
                </a:lnTo>
                <a:lnTo>
                  <a:pt x="1276984" y="48767"/>
                </a:lnTo>
                <a:lnTo>
                  <a:pt x="1274318" y="46227"/>
                </a:lnTo>
                <a:lnTo>
                  <a:pt x="1272666" y="43306"/>
                </a:lnTo>
                <a:lnTo>
                  <a:pt x="1271016" y="40512"/>
                </a:lnTo>
                <a:lnTo>
                  <a:pt x="1270253" y="36956"/>
                </a:lnTo>
                <a:lnTo>
                  <a:pt x="1270253" y="26542"/>
                </a:lnTo>
                <a:lnTo>
                  <a:pt x="1272412" y="21843"/>
                </a:lnTo>
                <a:lnTo>
                  <a:pt x="1276857" y="18541"/>
                </a:lnTo>
                <a:lnTo>
                  <a:pt x="1281176" y="15112"/>
                </a:lnTo>
                <a:lnTo>
                  <a:pt x="1287399" y="13462"/>
                </a:lnTo>
                <a:lnTo>
                  <a:pt x="1328233" y="13462"/>
                </a:lnTo>
                <a:lnTo>
                  <a:pt x="1330451" y="7238"/>
                </a:lnTo>
                <a:lnTo>
                  <a:pt x="1322280" y="4165"/>
                </a:lnTo>
                <a:lnTo>
                  <a:pt x="1313751" y="1984"/>
                </a:lnTo>
                <a:lnTo>
                  <a:pt x="1304841" y="684"/>
                </a:lnTo>
                <a:lnTo>
                  <a:pt x="1295526" y="253"/>
                </a:lnTo>
                <a:close/>
              </a:path>
              <a:path w="1334134" h="131444">
                <a:moveTo>
                  <a:pt x="1328233" y="13462"/>
                </a:moveTo>
                <a:lnTo>
                  <a:pt x="1295145" y="13462"/>
                </a:lnTo>
                <a:lnTo>
                  <a:pt x="1302644" y="13868"/>
                </a:lnTo>
                <a:lnTo>
                  <a:pt x="1310334" y="15112"/>
                </a:lnTo>
                <a:lnTo>
                  <a:pt x="1318023" y="17158"/>
                </a:lnTo>
                <a:lnTo>
                  <a:pt x="1325879" y="20065"/>
                </a:lnTo>
                <a:lnTo>
                  <a:pt x="1328233" y="13462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Notebook Profissonal</dc:creator>
  <dc:title>Slide 1</dc:title>
  <dcterms:created xsi:type="dcterms:W3CDTF">2024-04-11T14:17:24Z</dcterms:created>
  <dcterms:modified xsi:type="dcterms:W3CDTF">2024-04-11T14:17:24Z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2024-04-11T00:00:00Z</vt:filetime>
  </property>
</Properties>
</file>