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9" r:id="rId3"/>
    <p:sldId id="284" r:id="rId4"/>
    <p:sldId id="289" r:id="rId5"/>
    <p:sldId id="288" r:id="rId6"/>
    <p:sldId id="290" r:id="rId7"/>
    <p:sldId id="272" r:id="rId8"/>
    <p:sldId id="274" r:id="rId9"/>
    <p:sldId id="275" r:id="rId10"/>
    <p:sldId id="291" r:id="rId11"/>
    <p:sldId id="276" r:id="rId12"/>
    <p:sldId id="292" r:id="rId13"/>
    <p:sldId id="278" r:id="rId14"/>
    <p:sldId id="293" r:id="rId15"/>
    <p:sldId id="294" r:id="rId16"/>
    <p:sldId id="295" r:id="rId17"/>
    <p:sldId id="296" r:id="rId18"/>
    <p:sldId id="299" r:id="rId19"/>
    <p:sldId id="297" r:id="rId20"/>
    <p:sldId id="280" r:id="rId21"/>
    <p:sldId id="298" r:id="rId22"/>
    <p:sldId id="286" r:id="rId23"/>
  </p:sldIdLst>
  <p:sldSz cx="18288000" cy="10287000"/>
  <p:notesSz cx="6858000" cy="9144000"/>
  <p:embeddedFontLst>
    <p:embeddedFont>
      <p:font typeface="Bahnschrift" panose="020B0502040204020203" pitchFamily="34" charset="0"/>
      <p:regular r:id="rId24"/>
      <p:bold r:id="rId25"/>
    </p:embeddedFont>
    <p:embeddedFont>
      <p:font typeface="League Spartan" panose="020B0604020202020204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Extra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Borges da Fonseca" userId="81869ba9556a74bd" providerId="LiveId" clId="{D8BE2D07-0B97-4FDD-A6B4-9D6DB9CC934E}"/>
    <pc:docChg chg="undo custSel addSld delSld modSld sldOrd">
      <pc:chgData name="Ronaldo Borges da Fonseca" userId="81869ba9556a74bd" providerId="LiveId" clId="{D8BE2D07-0B97-4FDD-A6B4-9D6DB9CC934E}" dt="2024-04-11T14:26:40.013" v="248" actId="1076"/>
      <pc:docMkLst>
        <pc:docMk/>
      </pc:docMkLst>
      <pc:sldChg chg="del">
        <pc:chgData name="Ronaldo Borges da Fonseca" userId="81869ba9556a74bd" providerId="LiveId" clId="{D8BE2D07-0B97-4FDD-A6B4-9D6DB9CC934E}" dt="2024-04-11T14:20:47.917" v="218" actId="47"/>
        <pc:sldMkLst>
          <pc:docMk/>
          <pc:sldMk cId="0" sldId="257"/>
        </pc:sldMkLst>
      </pc:sldChg>
      <pc:sldChg chg="del">
        <pc:chgData name="Ronaldo Borges da Fonseca" userId="81869ba9556a74bd" providerId="LiveId" clId="{D8BE2D07-0B97-4FDD-A6B4-9D6DB9CC934E}" dt="2024-04-11T14:20:48.967" v="219" actId="47"/>
        <pc:sldMkLst>
          <pc:docMk/>
          <pc:sldMk cId="0" sldId="258"/>
        </pc:sldMkLst>
      </pc:sldChg>
      <pc:sldChg chg="del">
        <pc:chgData name="Ronaldo Borges da Fonseca" userId="81869ba9556a74bd" providerId="LiveId" clId="{D8BE2D07-0B97-4FDD-A6B4-9D6DB9CC934E}" dt="2024-04-11T14:20:50.519" v="220" actId="47"/>
        <pc:sldMkLst>
          <pc:docMk/>
          <pc:sldMk cId="0" sldId="259"/>
        </pc:sldMkLst>
      </pc:sldChg>
      <pc:sldChg chg="del">
        <pc:chgData name="Ronaldo Borges da Fonseca" userId="81869ba9556a74bd" providerId="LiveId" clId="{D8BE2D07-0B97-4FDD-A6B4-9D6DB9CC934E}" dt="2024-04-11T14:20:51.382" v="221" actId="47"/>
        <pc:sldMkLst>
          <pc:docMk/>
          <pc:sldMk cId="0" sldId="260"/>
        </pc:sldMkLst>
      </pc:sldChg>
      <pc:sldChg chg="del">
        <pc:chgData name="Ronaldo Borges da Fonseca" userId="81869ba9556a74bd" providerId="LiveId" clId="{D8BE2D07-0B97-4FDD-A6B4-9D6DB9CC934E}" dt="2024-04-11T14:20:52.165" v="222" actId="47"/>
        <pc:sldMkLst>
          <pc:docMk/>
          <pc:sldMk cId="0" sldId="261"/>
        </pc:sldMkLst>
      </pc:sldChg>
      <pc:sldChg chg="del">
        <pc:chgData name="Ronaldo Borges da Fonseca" userId="81869ba9556a74bd" providerId="LiveId" clId="{D8BE2D07-0B97-4FDD-A6B4-9D6DB9CC934E}" dt="2024-04-11T14:20:52.839" v="223" actId="47"/>
        <pc:sldMkLst>
          <pc:docMk/>
          <pc:sldMk cId="0" sldId="262"/>
        </pc:sldMkLst>
      </pc:sldChg>
      <pc:sldChg chg="del">
        <pc:chgData name="Ronaldo Borges da Fonseca" userId="81869ba9556a74bd" providerId="LiveId" clId="{D8BE2D07-0B97-4FDD-A6B4-9D6DB9CC934E}" dt="2024-04-11T14:20:53.922" v="224" actId="47"/>
        <pc:sldMkLst>
          <pc:docMk/>
          <pc:sldMk cId="0" sldId="263"/>
        </pc:sldMkLst>
      </pc:sldChg>
      <pc:sldChg chg="del">
        <pc:chgData name="Ronaldo Borges da Fonseca" userId="81869ba9556a74bd" providerId="LiveId" clId="{D8BE2D07-0B97-4FDD-A6B4-9D6DB9CC934E}" dt="2024-04-11T14:20:54.676" v="225" actId="47"/>
        <pc:sldMkLst>
          <pc:docMk/>
          <pc:sldMk cId="0" sldId="264"/>
        </pc:sldMkLst>
      </pc:sldChg>
      <pc:sldChg chg="del">
        <pc:chgData name="Ronaldo Borges da Fonseca" userId="81869ba9556a74bd" providerId="LiveId" clId="{D8BE2D07-0B97-4FDD-A6B4-9D6DB9CC934E}" dt="2024-04-11T14:20:56.544" v="226" actId="47"/>
        <pc:sldMkLst>
          <pc:docMk/>
          <pc:sldMk cId="0" sldId="265"/>
        </pc:sldMkLst>
      </pc:sldChg>
      <pc:sldChg chg="del">
        <pc:chgData name="Ronaldo Borges da Fonseca" userId="81869ba9556a74bd" providerId="LiveId" clId="{D8BE2D07-0B97-4FDD-A6B4-9D6DB9CC934E}" dt="2024-04-11T14:20:58.348" v="227" actId="47"/>
        <pc:sldMkLst>
          <pc:docMk/>
          <pc:sldMk cId="0" sldId="266"/>
        </pc:sldMkLst>
      </pc:sldChg>
      <pc:sldChg chg="del">
        <pc:chgData name="Ronaldo Borges da Fonseca" userId="81869ba9556a74bd" providerId="LiveId" clId="{D8BE2D07-0B97-4FDD-A6B4-9D6DB9CC934E}" dt="2024-04-11T14:20:58.490" v="228" actId="47"/>
        <pc:sldMkLst>
          <pc:docMk/>
          <pc:sldMk cId="0" sldId="267"/>
        </pc:sldMkLst>
      </pc:sldChg>
      <pc:sldChg chg="del">
        <pc:chgData name="Ronaldo Borges da Fonseca" userId="81869ba9556a74bd" providerId="LiveId" clId="{D8BE2D07-0B97-4FDD-A6B4-9D6DB9CC934E}" dt="2024-04-11T14:21:00.765" v="229" actId="47"/>
        <pc:sldMkLst>
          <pc:docMk/>
          <pc:sldMk cId="0" sldId="268"/>
        </pc:sldMkLst>
      </pc:sldChg>
      <pc:sldChg chg="del">
        <pc:chgData name="Ronaldo Borges da Fonseca" userId="81869ba9556a74bd" providerId="LiveId" clId="{D8BE2D07-0B97-4FDD-A6B4-9D6DB9CC934E}" dt="2024-04-11T14:21:04.294" v="230" actId="47"/>
        <pc:sldMkLst>
          <pc:docMk/>
          <pc:sldMk cId="0" sldId="269"/>
        </pc:sldMkLst>
      </pc:sldChg>
      <pc:sldChg chg="del">
        <pc:chgData name="Ronaldo Borges da Fonseca" userId="81869ba9556a74bd" providerId="LiveId" clId="{D8BE2D07-0B97-4FDD-A6B4-9D6DB9CC934E}" dt="2024-04-11T14:21:05.987" v="231" actId="47"/>
        <pc:sldMkLst>
          <pc:docMk/>
          <pc:sldMk cId="0" sldId="270"/>
        </pc:sldMkLst>
      </pc:sldChg>
      <pc:sldChg chg="del">
        <pc:chgData name="Ronaldo Borges da Fonseca" userId="81869ba9556a74bd" providerId="LiveId" clId="{D8BE2D07-0B97-4FDD-A6B4-9D6DB9CC934E}" dt="2024-04-11T14:25:34.871" v="245" actId="47"/>
        <pc:sldMkLst>
          <pc:docMk/>
          <pc:sldMk cId="3240122706" sldId="271"/>
        </pc:sldMkLst>
      </pc:sldChg>
      <pc:sldChg chg="addSp delSp modSp mod">
        <pc:chgData name="Ronaldo Borges da Fonseca" userId="81869ba9556a74bd" providerId="LiveId" clId="{D8BE2D07-0B97-4FDD-A6B4-9D6DB9CC934E}" dt="2024-04-11T13:57:08.939" v="80" actId="14100"/>
        <pc:sldMkLst>
          <pc:docMk/>
          <pc:sldMk cId="2597671365" sldId="272"/>
        </pc:sldMkLst>
        <pc:spChg chg="add mod">
          <ac:chgData name="Ronaldo Borges da Fonseca" userId="81869ba9556a74bd" providerId="LiveId" clId="{D8BE2D07-0B97-4FDD-A6B4-9D6DB9CC934E}" dt="2024-04-11T13:49:47.258" v="65"/>
          <ac:spMkLst>
            <pc:docMk/>
            <pc:sldMk cId="2597671365" sldId="272"/>
            <ac:spMk id="4" creationId="{C6A19B27-1062-A46F-BE5A-33126C3B65FF}"/>
          </ac:spMkLst>
        </pc:spChg>
        <pc:spChg chg="del">
          <ac:chgData name="Ronaldo Borges da Fonseca" userId="81869ba9556a74bd" providerId="LiveId" clId="{D8BE2D07-0B97-4FDD-A6B4-9D6DB9CC934E}" dt="2024-04-11T13:49:45.377" v="64" actId="478"/>
          <ac:spMkLst>
            <pc:docMk/>
            <pc:sldMk cId="2597671365" sldId="272"/>
            <ac:spMk id="20" creationId="{00000000-0000-0000-0000-000000000000}"/>
          </ac:spMkLst>
        </pc:spChg>
        <pc:picChg chg="add mod">
          <ac:chgData name="Ronaldo Borges da Fonseca" userId="81869ba9556a74bd" providerId="LiveId" clId="{D8BE2D07-0B97-4FDD-A6B4-9D6DB9CC934E}" dt="2024-04-11T13:51:47.616" v="66" actId="931"/>
          <ac:picMkLst>
            <pc:docMk/>
            <pc:sldMk cId="2597671365" sldId="272"/>
            <ac:picMk id="6" creationId="{3FE0A57E-2A5F-7D9B-3D9D-26FD4992A8EE}"/>
          </ac:picMkLst>
        </pc:picChg>
        <pc:picChg chg="add mod">
          <ac:chgData name="Ronaldo Borges da Fonseca" userId="81869ba9556a74bd" providerId="LiveId" clId="{D8BE2D07-0B97-4FDD-A6B4-9D6DB9CC934E}" dt="2024-04-11T13:57:08.939" v="80" actId="14100"/>
          <ac:picMkLst>
            <pc:docMk/>
            <pc:sldMk cId="2597671365" sldId="272"/>
            <ac:picMk id="8" creationId="{CD4348D8-C1D2-D287-F4EF-EA11C4077059}"/>
          </ac:picMkLst>
        </pc:picChg>
      </pc:sldChg>
      <pc:sldChg chg="del">
        <pc:chgData name="Ronaldo Borges da Fonseca" userId="81869ba9556a74bd" providerId="LiveId" clId="{D8BE2D07-0B97-4FDD-A6B4-9D6DB9CC934E}" dt="2024-04-11T14:26:23.403" v="246" actId="47"/>
        <pc:sldMkLst>
          <pc:docMk/>
          <pc:sldMk cId="3593069995" sldId="273"/>
        </pc:sldMkLst>
      </pc:sldChg>
      <pc:sldChg chg="modSp mod">
        <pc:chgData name="Ronaldo Borges da Fonseca" userId="81869ba9556a74bd" providerId="LiveId" clId="{D8BE2D07-0B97-4FDD-A6B4-9D6DB9CC934E}" dt="2024-04-11T13:58:31.053" v="81" actId="1076"/>
        <pc:sldMkLst>
          <pc:docMk/>
          <pc:sldMk cId="1355629873" sldId="274"/>
        </pc:sldMkLst>
        <pc:spChg chg="mod">
          <ac:chgData name="Ronaldo Borges da Fonseca" userId="81869ba9556a74bd" providerId="LiveId" clId="{D8BE2D07-0B97-4FDD-A6B4-9D6DB9CC934E}" dt="2024-04-11T13:58:31.053" v="81" actId="1076"/>
          <ac:spMkLst>
            <pc:docMk/>
            <pc:sldMk cId="1355629873" sldId="274"/>
            <ac:spMk id="10" creationId="{A4075401-6753-14BE-3B2C-EE0FFE69F703}"/>
          </ac:spMkLst>
        </pc:spChg>
      </pc:sldChg>
      <pc:sldChg chg="modSp mod">
        <pc:chgData name="Ronaldo Borges da Fonseca" userId="81869ba9556a74bd" providerId="LiveId" clId="{D8BE2D07-0B97-4FDD-A6B4-9D6DB9CC934E}" dt="2024-04-11T14:26:40.013" v="248" actId="1076"/>
        <pc:sldMkLst>
          <pc:docMk/>
          <pc:sldMk cId="1183711128" sldId="275"/>
        </pc:sldMkLst>
        <pc:spChg chg="mod">
          <ac:chgData name="Ronaldo Borges da Fonseca" userId="81869ba9556a74bd" providerId="LiveId" clId="{D8BE2D07-0B97-4FDD-A6B4-9D6DB9CC934E}" dt="2024-04-11T14:26:40.013" v="248" actId="1076"/>
          <ac:spMkLst>
            <pc:docMk/>
            <pc:sldMk cId="1183711128" sldId="275"/>
            <ac:spMk id="8" creationId="{FCF695AE-2EF2-C017-C1A2-46142EA70988}"/>
          </ac:spMkLst>
        </pc:spChg>
      </pc:sldChg>
      <pc:sldChg chg="addSp delSp modSp mod">
        <pc:chgData name="Ronaldo Borges da Fonseca" userId="81869ba9556a74bd" providerId="LiveId" clId="{D8BE2D07-0B97-4FDD-A6B4-9D6DB9CC934E}" dt="2024-04-11T14:01:54.095" v="103" actId="123"/>
        <pc:sldMkLst>
          <pc:docMk/>
          <pc:sldMk cId="1105129612" sldId="276"/>
        </pc:sldMkLst>
        <pc:spChg chg="add mod">
          <ac:chgData name="Ronaldo Borges da Fonseca" userId="81869ba9556a74bd" providerId="LiveId" clId="{D8BE2D07-0B97-4FDD-A6B4-9D6DB9CC934E}" dt="2024-04-11T14:01:54.095" v="103" actId="123"/>
          <ac:spMkLst>
            <pc:docMk/>
            <pc:sldMk cId="1105129612" sldId="276"/>
            <ac:spMk id="3" creationId="{1413D0D5-7988-5C3E-80B7-F85869B04B11}"/>
          </ac:spMkLst>
        </pc:spChg>
        <pc:spChg chg="mod">
          <ac:chgData name="Ronaldo Borges da Fonseca" userId="81869ba9556a74bd" providerId="LiveId" clId="{D8BE2D07-0B97-4FDD-A6B4-9D6DB9CC934E}" dt="2024-04-11T14:00:00.428" v="92" actId="20577"/>
          <ac:spMkLst>
            <pc:docMk/>
            <pc:sldMk cId="1105129612" sldId="276"/>
            <ac:spMk id="18" creationId="{00000000-0000-0000-0000-000000000000}"/>
          </ac:spMkLst>
        </pc:spChg>
        <pc:picChg chg="del">
          <ac:chgData name="Ronaldo Borges da Fonseca" userId="81869ba9556a74bd" providerId="LiveId" clId="{D8BE2D07-0B97-4FDD-A6B4-9D6DB9CC934E}" dt="2024-04-11T13:59:38.480" v="89" actId="478"/>
          <ac:picMkLst>
            <pc:docMk/>
            <pc:sldMk cId="1105129612" sldId="276"/>
            <ac:picMk id="1026" creationId="{4E73B256-0608-1266-09B9-18540724C39E}"/>
          </ac:picMkLst>
        </pc:picChg>
        <pc:picChg chg="del mod">
          <ac:chgData name="Ronaldo Borges da Fonseca" userId="81869ba9556a74bd" providerId="LiveId" clId="{D8BE2D07-0B97-4FDD-A6B4-9D6DB9CC934E}" dt="2024-04-11T13:59:41.179" v="91" actId="478"/>
          <ac:picMkLst>
            <pc:docMk/>
            <pc:sldMk cId="1105129612" sldId="276"/>
            <ac:picMk id="1028" creationId="{30E685BF-DA55-D4A2-DB17-616207AFC647}"/>
          </ac:picMkLst>
        </pc:picChg>
      </pc:sldChg>
      <pc:sldChg chg="delSp modSp del mod">
        <pc:chgData name="Ronaldo Borges da Fonseca" userId="81869ba9556a74bd" providerId="LiveId" clId="{D8BE2D07-0B97-4FDD-A6B4-9D6DB9CC934E}" dt="2024-04-11T14:17:38.986" v="197" actId="47"/>
        <pc:sldMkLst>
          <pc:docMk/>
          <pc:sldMk cId="1291711376" sldId="277"/>
        </pc:sldMkLst>
        <pc:spChg chg="mod">
          <ac:chgData name="Ronaldo Borges da Fonseca" userId="81869ba9556a74bd" providerId="LiveId" clId="{D8BE2D07-0B97-4FDD-A6B4-9D6DB9CC934E}" dt="2024-04-11T14:17:29.340" v="196" actId="6549"/>
          <ac:spMkLst>
            <pc:docMk/>
            <pc:sldMk cId="1291711376" sldId="277"/>
            <ac:spMk id="28" creationId="{550266F4-1E4A-D4B8-0409-E70AA4963902}"/>
          </ac:spMkLst>
        </pc:spChg>
        <pc:picChg chg="del">
          <ac:chgData name="Ronaldo Borges da Fonseca" userId="81869ba9556a74bd" providerId="LiveId" clId="{D8BE2D07-0B97-4FDD-A6B4-9D6DB9CC934E}" dt="2024-04-11T14:17:19.995" v="193" actId="478"/>
          <ac:picMkLst>
            <pc:docMk/>
            <pc:sldMk cId="1291711376" sldId="277"/>
            <ac:picMk id="2064" creationId="{7306BA61-8EE7-B63B-417D-9C058283DF48}"/>
          </ac:picMkLst>
        </pc:picChg>
      </pc:sldChg>
      <pc:sldChg chg="addSp modSp mod">
        <pc:chgData name="Ronaldo Borges da Fonseca" userId="81869ba9556a74bd" providerId="LiveId" clId="{D8BE2D07-0B97-4FDD-A6B4-9D6DB9CC934E}" dt="2024-04-11T14:05:40.640" v="125" actId="14100"/>
        <pc:sldMkLst>
          <pc:docMk/>
          <pc:sldMk cId="2894358995" sldId="278"/>
        </pc:sldMkLst>
        <pc:spChg chg="add mod">
          <ac:chgData name="Ronaldo Borges da Fonseca" userId="81869ba9556a74bd" providerId="LiveId" clId="{D8BE2D07-0B97-4FDD-A6B4-9D6DB9CC934E}" dt="2024-04-11T14:05:06.638" v="124" actId="14100"/>
          <ac:spMkLst>
            <pc:docMk/>
            <pc:sldMk cId="2894358995" sldId="278"/>
            <ac:spMk id="6" creationId="{C3ED5234-DCA4-6B27-30ED-208EA611873A}"/>
          </ac:spMkLst>
        </pc:spChg>
        <pc:spChg chg="mod">
          <ac:chgData name="Ronaldo Borges da Fonseca" userId="81869ba9556a74bd" providerId="LiveId" clId="{D8BE2D07-0B97-4FDD-A6B4-9D6DB9CC934E}" dt="2024-04-11T14:04:24.511" v="116" actId="20577"/>
          <ac:spMkLst>
            <pc:docMk/>
            <pc:sldMk cId="2894358995" sldId="278"/>
            <ac:spMk id="18" creationId="{00000000-0000-0000-0000-000000000000}"/>
          </ac:spMkLst>
        </pc:spChg>
        <pc:picChg chg="mod">
          <ac:chgData name="Ronaldo Borges da Fonseca" userId="81869ba9556a74bd" providerId="LiveId" clId="{D8BE2D07-0B97-4FDD-A6B4-9D6DB9CC934E}" dt="2024-04-11T14:05:40.640" v="125" actId="14100"/>
          <ac:picMkLst>
            <pc:docMk/>
            <pc:sldMk cId="2894358995" sldId="278"/>
            <ac:picMk id="3074" creationId="{E1E8D652-091F-876D-86CA-C2CD3775CF27}"/>
          </ac:picMkLst>
        </pc:picChg>
        <pc:picChg chg="mod">
          <ac:chgData name="Ronaldo Borges da Fonseca" userId="81869ba9556a74bd" providerId="LiveId" clId="{D8BE2D07-0B97-4FDD-A6B4-9D6DB9CC934E}" dt="2024-04-11T14:04:46.713" v="121" actId="14100"/>
          <ac:picMkLst>
            <pc:docMk/>
            <pc:sldMk cId="2894358995" sldId="278"/>
            <ac:picMk id="3076" creationId="{81C4A773-DCA6-AE2B-1005-7E3D190090C0}"/>
          </ac:picMkLst>
        </pc:picChg>
      </pc:sldChg>
      <pc:sldChg chg="addSp modSp mod ord modAnim">
        <pc:chgData name="Ronaldo Borges da Fonseca" userId="81869ba9556a74bd" providerId="LiveId" clId="{D8BE2D07-0B97-4FDD-A6B4-9D6DB9CC934E}" dt="2024-04-11T13:40:09.922" v="21"/>
        <pc:sldMkLst>
          <pc:docMk/>
          <pc:sldMk cId="139278064" sldId="279"/>
        </pc:sldMkLst>
        <pc:spChg chg="mod">
          <ac:chgData name="Ronaldo Borges da Fonseca" userId="81869ba9556a74bd" providerId="LiveId" clId="{D8BE2D07-0B97-4FDD-A6B4-9D6DB9CC934E}" dt="2024-04-11T13:33:15.119" v="13" actId="1076"/>
          <ac:spMkLst>
            <pc:docMk/>
            <pc:sldMk cId="139278064" sldId="279"/>
            <ac:spMk id="3" creationId="{00000000-0000-0000-0000-000000000000}"/>
          </ac:spMkLst>
        </pc:spChg>
        <pc:spChg chg="add mod">
          <ac:chgData name="Ronaldo Borges da Fonseca" userId="81869ba9556a74bd" providerId="LiveId" clId="{D8BE2D07-0B97-4FDD-A6B4-9D6DB9CC934E}" dt="2024-04-11T13:33:21.612" v="14" actId="1076"/>
          <ac:spMkLst>
            <pc:docMk/>
            <pc:sldMk cId="139278064" sldId="279"/>
            <ac:spMk id="6" creationId="{5436052A-728E-A12D-2CCB-A6434E21C7A6}"/>
          </ac:spMkLst>
        </pc:spChg>
        <pc:spChg chg="add mod">
          <ac:chgData name="Ronaldo Borges da Fonseca" userId="81869ba9556a74bd" providerId="LiveId" clId="{D8BE2D07-0B97-4FDD-A6B4-9D6DB9CC934E}" dt="2024-04-11T13:34:07.392" v="16" actId="207"/>
          <ac:spMkLst>
            <pc:docMk/>
            <pc:sldMk cId="139278064" sldId="279"/>
            <ac:spMk id="7" creationId="{D7D66BAB-1680-FF12-486B-A393EDE6CEAC}"/>
          </ac:spMkLst>
        </pc:spChg>
        <pc:spChg chg="add mod">
          <ac:chgData name="Ronaldo Borges da Fonseca" userId="81869ba9556a74bd" providerId="LiveId" clId="{D8BE2D07-0B97-4FDD-A6B4-9D6DB9CC934E}" dt="2024-04-11T13:35:35.129" v="18"/>
          <ac:spMkLst>
            <pc:docMk/>
            <pc:sldMk cId="139278064" sldId="279"/>
            <ac:spMk id="8" creationId="{6FAB8AF6-C78B-7995-5768-40FF4BA349C4}"/>
          </ac:spMkLst>
        </pc:spChg>
        <pc:spChg chg="add mod">
          <ac:chgData name="Ronaldo Borges da Fonseca" userId="81869ba9556a74bd" providerId="LiveId" clId="{D8BE2D07-0B97-4FDD-A6B4-9D6DB9CC934E}" dt="2024-04-11T13:40:04.427" v="20"/>
          <ac:spMkLst>
            <pc:docMk/>
            <pc:sldMk cId="139278064" sldId="279"/>
            <ac:spMk id="9" creationId="{F60CDCDE-6C57-EF4E-AD5C-DB93E1872647}"/>
          </ac:spMkLst>
        </pc:spChg>
      </pc:sldChg>
      <pc:sldChg chg="addSp delSp modSp mod ord">
        <pc:chgData name="Ronaldo Borges da Fonseca" userId="81869ba9556a74bd" providerId="LiveId" clId="{D8BE2D07-0B97-4FDD-A6B4-9D6DB9CC934E}" dt="2024-04-11T14:19:53.531" v="209"/>
        <pc:sldMkLst>
          <pc:docMk/>
          <pc:sldMk cId="1560772249" sldId="280"/>
        </pc:sldMkLst>
        <pc:picChg chg="add mod">
          <ac:chgData name="Ronaldo Borges da Fonseca" userId="81869ba9556a74bd" providerId="LiveId" clId="{D8BE2D07-0B97-4FDD-A6B4-9D6DB9CC934E}" dt="2024-04-11T14:18:33.779" v="207" actId="14100"/>
          <ac:picMkLst>
            <pc:docMk/>
            <pc:sldMk cId="1560772249" sldId="280"/>
            <ac:picMk id="6" creationId="{8FFC42AA-788A-9D86-8E7E-3364AAC30B1B}"/>
          </ac:picMkLst>
        </pc:picChg>
        <pc:picChg chg="del">
          <ac:chgData name="Ronaldo Borges da Fonseca" userId="81869ba9556a74bd" providerId="LiveId" clId="{D8BE2D07-0B97-4FDD-A6B4-9D6DB9CC934E}" dt="2024-04-11T14:17:42.218" v="198" actId="478"/>
          <ac:picMkLst>
            <pc:docMk/>
            <pc:sldMk cId="1560772249" sldId="280"/>
            <ac:picMk id="5122" creationId="{099C8EE3-8906-4DE3-B16B-42B0C5553432}"/>
          </ac:picMkLst>
        </pc:picChg>
        <pc:picChg chg="del">
          <ac:chgData name="Ronaldo Borges da Fonseca" userId="81869ba9556a74bd" providerId="LiveId" clId="{D8BE2D07-0B97-4FDD-A6B4-9D6DB9CC934E}" dt="2024-04-11T14:17:43.989" v="199" actId="478"/>
          <ac:picMkLst>
            <pc:docMk/>
            <pc:sldMk cId="1560772249" sldId="280"/>
            <ac:picMk id="5124" creationId="{5831D196-DAAC-93C3-E941-3C021C5120A5}"/>
          </ac:picMkLst>
        </pc:picChg>
      </pc:sldChg>
      <pc:sldChg chg="del">
        <pc:chgData name="Ronaldo Borges da Fonseca" userId="81869ba9556a74bd" providerId="LiveId" clId="{D8BE2D07-0B97-4FDD-A6B4-9D6DB9CC934E}" dt="2024-04-11T14:20:33.265" v="213" actId="47"/>
        <pc:sldMkLst>
          <pc:docMk/>
          <pc:sldMk cId="3830086390" sldId="281"/>
        </pc:sldMkLst>
      </pc:sldChg>
      <pc:sldChg chg="del">
        <pc:chgData name="Ronaldo Borges da Fonseca" userId="81869ba9556a74bd" providerId="LiveId" clId="{D8BE2D07-0B97-4FDD-A6B4-9D6DB9CC934E}" dt="2024-04-11T14:20:34.786" v="214" actId="47"/>
        <pc:sldMkLst>
          <pc:docMk/>
          <pc:sldMk cId="998596624" sldId="282"/>
        </pc:sldMkLst>
      </pc:sldChg>
      <pc:sldChg chg="del">
        <pc:chgData name="Ronaldo Borges da Fonseca" userId="81869ba9556a74bd" providerId="LiveId" clId="{D8BE2D07-0B97-4FDD-A6B4-9D6DB9CC934E}" dt="2024-04-11T14:20:37.031" v="215" actId="47"/>
        <pc:sldMkLst>
          <pc:docMk/>
          <pc:sldMk cId="855128238" sldId="283"/>
        </pc:sldMkLst>
      </pc:sldChg>
      <pc:sldChg chg="addSp delSp modSp mod">
        <pc:chgData name="Ronaldo Borges da Fonseca" userId="81869ba9556a74bd" providerId="LiveId" clId="{D8BE2D07-0B97-4FDD-A6B4-9D6DB9CC934E}" dt="2024-04-11T13:41:23.928" v="27" actId="1076"/>
        <pc:sldMkLst>
          <pc:docMk/>
          <pc:sldMk cId="2179840370" sldId="284"/>
        </pc:sldMkLst>
        <pc:spChg chg="del">
          <ac:chgData name="Ronaldo Borges da Fonseca" userId="81869ba9556a74bd" providerId="LiveId" clId="{D8BE2D07-0B97-4FDD-A6B4-9D6DB9CC934E}" dt="2024-04-11T13:40:25.706" v="22" actId="478"/>
          <ac:spMkLst>
            <pc:docMk/>
            <pc:sldMk cId="2179840370" sldId="284"/>
            <ac:spMk id="3" creationId="{00000000-0000-0000-0000-000000000000}"/>
          </ac:spMkLst>
        </pc:spChg>
        <pc:spChg chg="del">
          <ac:chgData name="Ronaldo Borges da Fonseca" userId="81869ba9556a74bd" providerId="LiveId" clId="{D8BE2D07-0B97-4FDD-A6B4-9D6DB9CC934E}" dt="2024-04-11T13:40:30.455" v="23" actId="478"/>
          <ac:spMkLst>
            <pc:docMk/>
            <pc:sldMk cId="2179840370" sldId="284"/>
            <ac:spMk id="6" creationId="{8F94FCAC-95F5-ED4C-4AC6-D48F32AD65E9}"/>
          </ac:spMkLst>
        </pc:spChg>
        <pc:spChg chg="add mod">
          <ac:chgData name="Ronaldo Borges da Fonseca" userId="81869ba9556a74bd" providerId="LiveId" clId="{D8BE2D07-0B97-4FDD-A6B4-9D6DB9CC934E}" dt="2024-04-11T13:41:23.928" v="27" actId="1076"/>
          <ac:spMkLst>
            <pc:docMk/>
            <pc:sldMk cId="2179840370" sldId="284"/>
            <ac:spMk id="7" creationId="{C3494AEE-FCD4-D259-8C76-8E84BCF918C1}"/>
          </ac:spMkLst>
        </pc:spChg>
        <pc:spChg chg="mod">
          <ac:chgData name="Ronaldo Borges da Fonseca" userId="81869ba9556a74bd" providerId="LiveId" clId="{D8BE2D07-0B97-4FDD-A6B4-9D6DB9CC934E}" dt="2024-04-11T13:40:37.827" v="24" actId="20577"/>
          <ac:spMkLst>
            <pc:docMk/>
            <pc:sldMk cId="2179840370" sldId="284"/>
            <ac:spMk id="18" creationId="{00000000-0000-0000-0000-000000000000}"/>
          </ac:spMkLst>
        </pc:spChg>
      </pc:sldChg>
      <pc:sldChg chg="del">
        <pc:chgData name="Ronaldo Borges da Fonseca" userId="81869ba9556a74bd" providerId="LiveId" clId="{D8BE2D07-0B97-4FDD-A6B4-9D6DB9CC934E}" dt="2024-04-11T14:20:40.495" v="217" actId="47"/>
        <pc:sldMkLst>
          <pc:docMk/>
          <pc:sldMk cId="1668319470" sldId="285"/>
        </pc:sldMkLst>
      </pc:sldChg>
      <pc:sldChg chg="addSp modSp mod">
        <pc:chgData name="Ronaldo Borges da Fonseca" userId="81869ba9556a74bd" providerId="LiveId" clId="{D8BE2D07-0B97-4FDD-A6B4-9D6DB9CC934E}" dt="2024-04-11T14:21:48.131" v="237" actId="14100"/>
        <pc:sldMkLst>
          <pc:docMk/>
          <pc:sldMk cId="940858095" sldId="286"/>
        </pc:sldMkLst>
        <pc:spChg chg="add mod">
          <ac:chgData name="Ronaldo Borges da Fonseca" userId="81869ba9556a74bd" providerId="LiveId" clId="{D8BE2D07-0B97-4FDD-A6B4-9D6DB9CC934E}" dt="2024-04-11T14:21:48.131" v="237" actId="14100"/>
          <ac:spMkLst>
            <pc:docMk/>
            <pc:sldMk cId="940858095" sldId="286"/>
            <ac:spMk id="6" creationId="{17C5532A-54CD-82E4-4EA3-99EB77BE1A70}"/>
          </ac:spMkLst>
        </pc:spChg>
      </pc:sldChg>
      <pc:sldChg chg="del">
        <pc:chgData name="Ronaldo Borges da Fonseca" userId="81869ba9556a74bd" providerId="LiveId" clId="{D8BE2D07-0B97-4FDD-A6B4-9D6DB9CC934E}" dt="2024-04-11T14:20:38.206" v="216" actId="47"/>
        <pc:sldMkLst>
          <pc:docMk/>
          <pc:sldMk cId="2210964077" sldId="287"/>
        </pc:sldMkLst>
      </pc:sldChg>
      <pc:sldChg chg="addSp modSp add mod ord">
        <pc:chgData name="Ronaldo Borges da Fonseca" userId="81869ba9556a74bd" providerId="LiveId" clId="{D8BE2D07-0B97-4FDD-A6B4-9D6DB9CC934E}" dt="2024-04-11T13:45:06.604" v="45" actId="1076"/>
        <pc:sldMkLst>
          <pc:docMk/>
          <pc:sldMk cId="2046040038" sldId="288"/>
        </pc:sldMkLst>
        <pc:spChg chg="add mod">
          <ac:chgData name="Ronaldo Borges da Fonseca" userId="81869ba9556a74bd" providerId="LiveId" clId="{D8BE2D07-0B97-4FDD-A6B4-9D6DB9CC934E}" dt="2024-04-11T13:45:06.604" v="45" actId="1076"/>
          <ac:spMkLst>
            <pc:docMk/>
            <pc:sldMk cId="2046040038" sldId="288"/>
            <ac:spMk id="6" creationId="{C31835CB-D779-F539-3BD7-D8E4BCD4EAC6}"/>
          </ac:spMkLst>
        </pc:spChg>
        <pc:spChg chg="mod">
          <ac:chgData name="Ronaldo Borges da Fonseca" userId="81869ba9556a74bd" providerId="LiveId" clId="{D8BE2D07-0B97-4FDD-A6B4-9D6DB9CC934E}" dt="2024-04-11T13:44:18.435" v="40" actId="20577"/>
          <ac:spMkLst>
            <pc:docMk/>
            <pc:sldMk cId="2046040038" sldId="288"/>
            <ac:spMk id="18" creationId="{00000000-0000-0000-0000-000000000000}"/>
          </ac:spMkLst>
        </pc:spChg>
      </pc:sldChg>
      <pc:sldChg chg="addSp delSp add del mod">
        <pc:chgData name="Ronaldo Borges da Fonseca" userId="81869ba9556a74bd" providerId="LiveId" clId="{D8BE2D07-0B97-4FDD-A6B4-9D6DB9CC934E}" dt="2024-04-11T13:31:25.335" v="4" actId="47"/>
        <pc:sldMkLst>
          <pc:docMk/>
          <pc:sldMk cId="3696453836" sldId="288"/>
        </pc:sldMkLst>
        <pc:picChg chg="add del">
          <ac:chgData name="Ronaldo Borges da Fonseca" userId="81869ba9556a74bd" providerId="LiveId" clId="{D8BE2D07-0B97-4FDD-A6B4-9D6DB9CC934E}" dt="2024-04-11T13:31:20.363" v="3" actId="478"/>
          <ac:picMkLst>
            <pc:docMk/>
            <pc:sldMk cId="3696453836" sldId="288"/>
            <ac:picMk id="3" creationId="{00000000-0000-0000-0000-000000000000}"/>
          </ac:picMkLst>
        </pc:picChg>
      </pc:sldChg>
      <pc:sldChg chg="addSp modSp add ord">
        <pc:chgData name="Ronaldo Borges da Fonseca" userId="81869ba9556a74bd" providerId="LiveId" clId="{D8BE2D07-0B97-4FDD-A6B4-9D6DB9CC934E}" dt="2024-04-11T13:42:47.238" v="35" actId="14100"/>
        <pc:sldMkLst>
          <pc:docMk/>
          <pc:sldMk cId="2751124544" sldId="289"/>
        </pc:sldMkLst>
        <pc:picChg chg="add mod">
          <ac:chgData name="Ronaldo Borges da Fonseca" userId="81869ba9556a74bd" providerId="LiveId" clId="{D8BE2D07-0B97-4FDD-A6B4-9D6DB9CC934E}" dt="2024-04-11T13:42:47.238" v="35" actId="14100"/>
          <ac:picMkLst>
            <pc:docMk/>
            <pc:sldMk cId="2751124544" sldId="289"/>
            <ac:picMk id="6" creationId="{6D6D5C7D-657E-8ACA-BC63-B1BE552FEE82}"/>
          </ac:picMkLst>
        </pc:picChg>
        <pc:picChg chg="add mod">
          <ac:chgData name="Ronaldo Borges da Fonseca" userId="81869ba9556a74bd" providerId="LiveId" clId="{D8BE2D07-0B97-4FDD-A6B4-9D6DB9CC934E}" dt="2024-04-11T13:42:43.632" v="34" actId="14100"/>
          <ac:picMkLst>
            <pc:docMk/>
            <pc:sldMk cId="2751124544" sldId="289"/>
            <ac:picMk id="7" creationId="{B4EEE729-7B3E-9DB9-C4E0-E2A343BAD5DC}"/>
          </ac:picMkLst>
        </pc:picChg>
      </pc:sldChg>
      <pc:sldChg chg="addSp modSp add mod ord modAnim">
        <pc:chgData name="Ronaldo Borges da Fonseca" userId="81869ba9556a74bd" providerId="LiveId" clId="{D8BE2D07-0B97-4FDD-A6B4-9D6DB9CC934E}" dt="2024-04-11T13:56:55.062" v="79" actId="20577"/>
        <pc:sldMkLst>
          <pc:docMk/>
          <pc:sldMk cId="2090781782" sldId="290"/>
        </pc:sldMkLst>
        <pc:spChg chg="add mod">
          <ac:chgData name="Ronaldo Borges da Fonseca" userId="81869ba9556a74bd" providerId="LiveId" clId="{D8BE2D07-0B97-4FDD-A6B4-9D6DB9CC934E}" dt="2024-04-11T13:46:42.810" v="54" actId="1076"/>
          <ac:spMkLst>
            <pc:docMk/>
            <pc:sldMk cId="2090781782" sldId="290"/>
            <ac:spMk id="6" creationId="{F323960C-BD3F-5DED-7817-8674D3C67068}"/>
          </ac:spMkLst>
        </pc:spChg>
        <pc:spChg chg="add mod">
          <ac:chgData name="Ronaldo Borges da Fonseca" userId="81869ba9556a74bd" providerId="LiveId" clId="{D8BE2D07-0B97-4FDD-A6B4-9D6DB9CC934E}" dt="2024-04-11T13:48:29.703" v="63" actId="255"/>
          <ac:spMkLst>
            <pc:docMk/>
            <pc:sldMk cId="2090781782" sldId="290"/>
            <ac:spMk id="7" creationId="{D85A2D73-06D7-C8E8-F412-80B6BDEC01C8}"/>
          </ac:spMkLst>
        </pc:spChg>
        <pc:spChg chg="mod">
          <ac:chgData name="Ronaldo Borges da Fonseca" userId="81869ba9556a74bd" providerId="LiveId" clId="{D8BE2D07-0B97-4FDD-A6B4-9D6DB9CC934E}" dt="2024-04-11T13:56:55.062" v="79" actId="20577"/>
          <ac:spMkLst>
            <pc:docMk/>
            <pc:sldMk cId="2090781782" sldId="290"/>
            <ac:spMk id="18" creationId="{00000000-0000-0000-0000-000000000000}"/>
          </ac:spMkLst>
        </pc:spChg>
      </pc:sldChg>
      <pc:sldChg chg="addSp modSp add mod ord">
        <pc:chgData name="Ronaldo Borges da Fonseca" userId="81869ba9556a74bd" providerId="LiveId" clId="{D8BE2D07-0B97-4FDD-A6B4-9D6DB9CC934E}" dt="2024-04-11T13:59:18.893" v="88" actId="14100"/>
        <pc:sldMkLst>
          <pc:docMk/>
          <pc:sldMk cId="1794680108" sldId="291"/>
        </pc:sldMkLst>
        <pc:spChg chg="add mod">
          <ac:chgData name="Ronaldo Borges da Fonseca" userId="81869ba9556a74bd" providerId="LiveId" clId="{D8BE2D07-0B97-4FDD-A6B4-9D6DB9CC934E}" dt="2024-04-11T13:59:18.893" v="88" actId="14100"/>
          <ac:spMkLst>
            <pc:docMk/>
            <pc:sldMk cId="1794680108" sldId="291"/>
            <ac:spMk id="6" creationId="{B7583A3F-536E-2C89-725A-6AAE5488BBD8}"/>
          </ac:spMkLst>
        </pc:spChg>
      </pc:sldChg>
      <pc:sldChg chg="addSp modSp add mod ord">
        <pc:chgData name="Ronaldo Borges da Fonseca" userId="81869ba9556a74bd" providerId="LiveId" clId="{D8BE2D07-0B97-4FDD-A6B4-9D6DB9CC934E}" dt="2024-04-11T14:03:34.834" v="112" actId="14100"/>
        <pc:sldMkLst>
          <pc:docMk/>
          <pc:sldMk cId="2194263451" sldId="292"/>
        </pc:sldMkLst>
        <pc:spChg chg="add mod">
          <ac:chgData name="Ronaldo Borges da Fonseca" userId="81869ba9556a74bd" providerId="LiveId" clId="{D8BE2D07-0B97-4FDD-A6B4-9D6DB9CC934E}" dt="2024-04-11T14:03:34.834" v="112" actId="14100"/>
          <ac:spMkLst>
            <pc:docMk/>
            <pc:sldMk cId="2194263451" sldId="292"/>
            <ac:spMk id="6" creationId="{3F07F564-C027-4CD1-F792-AA062D3594BE}"/>
          </ac:spMkLst>
        </pc:spChg>
      </pc:sldChg>
      <pc:sldChg chg="addSp modSp add mod">
        <pc:chgData name="Ronaldo Borges da Fonseca" userId="81869ba9556a74bd" providerId="LiveId" clId="{D8BE2D07-0B97-4FDD-A6B4-9D6DB9CC934E}" dt="2024-04-11T14:23:59.440" v="244" actId="20577"/>
        <pc:sldMkLst>
          <pc:docMk/>
          <pc:sldMk cId="85254085" sldId="293"/>
        </pc:sldMkLst>
        <pc:spChg chg="add mod">
          <ac:chgData name="Ronaldo Borges da Fonseca" userId="81869ba9556a74bd" providerId="LiveId" clId="{D8BE2D07-0B97-4FDD-A6B4-9D6DB9CC934E}" dt="2024-04-11T14:23:38.520" v="243" actId="122"/>
          <ac:spMkLst>
            <pc:docMk/>
            <pc:sldMk cId="85254085" sldId="293"/>
            <ac:spMk id="6" creationId="{2AF09EFD-CB9B-3698-6AD8-88D44D38BA87}"/>
          </ac:spMkLst>
        </pc:spChg>
        <pc:spChg chg="mod">
          <ac:chgData name="Ronaldo Borges da Fonseca" userId="81869ba9556a74bd" providerId="LiveId" clId="{D8BE2D07-0B97-4FDD-A6B4-9D6DB9CC934E}" dt="2024-04-11T14:23:59.440" v="244" actId="20577"/>
          <ac:spMkLst>
            <pc:docMk/>
            <pc:sldMk cId="85254085" sldId="293"/>
            <ac:spMk id="18" creationId="{00000000-0000-0000-0000-000000000000}"/>
          </ac:spMkLst>
        </pc:spChg>
      </pc:sldChg>
      <pc:sldChg chg="addSp modSp add mod">
        <pc:chgData name="Ronaldo Borges da Fonseca" userId="81869ba9556a74bd" providerId="LiveId" clId="{D8BE2D07-0B97-4FDD-A6B4-9D6DB9CC934E}" dt="2024-04-11T14:09:36.128" v="164" actId="1076"/>
        <pc:sldMkLst>
          <pc:docMk/>
          <pc:sldMk cId="1801693371" sldId="294"/>
        </pc:sldMkLst>
        <pc:spChg chg="add mod">
          <ac:chgData name="Ronaldo Borges da Fonseca" userId="81869ba9556a74bd" providerId="LiveId" clId="{D8BE2D07-0B97-4FDD-A6B4-9D6DB9CC934E}" dt="2024-04-11T14:08:22.955" v="140" actId="14100"/>
          <ac:spMkLst>
            <pc:docMk/>
            <pc:sldMk cId="1801693371" sldId="294"/>
            <ac:spMk id="8" creationId="{127415A0-46B2-C8F3-74E3-CB3162EC3CB8}"/>
          </ac:spMkLst>
        </pc:spChg>
        <pc:spChg chg="add mod">
          <ac:chgData name="Ronaldo Borges da Fonseca" userId="81869ba9556a74bd" providerId="LiveId" clId="{D8BE2D07-0B97-4FDD-A6B4-9D6DB9CC934E}" dt="2024-04-11T14:09:36.128" v="164" actId="1076"/>
          <ac:spMkLst>
            <pc:docMk/>
            <pc:sldMk cId="1801693371" sldId="294"/>
            <ac:spMk id="9" creationId="{0A4A54BB-7A11-6CAC-4012-237493BFAD34}"/>
          </ac:spMkLst>
        </pc:spChg>
        <pc:picChg chg="add mod">
          <ac:chgData name="Ronaldo Borges da Fonseca" userId="81869ba9556a74bd" providerId="LiveId" clId="{D8BE2D07-0B97-4FDD-A6B4-9D6DB9CC934E}" dt="2024-04-11T14:07:03.674" v="130" actId="14100"/>
          <ac:picMkLst>
            <pc:docMk/>
            <pc:sldMk cId="1801693371" sldId="294"/>
            <ac:picMk id="6" creationId="{8790E92C-57DE-CA1A-46AB-DBBF2AF42C94}"/>
          </ac:picMkLst>
        </pc:picChg>
        <pc:picChg chg="add mod">
          <ac:chgData name="Ronaldo Borges da Fonseca" userId="81869ba9556a74bd" providerId="LiveId" clId="{D8BE2D07-0B97-4FDD-A6B4-9D6DB9CC934E}" dt="2024-04-11T14:07:29.919" v="134" actId="1076"/>
          <ac:picMkLst>
            <pc:docMk/>
            <pc:sldMk cId="1801693371" sldId="294"/>
            <ac:picMk id="7" creationId="{F3EEA470-38F8-52AE-6911-2D03E9B9FACF}"/>
          </ac:picMkLst>
        </pc:picChg>
      </pc:sldChg>
      <pc:sldChg chg="addSp modSp add mod">
        <pc:chgData name="Ronaldo Borges da Fonseca" userId="81869ba9556a74bd" providerId="LiveId" clId="{D8BE2D07-0B97-4FDD-A6B4-9D6DB9CC934E}" dt="2024-04-11T14:13:30.829" v="172" actId="14100"/>
        <pc:sldMkLst>
          <pc:docMk/>
          <pc:sldMk cId="3236868602" sldId="295"/>
        </pc:sldMkLst>
        <pc:picChg chg="add mod">
          <ac:chgData name="Ronaldo Borges da Fonseca" userId="81869ba9556a74bd" providerId="LiveId" clId="{D8BE2D07-0B97-4FDD-A6B4-9D6DB9CC934E}" dt="2024-04-11T14:10:37.388" v="165"/>
          <ac:picMkLst>
            <pc:docMk/>
            <pc:sldMk cId="3236868602" sldId="295"/>
            <ac:picMk id="6" creationId="{7C78435C-ABC0-F7D4-5745-7A3CB6AF7236}"/>
          </ac:picMkLst>
        </pc:picChg>
        <pc:picChg chg="add mod">
          <ac:chgData name="Ronaldo Borges da Fonseca" userId="81869ba9556a74bd" providerId="LiveId" clId="{D8BE2D07-0B97-4FDD-A6B4-9D6DB9CC934E}" dt="2024-04-11T14:13:30.829" v="172" actId="14100"/>
          <ac:picMkLst>
            <pc:docMk/>
            <pc:sldMk cId="3236868602" sldId="295"/>
            <ac:picMk id="8" creationId="{36C256EE-D73E-EE62-6158-6153FB26B10C}"/>
          </ac:picMkLst>
        </pc:picChg>
      </pc:sldChg>
      <pc:sldChg chg="addSp modSp add mod">
        <pc:chgData name="Ronaldo Borges da Fonseca" userId="81869ba9556a74bd" providerId="LiveId" clId="{D8BE2D07-0B97-4FDD-A6B4-9D6DB9CC934E}" dt="2024-04-11T14:14:48.238" v="178" actId="1076"/>
        <pc:sldMkLst>
          <pc:docMk/>
          <pc:sldMk cId="3767543588" sldId="296"/>
        </pc:sldMkLst>
        <pc:spChg chg="add mod">
          <ac:chgData name="Ronaldo Borges da Fonseca" userId="81869ba9556a74bd" providerId="LiveId" clId="{D8BE2D07-0B97-4FDD-A6B4-9D6DB9CC934E}" dt="2024-04-11T14:14:40.911" v="177" actId="14100"/>
          <ac:spMkLst>
            <pc:docMk/>
            <pc:sldMk cId="3767543588" sldId="296"/>
            <ac:spMk id="7" creationId="{C5637E03-EAF9-25DB-6F75-B544A30A0879}"/>
          </ac:spMkLst>
        </pc:spChg>
        <pc:picChg chg="add mod">
          <ac:chgData name="Ronaldo Borges da Fonseca" userId="81869ba9556a74bd" providerId="LiveId" clId="{D8BE2D07-0B97-4FDD-A6B4-9D6DB9CC934E}" dt="2024-04-11T14:14:48.238" v="178" actId="1076"/>
          <ac:picMkLst>
            <pc:docMk/>
            <pc:sldMk cId="3767543588" sldId="296"/>
            <ac:picMk id="6" creationId="{981DAF6C-32BE-3E25-9000-13B2C6B9F11B}"/>
          </ac:picMkLst>
        </pc:picChg>
      </pc:sldChg>
      <pc:sldChg chg="addSp modSp add mod">
        <pc:chgData name="Ronaldo Borges da Fonseca" userId="81869ba9556a74bd" providerId="LiveId" clId="{D8BE2D07-0B97-4FDD-A6B4-9D6DB9CC934E}" dt="2024-04-11T14:17:04.655" v="192" actId="14100"/>
        <pc:sldMkLst>
          <pc:docMk/>
          <pc:sldMk cId="290890499" sldId="297"/>
        </pc:sldMkLst>
        <pc:picChg chg="add mod">
          <ac:chgData name="Ronaldo Borges da Fonseca" userId="81869ba9556a74bd" providerId="LiveId" clId="{D8BE2D07-0B97-4FDD-A6B4-9D6DB9CC934E}" dt="2024-04-11T14:17:04.655" v="192" actId="14100"/>
          <ac:picMkLst>
            <pc:docMk/>
            <pc:sldMk cId="290890499" sldId="297"/>
            <ac:picMk id="6" creationId="{6BDF48F9-09BC-2936-6A30-7DB05628E203}"/>
          </ac:picMkLst>
        </pc:picChg>
      </pc:sldChg>
      <pc:sldChg chg="addSp modSp add mod">
        <pc:chgData name="Ronaldo Borges da Fonseca" userId="81869ba9556a74bd" providerId="LiveId" clId="{D8BE2D07-0B97-4FDD-A6B4-9D6DB9CC934E}" dt="2024-04-11T14:20:04.536" v="212" actId="1076"/>
        <pc:sldMkLst>
          <pc:docMk/>
          <pc:sldMk cId="1218016163" sldId="298"/>
        </pc:sldMkLst>
        <pc:picChg chg="add mod">
          <ac:chgData name="Ronaldo Borges da Fonseca" userId="81869ba9556a74bd" providerId="LiveId" clId="{D8BE2D07-0B97-4FDD-A6B4-9D6DB9CC934E}" dt="2024-04-11T14:20:04.536" v="212" actId="1076"/>
          <ac:picMkLst>
            <pc:docMk/>
            <pc:sldMk cId="1218016163" sldId="298"/>
            <ac:picMk id="6" creationId="{1F29A420-E6BB-1480-350F-F8E634A3B02C}"/>
          </ac:picMkLst>
        </pc:picChg>
      </pc:sldChg>
      <pc:sldChg chg="addSp modSp add mod ord">
        <pc:chgData name="Ronaldo Borges da Fonseca" userId="81869ba9556a74bd" providerId="LiveId" clId="{D8BE2D07-0B97-4FDD-A6B4-9D6DB9CC934E}" dt="2024-04-11T14:16:19.466" v="187"/>
        <pc:sldMkLst>
          <pc:docMk/>
          <pc:sldMk cId="640780524" sldId="299"/>
        </pc:sldMkLst>
        <pc:picChg chg="add mod">
          <ac:chgData name="Ronaldo Borges da Fonseca" userId="81869ba9556a74bd" providerId="LiveId" clId="{D8BE2D07-0B97-4FDD-A6B4-9D6DB9CC934E}" dt="2024-04-11T14:15:48.969" v="185" actId="14100"/>
          <ac:picMkLst>
            <pc:docMk/>
            <pc:sldMk cId="640780524" sldId="299"/>
            <ac:picMk id="6" creationId="{5B6DB584-3B88-B863-C42E-F305BF0E8E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lhabv.com.br/politica/entenda-a-diferenca-entre-deficit-financeiro-e-atuarial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hyperlink" Target="https://maisretorno.com/portal/termos/m/meta-atuarial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suno.com.br/noticias/harry-markowitz-morre-95ano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suno.com.br/artigos/nobel-de-economi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6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8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9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0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1.jp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hyperlink" Target="mailto:ronaldo@maisvaliaconsultoria.com.br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7824"/>
            <a:ext cx="8900160" cy="2192459"/>
          </a:xfrm>
          <a:prstGeom prst="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381000" y="4533900"/>
            <a:ext cx="11658600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pt-BR" sz="9200" b="1" spc="-230" dirty="0">
                <a:solidFill>
                  <a:srgbClr val="FFFFFF"/>
                </a:solidFill>
                <a:latin typeface="Bahnschrift" pitchFamily="34" charset="0"/>
                <a:ea typeface="Open Sans" charset="0"/>
                <a:cs typeface="Open Sans" charset="0"/>
              </a:rPr>
              <a:t>ALM e Relatórios de Acompanhamento</a:t>
            </a:r>
            <a:endParaRPr lang="en-US" sz="9200" b="1" spc="-230" dirty="0">
              <a:solidFill>
                <a:srgbClr val="89FFDB"/>
              </a:solidFill>
              <a:latin typeface="Bahnschrift" pitchFamily="34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7583A3F-536E-2C89-725A-6AAE5488BBD8}"/>
              </a:ext>
            </a:extLst>
          </p:cNvPr>
          <p:cNvSpPr txBox="1"/>
          <p:nvPr/>
        </p:nvSpPr>
        <p:spPr>
          <a:xfrm>
            <a:off x="324458" y="368209"/>
            <a:ext cx="17506342" cy="553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O </a:t>
            </a:r>
            <a:r>
              <a:rPr lang="pt-BR" sz="40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DÉFICIT FINANCEIRO </a:t>
            </a:r>
            <a:r>
              <a:rPr lang="pt-BR" sz="4000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é quando o valor arrecadado não é suficiente para o pagamento de todas os benefícios previdenciários, enquanto o </a:t>
            </a:r>
            <a:r>
              <a:rPr lang="pt-BR" sz="40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DÉFICIT ATUARIAL </a:t>
            </a:r>
            <a:r>
              <a:rPr lang="pt-BR" sz="4000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é um estudo que projeta os próximos </a:t>
            </a:r>
            <a:r>
              <a:rPr lang="pt-BR" sz="4000" b="1" i="0" u="sng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75 anos </a:t>
            </a:r>
            <a:r>
              <a:rPr lang="pt-BR" sz="4000" b="1" i="0" dirty="0">
                <a:solidFill>
                  <a:srgbClr val="3B3B3B"/>
                </a:solidFill>
                <a:effectLst/>
                <a:highlight>
                  <a:srgbClr val="FFFFFF"/>
                </a:highlight>
              </a:rPr>
              <a:t>da nossa previdência, ou seja, como nós estaremos a daqui alguns anos. O gestor previdenciário não pode ter olhos somente para hoje é preciso olhar lá para frente para poder planejar o sistema previdenciário do futuro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79468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309" y="-10813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13D0D5-7988-5C3E-80B7-F85869B04B11}"/>
              </a:ext>
            </a:extLst>
          </p:cNvPr>
          <p:cNvSpPr txBox="1"/>
          <p:nvPr/>
        </p:nvSpPr>
        <p:spPr>
          <a:xfrm>
            <a:off x="152400" y="124912"/>
            <a:ext cx="17686361" cy="6941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endParaRPr lang="pt-BR" b="0" i="0" dirty="0">
              <a:solidFill>
                <a:srgbClr val="111111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pt-BR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O </a:t>
            </a:r>
            <a:r>
              <a:rPr lang="pt-BR" sz="32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equilíbrio atuarial</a:t>
            </a:r>
            <a:r>
              <a:rPr lang="pt-BR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 é alcançado quando todas as projeções e parâmetros atuariais são considerados para manter o sistema previdenciário em equilíbrio financeiro durante todo o período de existência do plano.</a:t>
            </a:r>
          </a:p>
          <a:p>
            <a:pPr marL="457200" lvl="1" algn="just"/>
            <a:endParaRPr lang="pt-BR" sz="3200" b="0" i="0" dirty="0">
              <a:solidFill>
                <a:srgbClr val="111111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pt-BR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Significa que a arrecadação é suficiente para custear os benefícios assegurados pelo regime previdenciário em cada exercício financeiro futuro.</a:t>
            </a:r>
          </a:p>
          <a:p>
            <a:pPr marL="457200" lvl="1" algn="just"/>
            <a:endParaRPr lang="pt-BR" sz="3200" b="0" i="0" dirty="0">
              <a:solidFill>
                <a:srgbClr val="111111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pt-BR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O gestor previdenciário deve olhar para o futuro e planejar o sistema previdenciário de forma sustentável.</a:t>
            </a:r>
          </a:p>
          <a:p>
            <a:pPr algn="just">
              <a:lnSpc>
                <a:spcPct val="150000"/>
              </a:lnSpc>
            </a:pPr>
            <a:r>
              <a:rPr lang="pt-BR" sz="32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hlinkClick r:id="rId8"/>
              </a:rPr>
              <a:t>Em resumo, o déficit atuarial está relacionado à insuficiência de recursos para cobrir os benefícios futuros, enquanto o equilíbrio atuarial visa manter a saúde financeira do sistema previdenciário a longo prazo</a:t>
            </a:r>
            <a:endParaRPr lang="pt-BR" sz="3200" b="1" i="0" dirty="0">
              <a:solidFill>
                <a:srgbClr val="111111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512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F07F564-C027-4CD1-F792-AA062D3594BE}"/>
              </a:ext>
            </a:extLst>
          </p:cNvPr>
          <p:cNvSpPr txBox="1"/>
          <p:nvPr/>
        </p:nvSpPr>
        <p:spPr>
          <a:xfrm>
            <a:off x="152400" y="88663"/>
            <a:ext cx="17983200" cy="551779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i="0" dirty="0">
                <a:solidFill>
                  <a:srgbClr val="111111"/>
                </a:solidFill>
                <a:effectLst/>
                <a:highlight>
                  <a:srgbClr val="F9F9F9"/>
                </a:highlight>
              </a:rPr>
              <a:t>A meta atuarial é um conceito da área de economia e finanças que se refere a um parâmetro de rentabilidade mínima para investimentos. </a:t>
            </a:r>
          </a:p>
          <a:p>
            <a:pPr algn="just">
              <a:lnSpc>
                <a:spcPct val="150000"/>
              </a:lnSpc>
            </a:pPr>
            <a:r>
              <a:rPr lang="pt-BR" sz="4800" b="1" i="0" dirty="0">
                <a:solidFill>
                  <a:schemeClr val="bg1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Especificamente, a meta atuarial representa o retorno mínimo que um investimento de natureza previdenciária deve proporcionar, a fim de cumprir as obrigações assumidas com os participantes</a:t>
            </a:r>
            <a:r>
              <a:rPr lang="pt-BR" sz="4800" b="1" i="0" dirty="0">
                <a:solidFill>
                  <a:schemeClr val="bg1"/>
                </a:solidFill>
                <a:effectLst/>
              </a:rPr>
              <a:t>.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6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21621" y="-1953962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3074" name="Picture 2" descr="Nadi Astrology Chapters | Nadi Astrology Online, Nadi Reading Online">
            <a:extLst>
              <a:ext uri="{FF2B5EF4-FFF2-40B4-BE49-F238E27FC236}">
                <a16:creationId xmlns:a16="http://schemas.microsoft.com/office/drawing/2014/main" id="{E1E8D652-091F-876D-86CA-C2CD3775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4" y="268912"/>
            <a:ext cx="8142254" cy="44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y We Age. Why do we age? | by BioViva Science | Medium">
            <a:extLst>
              <a:ext uri="{FF2B5EF4-FFF2-40B4-BE49-F238E27FC236}">
                <a16:creationId xmlns:a16="http://schemas.microsoft.com/office/drawing/2014/main" id="{81C4A773-DCA6-AE2B-1005-7E3D1900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09797"/>
            <a:ext cx="8666620" cy="44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3ED5234-DCA4-6B27-30ED-208EA611873A}"/>
              </a:ext>
            </a:extLst>
          </p:cNvPr>
          <p:cNvSpPr txBox="1"/>
          <p:nvPr/>
        </p:nvSpPr>
        <p:spPr>
          <a:xfrm>
            <a:off x="228600" y="4998398"/>
            <a:ext cx="17830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Você já pensou que seu filho, neto, sobrinho, afilhado pode vir a ser servidor(a) publico lá no seu município ?</a:t>
            </a:r>
          </a:p>
        </p:txBody>
      </p:sp>
    </p:spTree>
    <p:extLst>
      <p:ext uri="{BB962C8B-B14F-4D97-AF65-F5344CB8AC3E}">
        <p14:creationId xmlns:p14="http://schemas.microsoft.com/office/powerpoint/2010/main" val="289435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AF09EFD-CB9B-3698-6AD8-88D44D38BA87}"/>
              </a:ext>
            </a:extLst>
          </p:cNvPr>
          <p:cNvSpPr txBox="1"/>
          <p:nvPr/>
        </p:nvSpPr>
        <p:spPr>
          <a:xfrm>
            <a:off x="1173317" y="2481491"/>
            <a:ext cx="16643643" cy="83099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E se eu disser que você já fez um ALM em sua vida pessoal...</a:t>
            </a:r>
          </a:p>
        </p:txBody>
      </p:sp>
    </p:spTree>
    <p:extLst>
      <p:ext uri="{BB962C8B-B14F-4D97-AF65-F5344CB8AC3E}">
        <p14:creationId xmlns:p14="http://schemas.microsoft.com/office/powerpoint/2010/main" val="8525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90E92C-57DE-CA1A-46AB-DBBF2AF42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0" y="262171"/>
            <a:ext cx="5400600" cy="88791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EEA470-38F8-52AE-6911-2D03E9B9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528" y="182804"/>
            <a:ext cx="4557464" cy="420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27415A0-46B2-C8F3-74E3-CB3162EC3CB8}"/>
              </a:ext>
            </a:extLst>
          </p:cNvPr>
          <p:cNvSpPr txBox="1"/>
          <p:nvPr/>
        </p:nvSpPr>
        <p:spPr>
          <a:xfrm>
            <a:off x="5943600" y="4532310"/>
            <a:ext cx="12115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Markowitz é o criador da teoria moderna do portfólio, também conhecida como teoria de Markowitz em sua homenagem. Esta teoria revolucionou o método de elaboração de carteira de investimentos. Por esta criação, ele recebeu o prêmio </a:t>
            </a:r>
            <a:r>
              <a:rPr lang="pt-BR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Nobel de Economia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em 1990.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4A54BB-7A11-6CAC-4012-237493BFAD34}"/>
              </a:ext>
            </a:extLst>
          </p:cNvPr>
          <p:cNvSpPr txBox="1"/>
          <p:nvPr/>
        </p:nvSpPr>
        <p:spPr>
          <a:xfrm>
            <a:off x="11612619" y="5712832"/>
            <a:ext cx="5081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Harry Markowitz </a:t>
            </a:r>
            <a:r>
              <a:rPr lang="pt-BR" sz="2000" b="1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faleceu em 22/06/2023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C256EE-D73E-EE62-6158-6153FB26B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7689"/>
            <a:ext cx="17830800" cy="89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Picture 2" descr="Fronteira Eficiente de Markowitz. | Download Scientific Diagram">
            <a:extLst>
              <a:ext uri="{FF2B5EF4-FFF2-40B4-BE49-F238E27FC236}">
                <a16:creationId xmlns:a16="http://schemas.microsoft.com/office/drawing/2014/main" id="{981DAF6C-32BE-3E25-9000-13B2C6B9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67" y="87808"/>
            <a:ext cx="11017224" cy="65527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C5637E03-EAF9-25DB-6F75-B544A30A0879}"/>
              </a:ext>
            </a:extLst>
          </p:cNvPr>
          <p:cNvSpPr/>
          <p:nvPr/>
        </p:nvSpPr>
        <p:spPr>
          <a:xfrm>
            <a:off x="211001" y="6840314"/>
            <a:ext cx="17924599" cy="22735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 anchor="t"/>
          <a:lstStyle/>
          <a:p>
            <a:pPr marL="0" indent="0" algn="just">
              <a:lnSpc>
                <a:spcPts val="2714"/>
              </a:lnSpc>
              <a:buNone/>
            </a:pPr>
            <a:endParaRPr lang="en-US" sz="2400" b="1" kern="0" spc="-34" dirty="0">
              <a:solidFill>
                <a:schemeClr val="bg1"/>
              </a:solidFill>
              <a:ea typeface="Inter" pitchFamily="34" charset="-122"/>
              <a:cs typeface="Inter" pitchFamily="34" charset="-120"/>
            </a:endParaRPr>
          </a:p>
          <a:p>
            <a:pPr marL="0" indent="0" algn="just">
              <a:buNone/>
            </a:pPr>
            <a:r>
              <a:rPr lang="en-US" sz="3200" b="1" kern="0" spc="-34" dirty="0">
                <a:ea typeface="Inter" pitchFamily="34" charset="-122"/>
                <a:cs typeface="Inter" pitchFamily="34" charset="-120"/>
              </a:rPr>
              <a:t>A Fronteira Eficiente é a fronteira que representa todos os portfólios de investimentos que maximizam o retorno para um determinado nível de risco ou minimizam o risco para um determinado nível de retorno.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754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6DB584-3B88-B863-C42E-F305BF0E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228312"/>
            <a:ext cx="17564039" cy="795864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4078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 dirty="0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BDF48F9-09BC-2936-6A30-7DB05628E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75" y="114328"/>
            <a:ext cx="17047249" cy="90062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89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644437" y="-1845831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436052A-728E-A12D-2CCB-A6434E21C7A6}"/>
              </a:ext>
            </a:extLst>
          </p:cNvPr>
          <p:cNvSpPr txBox="1"/>
          <p:nvPr/>
        </p:nvSpPr>
        <p:spPr>
          <a:xfrm>
            <a:off x="195247" y="2252799"/>
            <a:ext cx="17806950" cy="67403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48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A</a:t>
            </a:r>
            <a:r>
              <a:rPr lang="pt-BR" sz="4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sset </a:t>
            </a:r>
            <a:r>
              <a:rPr lang="pt-BR" sz="48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</a:t>
            </a:r>
            <a:r>
              <a:rPr lang="pt-BR" sz="4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iability </a:t>
            </a:r>
            <a:r>
              <a:rPr lang="pt-BR" sz="48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M</a:t>
            </a:r>
            <a:r>
              <a:rPr lang="pt-BR" sz="4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anagement (</a:t>
            </a:r>
            <a:r>
              <a:rPr lang="pt-BR" sz="4800" b="1" i="0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ALM</a:t>
            </a:r>
            <a:r>
              <a:rPr lang="pt-BR" sz="4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) é uma </a:t>
            </a:r>
            <a:r>
              <a:rPr lang="pt-BR" sz="4800" b="1" i="0" dirty="0">
                <a:solidFill>
                  <a:srgbClr val="111111"/>
                </a:solidFill>
                <a:effectLst/>
              </a:rPr>
              <a:t>técnica, um estudo de gerenciamento de riscos, que visa evitar o descasamento entre ativos e </a:t>
            </a:r>
            <a:r>
              <a:rPr lang="pt-BR" sz="4800" b="1" i="0" u="sng" dirty="0">
                <a:solidFill>
                  <a:schemeClr val="accent6">
                    <a:lumMod val="50000"/>
                  </a:schemeClr>
                </a:solidFill>
                <a:effectLst/>
              </a:rPr>
              <a:t>passivos</a:t>
            </a:r>
            <a:r>
              <a:rPr lang="pt-BR" sz="4800" b="1" i="0" dirty="0">
                <a:solidFill>
                  <a:srgbClr val="111111"/>
                </a:solidFill>
                <a:effectLst/>
              </a:rPr>
              <a:t> no tempo.</a:t>
            </a:r>
            <a:endParaRPr lang="pt-BR" sz="4800" b="0" i="0" dirty="0">
              <a:solidFill>
                <a:srgbClr val="111111"/>
              </a:solidFill>
              <a:effectLst/>
              <a:highlight>
                <a:srgbClr val="FFFFFF"/>
              </a:highlight>
            </a:endParaRPr>
          </a:p>
          <a:p>
            <a:pPr algn="just"/>
            <a:endParaRPr lang="pt-BR" sz="4800"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algn="just"/>
            <a:r>
              <a:rPr lang="pt-BR" sz="48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O objetivo dessa prática é garantir a rentabilidade dos investidores em diferentes cenários e capacitá-los para tomarem decisões mais assertivas, o que garante maior probabilidade de sucesso, através de um “fronteira” de combinações de carteiras de investimentos eficientes.</a:t>
            </a:r>
            <a:endParaRPr lang="pt-BR" sz="4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D66BAB-1680-FF12-486B-A393EDE6CEAC}"/>
              </a:ext>
            </a:extLst>
          </p:cNvPr>
          <p:cNvSpPr txBox="1"/>
          <p:nvPr/>
        </p:nvSpPr>
        <p:spPr>
          <a:xfrm rot="19847209">
            <a:off x="633996" y="1279324"/>
            <a:ext cx="1575816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00B050"/>
                </a:solidFill>
              </a:rPr>
              <a:t>ATIVOS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AB8AF6-C78B-7995-5768-40FF4BA349C4}"/>
              </a:ext>
            </a:extLst>
          </p:cNvPr>
          <p:cNvSpPr txBox="1"/>
          <p:nvPr/>
        </p:nvSpPr>
        <p:spPr>
          <a:xfrm rot="19847209">
            <a:off x="2591239" y="1055189"/>
            <a:ext cx="20326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PASSIVOS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0CDCDE-6C57-EF4E-AD5C-DB93E1872647}"/>
              </a:ext>
            </a:extLst>
          </p:cNvPr>
          <p:cNvSpPr txBox="1"/>
          <p:nvPr/>
        </p:nvSpPr>
        <p:spPr>
          <a:xfrm rot="19847209">
            <a:off x="4753568" y="891248"/>
            <a:ext cx="360271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pt-BR" sz="3600" b="1" dirty="0"/>
              <a:t>GERENCIAMENTO</a:t>
            </a:r>
          </a:p>
        </p:txBody>
      </p:sp>
    </p:spTree>
    <p:extLst>
      <p:ext uri="{BB962C8B-B14F-4D97-AF65-F5344CB8AC3E}">
        <p14:creationId xmlns:p14="http://schemas.microsoft.com/office/powerpoint/2010/main" val="1392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 dirty="0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FFC42AA-788A-9D86-8E7E-3364AAC30B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92"/>
            <a:ext cx="17525999" cy="88768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077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F29A420-E6BB-1480-350F-F8E634A3B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2" y="329717"/>
            <a:ext cx="17495173" cy="72087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801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C5532A-54CD-82E4-4EA3-99EB77BE1A70}"/>
              </a:ext>
            </a:extLst>
          </p:cNvPr>
          <p:cNvSpPr txBox="1"/>
          <p:nvPr/>
        </p:nvSpPr>
        <p:spPr>
          <a:xfrm>
            <a:off x="1524000" y="1046654"/>
            <a:ext cx="1577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OBRIGADO!</a:t>
            </a:r>
          </a:p>
          <a:p>
            <a:pPr algn="ctr"/>
            <a:endParaRPr lang="pt-BR" sz="6600" b="1" dirty="0">
              <a:solidFill>
                <a:schemeClr val="bg1"/>
              </a:solidFill>
            </a:endParaRPr>
          </a:p>
          <a:p>
            <a:pPr algn="ctr"/>
            <a:r>
              <a:rPr lang="pt-BR" sz="66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ronaldo@maisvaliaconsultoria.com.br</a:t>
            </a:r>
            <a:endParaRPr lang="pt-BR" sz="6600" b="1" dirty="0">
              <a:solidFill>
                <a:schemeClr val="bg1"/>
              </a:solidFill>
            </a:endParaRPr>
          </a:p>
          <a:p>
            <a:pPr algn="ctr"/>
            <a:endParaRPr lang="pt-BR" sz="6600" b="1" dirty="0">
              <a:solidFill>
                <a:schemeClr val="bg1"/>
              </a:solidFill>
            </a:endParaRPr>
          </a:p>
          <a:p>
            <a:pPr algn="ctr"/>
            <a:r>
              <a:rPr lang="pt-BR" sz="6600" b="1" dirty="0">
                <a:solidFill>
                  <a:schemeClr val="bg1"/>
                </a:solidFill>
              </a:rPr>
              <a:t>(21) 99739-9777</a:t>
            </a:r>
          </a:p>
        </p:txBody>
      </p:sp>
    </p:spTree>
    <p:extLst>
      <p:ext uri="{BB962C8B-B14F-4D97-AF65-F5344CB8AC3E}">
        <p14:creationId xmlns:p14="http://schemas.microsoft.com/office/powerpoint/2010/main" val="9408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494AEE-FCD4-D259-8C76-8E84BCF918C1}"/>
              </a:ext>
            </a:extLst>
          </p:cNvPr>
          <p:cNvSpPr txBox="1"/>
          <p:nvPr/>
        </p:nvSpPr>
        <p:spPr>
          <a:xfrm>
            <a:off x="3549603" y="1345865"/>
            <a:ext cx="11279351" cy="470898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6000" b="1" dirty="0"/>
              <a:t>PASSIVO....</a:t>
            </a:r>
          </a:p>
          <a:p>
            <a:endParaRPr lang="pt-BR" sz="6000" b="1" dirty="0"/>
          </a:p>
          <a:p>
            <a:r>
              <a:rPr lang="pt-BR" sz="6000" b="1" dirty="0"/>
              <a:t>PASSIVO?</a:t>
            </a:r>
          </a:p>
          <a:p>
            <a:endParaRPr lang="pt-BR" sz="6000" b="1" dirty="0"/>
          </a:p>
          <a:p>
            <a:r>
              <a:rPr lang="pt-BR" sz="6000" b="1" dirty="0"/>
              <a:t>Que “Passivo” é Esse?</a:t>
            </a:r>
          </a:p>
        </p:txBody>
      </p:sp>
    </p:spTree>
    <p:extLst>
      <p:ext uri="{BB962C8B-B14F-4D97-AF65-F5344CB8AC3E}">
        <p14:creationId xmlns:p14="http://schemas.microsoft.com/office/powerpoint/2010/main" val="217984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pic>
        <p:nvPicPr>
          <p:cNvPr id="6" name="Picture 2" descr="Estudando Ciências Atuariais - UFPB: Cálculo de rendas em atuarial">
            <a:extLst>
              <a:ext uri="{FF2B5EF4-FFF2-40B4-BE49-F238E27FC236}">
                <a16:creationId xmlns:a16="http://schemas.microsoft.com/office/drawing/2014/main" id="{6D6D5C7D-657E-8ACA-BC63-B1BE552F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4607"/>
            <a:ext cx="8643696" cy="47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PT - Ementa: Noções de Cálculos Atuariais: Introdução à ciência ...">
            <a:extLst>
              <a:ext uri="{FF2B5EF4-FFF2-40B4-BE49-F238E27FC236}">
                <a16:creationId xmlns:a16="http://schemas.microsoft.com/office/drawing/2014/main" id="{B4EEE729-7B3E-9DB9-C4E0-E2A343BA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123" y="5035369"/>
            <a:ext cx="8940415" cy="494487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2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C31835CB-D779-F539-3BD7-D8E4BCD4EAC6}"/>
              </a:ext>
            </a:extLst>
          </p:cNvPr>
          <p:cNvSpPr/>
          <p:nvPr/>
        </p:nvSpPr>
        <p:spPr>
          <a:xfrm>
            <a:off x="417309" y="821325"/>
            <a:ext cx="17362825" cy="4983602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200" b="1" dirty="0"/>
              <a:t>AVALIAÇÃO ATUARIAL</a:t>
            </a:r>
            <a:r>
              <a:rPr lang="pt-BR" sz="2800" b="1" dirty="0"/>
              <a:t>: documento elaborado por atuário, em conformidade com as bases técnicas estabelecidas para o plano de benefícios do RPPS, que caracteriza a massa de segurados e beneficiários e a base cadastral utilizada, discrimina os encargos, </a:t>
            </a:r>
            <a:r>
              <a:rPr lang="pt-BR" sz="2800" b="1" u="sng" dirty="0"/>
              <a:t>estima os recursos necessários e as alíquotas de contribuição </a:t>
            </a: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normal e suplementar </a:t>
            </a:r>
            <a:r>
              <a:rPr lang="pt-BR" sz="2800" b="1" dirty="0"/>
              <a:t>do plano de custeio de equilíbrio para </a:t>
            </a:r>
            <a:r>
              <a:rPr lang="pt-BR" sz="2800" b="1" u="sng" dirty="0">
                <a:solidFill>
                  <a:schemeClr val="accent2">
                    <a:lumMod val="75000"/>
                  </a:schemeClr>
                </a:solidFill>
              </a:rPr>
              <a:t>todos</a:t>
            </a:r>
            <a:r>
              <a:rPr lang="pt-BR" sz="2800" b="1" dirty="0"/>
              <a:t> os benefícios do plano, que apresenta os montantes dos fundos de natureza atuarial, das reservas técnicas e provisões matemáticas a contabilizar, o fluxo atuarial e as projeções atuariais exigidas pela legislação pertinente e que </a:t>
            </a:r>
            <a:r>
              <a:rPr lang="pt-BR" sz="2800" b="1" u="sng" dirty="0"/>
              <a:t>contem parecer atuarial conclusivo relativo à solvência e liquidez do plano de benefícios.</a:t>
            </a:r>
            <a:r>
              <a:rPr lang="pt-B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04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F323960C-BD3F-5DED-7817-8674D3C67068}"/>
              </a:ext>
            </a:extLst>
          </p:cNvPr>
          <p:cNvSpPr txBox="1"/>
          <p:nvPr/>
        </p:nvSpPr>
        <p:spPr>
          <a:xfrm>
            <a:off x="296626" y="611161"/>
            <a:ext cx="17694747" cy="2425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pt-BR" sz="6000" b="1" spc="-230" dirty="0">
                <a:latin typeface="Bahnschrift" pitchFamily="34" charset="0"/>
                <a:ea typeface="Open Sans" charset="0"/>
                <a:cs typeface="Open Sans" charset="0"/>
              </a:rPr>
              <a:t>Você saberia explicar o seu cálculo atuarial para um servidor do município?</a:t>
            </a:r>
            <a:endParaRPr lang="en-US" sz="6000" b="1" spc="-230" dirty="0">
              <a:latin typeface="Bahnschrift" pitchFamily="34" charset="0"/>
              <a:ea typeface="Open Sans" charset="0"/>
              <a:cs typeface="Open Sans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D85A2D73-06D7-C8E8-F412-80B6BDEC01C8}"/>
              </a:ext>
            </a:extLst>
          </p:cNvPr>
          <p:cNvSpPr txBox="1"/>
          <p:nvPr/>
        </p:nvSpPr>
        <p:spPr>
          <a:xfrm>
            <a:off x="296626" y="3628526"/>
            <a:ext cx="17694747" cy="2419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pt-BR" sz="5800" b="1" spc="-230" dirty="0">
                <a:latin typeface="Bahnschrift" pitchFamily="34" charset="0"/>
                <a:ea typeface="Open Sans" charset="0"/>
                <a:cs typeface="Open Sans" charset="0"/>
              </a:rPr>
              <a:t>Você saberia dizer quantos servidores ou servidoras entrarão em gozo de benefícios previdenciários em 2025?</a:t>
            </a:r>
            <a:endParaRPr lang="en-US" sz="5800" b="1" spc="-230" dirty="0">
              <a:latin typeface="Bahnschrift" pitchFamily="34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793526" y="-1589387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4" y="0"/>
                </a:lnTo>
                <a:lnTo>
                  <a:pt x="13465774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6172200" y="-1589387"/>
            <a:ext cx="13465774" cy="13465774"/>
          </a:xfrm>
          <a:custGeom>
            <a:avLst/>
            <a:gdLst/>
            <a:ahLst/>
            <a:cxnLst/>
            <a:rect l="l" t="t" r="r" b="b"/>
            <a:pathLst>
              <a:path w="13465774" h="13465774">
                <a:moveTo>
                  <a:pt x="0" y="0"/>
                </a:moveTo>
                <a:lnTo>
                  <a:pt x="13465773" y="0"/>
                </a:lnTo>
                <a:lnTo>
                  <a:pt x="13465773" y="13465774"/>
                </a:lnTo>
                <a:lnTo>
                  <a:pt x="0" y="13465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9241838"/>
            <a:ext cx="2118727" cy="251544"/>
            <a:chOff x="0" y="0"/>
            <a:chExt cx="2648467" cy="3144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41269" y="9220426"/>
            <a:ext cx="2093590" cy="252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"/>
              </a:lnSpc>
            </a:pPr>
            <a:r>
              <a:rPr lang="en-US" sz="715" spc="-14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98247" y="9474331"/>
            <a:ext cx="979633" cy="11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"/>
              </a:lnSpc>
            </a:pPr>
            <a:r>
              <a:rPr lang="en-US" sz="623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5" name="Freeform 15"/>
          <p:cNvSpPr/>
          <p:nvPr/>
        </p:nvSpPr>
        <p:spPr>
          <a:xfrm>
            <a:off x="2423344" y="7900629"/>
            <a:ext cx="658452" cy="612047"/>
          </a:xfrm>
          <a:custGeom>
            <a:avLst/>
            <a:gdLst/>
            <a:ahLst/>
            <a:cxnLst/>
            <a:rect l="l" t="t" r="r" b="b"/>
            <a:pathLst>
              <a:path w="658452" h="612047">
                <a:moveTo>
                  <a:pt x="0" y="0"/>
                </a:moveTo>
                <a:lnTo>
                  <a:pt x="658453" y="0"/>
                </a:lnTo>
                <a:lnTo>
                  <a:pt x="658453" y="612047"/>
                </a:lnTo>
                <a:lnTo>
                  <a:pt x="0" y="612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8109389"/>
            <a:ext cx="2118727" cy="472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273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273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8474576"/>
            <a:ext cx="2118727" cy="35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8774866"/>
            <a:ext cx="2118727" cy="47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38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9440699"/>
            <a:ext cx="2907792" cy="7163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4348D8-C1D2-D287-F4EF-EA11C4077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54"/>
            <a:ext cx="18147792" cy="105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4075401-6753-14BE-3B2C-EE0FFE69F703}"/>
              </a:ext>
            </a:extLst>
          </p:cNvPr>
          <p:cNvSpPr txBox="1"/>
          <p:nvPr/>
        </p:nvSpPr>
        <p:spPr>
          <a:xfrm>
            <a:off x="152400" y="1301272"/>
            <a:ext cx="17983200" cy="483638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0" u="none" strike="noStrike" baseline="0" dirty="0">
                <a:solidFill>
                  <a:schemeClr val="bg1"/>
                </a:solidFill>
              </a:rPr>
              <a:t>A aplicação dos recursos do RPPS deverá observar as necessidades de liquidez do plano de benefícios e a compatibilidade dos fluxos de pagamentos dos ativos com os prazos e o montante das obrigações financeiras e atuariais do regime, presentes e futuras</a:t>
            </a:r>
            <a:r>
              <a:rPr lang="pt-BR" sz="2400" b="1" i="0" u="none" strike="noStrike" baseline="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pt-BR" sz="2400" b="1" i="0" u="none" strike="noStrike" baseline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i="0" u="sng" strike="noStrike" baseline="0" dirty="0">
                <a:solidFill>
                  <a:schemeClr val="bg1"/>
                </a:solidFill>
              </a:rPr>
              <a:t>Calculo Atuarial / Estudo de ALM</a:t>
            </a:r>
          </a:p>
        </p:txBody>
      </p:sp>
    </p:spTree>
    <p:extLst>
      <p:ext uri="{BB962C8B-B14F-4D97-AF65-F5344CB8AC3E}">
        <p14:creationId xmlns:p14="http://schemas.microsoft.com/office/powerpoint/2010/main" val="135562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151981" y="6786340"/>
            <a:ext cx="451564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 dirty="0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SEINÁ</a:t>
            </a:r>
            <a:r>
              <a:rPr lang="en-US" sz="5819" dirty="0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 dirty="0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82035"/>
            <a:ext cx="2907792" cy="7163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CF695AE-2EF2-C017-C1A2-46142EA70988}"/>
              </a:ext>
            </a:extLst>
          </p:cNvPr>
          <p:cNvSpPr txBox="1"/>
          <p:nvPr/>
        </p:nvSpPr>
        <p:spPr>
          <a:xfrm>
            <a:off x="107122" y="1168310"/>
            <a:ext cx="17983200" cy="461357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i="0" u="none" strike="noStrike" baseline="0" dirty="0">
                <a:solidFill>
                  <a:schemeClr val="bg1"/>
                </a:solidFill>
              </a:rPr>
              <a:t>A aplicação dos recursos deverá, </a:t>
            </a:r>
            <a:r>
              <a:rPr lang="pt-BR" sz="4000" b="1" i="0" u="sng" strike="noStrike" baseline="0" dirty="0">
                <a:solidFill>
                  <a:schemeClr val="bg1"/>
                </a:solidFill>
              </a:rPr>
              <a:t>com o objetivo de alcançar a meta atuarial</a:t>
            </a:r>
            <a:r>
              <a:rPr lang="pt-BR" sz="4000" b="1" i="0" u="none" strike="noStrike" baseline="0" dirty="0">
                <a:solidFill>
                  <a:schemeClr val="bg1"/>
                </a:solidFill>
              </a:rPr>
              <a:t>, atender aos princípios da segurança, </a:t>
            </a:r>
            <a:r>
              <a:rPr lang="pt-BR" sz="4000" b="1" dirty="0">
                <a:solidFill>
                  <a:schemeClr val="bg1"/>
                </a:solidFill>
              </a:rPr>
              <a:t>r</a:t>
            </a:r>
            <a:r>
              <a:rPr lang="pt-BR" sz="4000" b="1" i="0" u="none" strike="noStrike" baseline="0" dirty="0">
                <a:solidFill>
                  <a:schemeClr val="bg1"/>
                </a:solidFill>
              </a:rPr>
              <a:t>entabilidade, solvência, liquidez, motivação, adequação à natureza de suas obrigações e transparência, previstos em Resolução do CMN, e observar também os parâmetros gerais relativos à gestão de investimentos dos RPPS</a:t>
            </a:r>
            <a:r>
              <a:rPr lang="pt-BR" sz="1800" b="0" i="0" u="none" strike="noStrike" baseline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71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1078</Words>
  <Application>Microsoft Office PowerPoint</Application>
  <PresentationFormat>Personalizar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League Spartan</vt:lpstr>
      <vt:lpstr>Inter</vt:lpstr>
      <vt:lpstr>Arial</vt:lpstr>
      <vt:lpstr>Calibri</vt:lpstr>
      <vt:lpstr>Open Sans Extra Bold</vt:lpstr>
      <vt:lpstr>Bahnschrift</vt:lpstr>
      <vt:lpstr>Open Sans</vt:lpstr>
      <vt:lpstr>-apple-system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Palestrante</dc:title>
  <dc:creator>Fábio dos Reis Alvite</dc:creator>
  <cp:lastModifiedBy>Ronaldo Borges da Fonseca</cp:lastModifiedBy>
  <cp:revision>23</cp:revision>
  <dcterms:created xsi:type="dcterms:W3CDTF">2006-08-16T00:00:00Z</dcterms:created>
  <dcterms:modified xsi:type="dcterms:W3CDTF">2024-04-11T14:29:52Z</dcterms:modified>
  <dc:identifier>DAF_blFRh-U</dc:identifier>
</cp:coreProperties>
</file>