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46"/>
  </p:notesMasterIdLst>
  <p:handoutMasterIdLst>
    <p:handoutMasterId r:id="rId47"/>
  </p:handoutMasterIdLst>
  <p:sldIdLst>
    <p:sldId id="824" r:id="rId2"/>
    <p:sldId id="809" r:id="rId3"/>
    <p:sldId id="779" r:id="rId4"/>
    <p:sldId id="651" r:id="rId5"/>
    <p:sldId id="652" r:id="rId6"/>
    <p:sldId id="826" r:id="rId7"/>
    <p:sldId id="928" r:id="rId8"/>
    <p:sldId id="929" r:id="rId9"/>
    <p:sldId id="260" r:id="rId10"/>
    <p:sldId id="934" r:id="rId11"/>
    <p:sldId id="935" r:id="rId12"/>
    <p:sldId id="936" r:id="rId13"/>
    <p:sldId id="937" r:id="rId14"/>
    <p:sldId id="938" r:id="rId15"/>
    <p:sldId id="939" r:id="rId16"/>
    <p:sldId id="295" r:id="rId17"/>
    <p:sldId id="950" r:id="rId18"/>
    <p:sldId id="955" r:id="rId19"/>
    <p:sldId id="906" r:id="rId20"/>
    <p:sldId id="907" r:id="rId21"/>
    <p:sldId id="908" r:id="rId22"/>
    <p:sldId id="912" r:id="rId23"/>
    <p:sldId id="913" r:id="rId24"/>
    <p:sldId id="914" r:id="rId25"/>
    <p:sldId id="915" r:id="rId26"/>
    <p:sldId id="916" r:id="rId27"/>
    <p:sldId id="917" r:id="rId28"/>
    <p:sldId id="922" r:id="rId29"/>
    <p:sldId id="368" r:id="rId30"/>
    <p:sldId id="836" r:id="rId31"/>
    <p:sldId id="837" r:id="rId32"/>
    <p:sldId id="380" r:id="rId33"/>
    <p:sldId id="415" r:id="rId34"/>
    <p:sldId id="417" r:id="rId35"/>
    <p:sldId id="382" r:id="rId36"/>
    <p:sldId id="387" r:id="rId37"/>
    <p:sldId id="388" r:id="rId38"/>
    <p:sldId id="396" r:id="rId39"/>
    <p:sldId id="390" r:id="rId40"/>
    <p:sldId id="845" r:id="rId41"/>
    <p:sldId id="850" r:id="rId42"/>
    <p:sldId id="918" r:id="rId43"/>
    <p:sldId id="810" r:id="rId44"/>
    <p:sldId id="361" r:id="rId45"/>
  </p:sldIdLst>
  <p:sldSz cx="12192000" cy="6858000"/>
  <p:notesSz cx="6788150" cy="99234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Antonio Chaves" initials="MAC" lastIdx="2" clrIdx="0">
    <p:extLst>
      <p:ext uri="{19B8F6BF-5375-455C-9EA6-DF929625EA0E}">
        <p15:presenceInfo xmlns:p15="http://schemas.microsoft.com/office/powerpoint/2012/main" userId="7a07edc730bb1c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7FBC1"/>
    <a:srgbClr val="C4D7FC"/>
    <a:srgbClr val="FFCC00"/>
    <a:srgbClr val="99FF99"/>
    <a:srgbClr val="FFFDAD"/>
    <a:srgbClr val="0000CC"/>
    <a:srgbClr val="2639AC"/>
    <a:srgbClr val="FF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2D54A0-5CBB-49BA-9855-2E85CFD20B12}" v="6743" dt="2024-03-28T13:28:26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1" autoAdjust="0"/>
    <p:restoredTop sz="90371" autoAdjust="0"/>
  </p:normalViewPr>
  <p:slideViewPr>
    <p:cSldViewPr>
      <p:cViewPr varScale="1">
        <p:scale>
          <a:sx n="63" d="100"/>
          <a:sy n="63" d="100"/>
        </p:scale>
        <p:origin x="63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notesViewPr>
    <p:cSldViewPr>
      <p:cViewPr varScale="1">
        <p:scale>
          <a:sx n="50" d="100"/>
          <a:sy n="50" d="100"/>
        </p:scale>
        <p:origin x="288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Antonio Fernandes Chaves" userId="7cf671c1-d677-4fff-8df7-2f12bebd925f" providerId="ADAL" clId="{FE2D54A0-5CBB-49BA-9855-2E85CFD20B12}"/>
    <pc:docChg chg="undo custSel addSld delSld modSld sldOrd">
      <pc:chgData name="Miguel Antonio Fernandes Chaves" userId="7cf671c1-d677-4fff-8df7-2f12bebd925f" providerId="ADAL" clId="{FE2D54A0-5CBB-49BA-9855-2E85CFD20B12}" dt="2024-03-28T13:28:38.473" v="10002" actId="14100"/>
      <pc:docMkLst>
        <pc:docMk/>
      </pc:docMkLst>
      <pc:sldChg chg="del">
        <pc:chgData name="Miguel Antonio Fernandes Chaves" userId="7cf671c1-d677-4fff-8df7-2f12bebd925f" providerId="ADAL" clId="{FE2D54A0-5CBB-49BA-9855-2E85CFD20B12}" dt="2024-03-27T19:43:25.786" v="5102" actId="47"/>
        <pc:sldMkLst>
          <pc:docMk/>
          <pc:sldMk cId="2865075387" sldId="259"/>
        </pc:sldMkLst>
      </pc:sldChg>
      <pc:sldChg chg="modSp mod">
        <pc:chgData name="Miguel Antonio Fernandes Chaves" userId="7cf671c1-d677-4fff-8df7-2f12bebd925f" providerId="ADAL" clId="{FE2D54A0-5CBB-49BA-9855-2E85CFD20B12}" dt="2024-03-27T22:53:59.960" v="9913" actId="207"/>
        <pc:sldMkLst>
          <pc:docMk/>
          <pc:sldMk cId="3306156057" sldId="260"/>
        </pc:sldMkLst>
        <pc:spChg chg="mod">
          <ac:chgData name="Miguel Antonio Fernandes Chaves" userId="7cf671c1-d677-4fff-8df7-2f12bebd925f" providerId="ADAL" clId="{FE2D54A0-5CBB-49BA-9855-2E85CFD20B12}" dt="2024-03-27T21:49:57.686" v="9236" actId="113"/>
          <ac:spMkLst>
            <pc:docMk/>
            <pc:sldMk cId="3306156057" sldId="260"/>
            <ac:spMk id="2" creationId="{760AF189-1ECB-B774-0586-DC0F183AE4C9}"/>
          </ac:spMkLst>
        </pc:spChg>
        <pc:graphicFrameChg chg="mod">
          <ac:chgData name="Miguel Antonio Fernandes Chaves" userId="7cf671c1-d677-4fff-8df7-2f12bebd925f" providerId="ADAL" clId="{FE2D54A0-5CBB-49BA-9855-2E85CFD20B12}" dt="2024-03-27T22:53:59.960" v="9913" actId="207"/>
          <ac:graphicFrameMkLst>
            <pc:docMk/>
            <pc:sldMk cId="3306156057" sldId="260"/>
            <ac:graphicFrameMk id="8" creationId="{7E213115-0137-4463-84C4-358A6CD0E012}"/>
          </ac:graphicFrameMkLst>
        </pc:graphicFrameChg>
      </pc:sldChg>
      <pc:sldChg chg="del">
        <pc:chgData name="Miguel Antonio Fernandes Chaves" userId="7cf671c1-d677-4fff-8df7-2f12bebd925f" providerId="ADAL" clId="{FE2D54A0-5CBB-49BA-9855-2E85CFD20B12}" dt="2024-03-27T19:42:36.180" v="5096" actId="47"/>
        <pc:sldMkLst>
          <pc:docMk/>
          <pc:sldMk cId="3110655586" sldId="261"/>
        </pc:sldMkLst>
      </pc:sldChg>
      <pc:sldChg chg="del">
        <pc:chgData name="Miguel Antonio Fernandes Chaves" userId="7cf671c1-d677-4fff-8df7-2f12bebd925f" providerId="ADAL" clId="{FE2D54A0-5CBB-49BA-9855-2E85CFD20B12}" dt="2024-03-27T19:42:41.676" v="5098" actId="47"/>
        <pc:sldMkLst>
          <pc:docMk/>
          <pc:sldMk cId="2499320828" sldId="262"/>
        </pc:sldMkLst>
      </pc:sldChg>
      <pc:sldChg chg="del">
        <pc:chgData name="Miguel Antonio Fernandes Chaves" userId="7cf671c1-d677-4fff-8df7-2f12bebd925f" providerId="ADAL" clId="{FE2D54A0-5CBB-49BA-9855-2E85CFD20B12}" dt="2024-03-27T19:42:46.553" v="5100" actId="47"/>
        <pc:sldMkLst>
          <pc:docMk/>
          <pc:sldMk cId="197461652" sldId="263"/>
        </pc:sldMkLst>
      </pc:sldChg>
      <pc:sldChg chg="del">
        <pc:chgData name="Miguel Antonio Fernandes Chaves" userId="7cf671c1-d677-4fff-8df7-2f12bebd925f" providerId="ADAL" clId="{FE2D54A0-5CBB-49BA-9855-2E85CFD20B12}" dt="2024-03-27T19:43:26.982" v="5103" actId="47"/>
        <pc:sldMkLst>
          <pc:docMk/>
          <pc:sldMk cId="3563360694" sldId="266"/>
        </pc:sldMkLst>
      </pc:sldChg>
      <pc:sldChg chg="del">
        <pc:chgData name="Miguel Antonio Fernandes Chaves" userId="7cf671c1-d677-4fff-8df7-2f12bebd925f" providerId="ADAL" clId="{FE2D54A0-5CBB-49BA-9855-2E85CFD20B12}" dt="2024-03-27T19:42:37.920" v="5097" actId="47"/>
        <pc:sldMkLst>
          <pc:docMk/>
          <pc:sldMk cId="2918534762" sldId="279"/>
        </pc:sldMkLst>
      </pc:sldChg>
      <pc:sldChg chg="del">
        <pc:chgData name="Miguel Antonio Fernandes Chaves" userId="7cf671c1-d677-4fff-8df7-2f12bebd925f" providerId="ADAL" clId="{FE2D54A0-5CBB-49BA-9855-2E85CFD20B12}" dt="2024-03-27T19:42:43.979" v="5099" actId="47"/>
        <pc:sldMkLst>
          <pc:docMk/>
          <pc:sldMk cId="4267761139" sldId="281"/>
        </pc:sldMkLst>
      </pc:sldChg>
      <pc:sldChg chg="modSp mod ord">
        <pc:chgData name="Miguel Antonio Fernandes Chaves" userId="7cf671c1-d677-4fff-8df7-2f12bebd925f" providerId="ADAL" clId="{FE2D54A0-5CBB-49BA-9855-2E85CFD20B12}" dt="2024-03-27T20:13:39.117" v="6182"/>
        <pc:sldMkLst>
          <pc:docMk/>
          <pc:sldMk cId="4128359057" sldId="295"/>
        </pc:sldMkLst>
        <pc:spChg chg="mod">
          <ac:chgData name="Miguel Antonio Fernandes Chaves" userId="7cf671c1-d677-4fff-8df7-2f12bebd925f" providerId="ADAL" clId="{FE2D54A0-5CBB-49BA-9855-2E85CFD20B12}" dt="2024-03-27T20:03:16.893" v="5732" actId="1037"/>
          <ac:spMkLst>
            <pc:docMk/>
            <pc:sldMk cId="4128359057" sldId="295"/>
            <ac:spMk id="2" creationId="{760AF189-1ECB-B774-0586-DC0F183AE4C9}"/>
          </ac:spMkLst>
        </pc:spChg>
        <pc:spChg chg="mod">
          <ac:chgData name="Miguel Antonio Fernandes Chaves" userId="7cf671c1-d677-4fff-8df7-2f12bebd925f" providerId="ADAL" clId="{FE2D54A0-5CBB-49BA-9855-2E85CFD20B12}" dt="2024-03-27T20:04:12.583" v="5825" actId="113"/>
          <ac:spMkLst>
            <pc:docMk/>
            <pc:sldMk cId="4128359057" sldId="295"/>
            <ac:spMk id="3" creationId="{1E411F1E-832E-DF29-DA02-9136732FCA4A}"/>
          </ac:spMkLst>
        </pc:spChg>
      </pc:sldChg>
      <pc:sldChg chg="del ord">
        <pc:chgData name="Miguel Antonio Fernandes Chaves" userId="7cf671c1-d677-4fff-8df7-2f12bebd925f" providerId="ADAL" clId="{FE2D54A0-5CBB-49BA-9855-2E85CFD20B12}" dt="2024-03-27T20:35:26.281" v="6700" actId="47"/>
        <pc:sldMkLst>
          <pc:docMk/>
          <pc:sldMk cId="2058954599" sldId="303"/>
        </pc:sldMkLst>
      </pc:sldChg>
      <pc:sldChg chg="del">
        <pc:chgData name="Miguel Antonio Fernandes Chaves" userId="7cf671c1-d677-4fff-8df7-2f12bebd925f" providerId="ADAL" clId="{FE2D54A0-5CBB-49BA-9855-2E85CFD20B12}" dt="2024-03-27T19:43:22.188" v="5101" actId="47"/>
        <pc:sldMkLst>
          <pc:docMk/>
          <pc:sldMk cId="4236939071" sldId="305"/>
        </pc:sldMkLst>
      </pc:sldChg>
      <pc:sldChg chg="add del">
        <pc:chgData name="Miguel Antonio Fernandes Chaves" userId="7cf671c1-d677-4fff-8df7-2f12bebd925f" providerId="ADAL" clId="{FE2D54A0-5CBB-49BA-9855-2E85CFD20B12}" dt="2024-03-27T20:47:48.592" v="6784" actId="47"/>
        <pc:sldMkLst>
          <pc:docMk/>
          <pc:sldMk cId="2922697044" sldId="354"/>
        </pc:sldMkLst>
      </pc:sldChg>
      <pc:sldChg chg="del">
        <pc:chgData name="Miguel Antonio Fernandes Chaves" userId="7cf671c1-d677-4fff-8df7-2f12bebd925f" providerId="ADAL" clId="{FE2D54A0-5CBB-49BA-9855-2E85CFD20B12}" dt="2024-03-27T20:42:11.915" v="6740" actId="47"/>
        <pc:sldMkLst>
          <pc:docMk/>
          <pc:sldMk cId="909589881" sldId="367"/>
        </pc:sldMkLst>
      </pc:sldChg>
      <pc:sldChg chg="modSp mod">
        <pc:chgData name="Miguel Antonio Fernandes Chaves" userId="7cf671c1-d677-4fff-8df7-2f12bebd925f" providerId="ADAL" clId="{FE2D54A0-5CBB-49BA-9855-2E85CFD20B12}" dt="2024-03-27T22:29:01.980" v="9448" actId="207"/>
        <pc:sldMkLst>
          <pc:docMk/>
          <pc:sldMk cId="2331036179" sldId="368"/>
        </pc:sldMkLst>
        <pc:graphicFrameChg chg="mod">
          <ac:chgData name="Miguel Antonio Fernandes Chaves" userId="7cf671c1-d677-4fff-8df7-2f12bebd925f" providerId="ADAL" clId="{FE2D54A0-5CBB-49BA-9855-2E85CFD20B12}" dt="2024-03-27T22:29:01.980" v="9448" actId="207"/>
          <ac:graphicFrameMkLst>
            <pc:docMk/>
            <pc:sldMk cId="2331036179" sldId="368"/>
            <ac:graphicFrameMk id="5" creationId="{00000000-0000-0000-0000-000000000000}"/>
          </ac:graphicFrameMkLst>
        </pc:graphicFrameChg>
      </pc:sldChg>
      <pc:sldChg chg="del">
        <pc:chgData name="Miguel Antonio Fernandes Chaves" userId="7cf671c1-d677-4fff-8df7-2f12bebd925f" providerId="ADAL" clId="{FE2D54A0-5CBB-49BA-9855-2E85CFD20B12}" dt="2024-03-27T20:43:09.385" v="6742" actId="47"/>
        <pc:sldMkLst>
          <pc:docMk/>
          <pc:sldMk cId="1273680808" sldId="378"/>
        </pc:sldMkLst>
      </pc:sldChg>
      <pc:sldChg chg="modSp mod">
        <pc:chgData name="Miguel Antonio Fernandes Chaves" userId="7cf671c1-d677-4fff-8df7-2f12bebd925f" providerId="ADAL" clId="{FE2D54A0-5CBB-49BA-9855-2E85CFD20B12}" dt="2024-03-27T22:36:18.418" v="9815" actId="20577"/>
        <pc:sldMkLst>
          <pc:docMk/>
          <pc:sldMk cId="76045537" sldId="380"/>
        </pc:sldMkLst>
        <pc:spChg chg="mod">
          <ac:chgData name="Miguel Antonio Fernandes Chaves" userId="7cf671c1-d677-4fff-8df7-2f12bebd925f" providerId="ADAL" clId="{FE2D54A0-5CBB-49BA-9855-2E85CFD20B12}" dt="2024-03-27T22:35:47.357" v="9769" actId="207"/>
          <ac:spMkLst>
            <pc:docMk/>
            <pc:sldMk cId="76045537" sldId="380"/>
            <ac:spMk id="3" creationId="{953D4DC1-89C3-43C3-8A25-A9A2186EFBF8}"/>
          </ac:spMkLst>
        </pc:spChg>
        <pc:graphicFrameChg chg="mod">
          <ac:chgData name="Miguel Antonio Fernandes Chaves" userId="7cf671c1-d677-4fff-8df7-2f12bebd925f" providerId="ADAL" clId="{FE2D54A0-5CBB-49BA-9855-2E85CFD20B12}" dt="2024-03-27T22:36:18.418" v="9815" actId="20577"/>
          <ac:graphicFrameMkLst>
            <pc:docMk/>
            <pc:sldMk cId="76045537" sldId="380"/>
            <ac:graphicFrameMk id="7" creationId="{022808B2-5988-4B47-927C-F58E2871B2A7}"/>
          </ac:graphicFrameMkLst>
        </pc:graphicFrameChg>
      </pc:sldChg>
      <pc:sldChg chg="modSp">
        <pc:chgData name="Miguel Antonio Fernandes Chaves" userId="7cf671c1-d677-4fff-8df7-2f12bebd925f" providerId="ADAL" clId="{FE2D54A0-5CBB-49BA-9855-2E85CFD20B12}" dt="2024-03-27T22:38:30.438" v="9825" actId="207"/>
        <pc:sldMkLst>
          <pc:docMk/>
          <pc:sldMk cId="4095567181" sldId="382"/>
        </pc:sldMkLst>
        <pc:graphicFrameChg chg="mod">
          <ac:chgData name="Miguel Antonio Fernandes Chaves" userId="7cf671c1-d677-4fff-8df7-2f12bebd925f" providerId="ADAL" clId="{FE2D54A0-5CBB-49BA-9855-2E85CFD20B12}" dt="2024-03-27T22:38:30.438" v="9825" actId="207"/>
          <ac:graphicFrameMkLst>
            <pc:docMk/>
            <pc:sldMk cId="4095567181" sldId="382"/>
            <ac:graphicFrameMk id="11" creationId="{4520A667-57D3-3C3E-D38E-5D5C43859099}"/>
          </ac:graphicFrameMkLst>
        </pc:graphicFrameChg>
      </pc:sldChg>
      <pc:sldChg chg="modSp mod">
        <pc:chgData name="Miguel Antonio Fernandes Chaves" userId="7cf671c1-d677-4fff-8df7-2f12bebd925f" providerId="ADAL" clId="{FE2D54A0-5CBB-49BA-9855-2E85CFD20B12}" dt="2024-03-27T22:38:53.157" v="9829" actId="207"/>
        <pc:sldMkLst>
          <pc:docMk/>
          <pc:sldMk cId="2363129471" sldId="387"/>
        </pc:sldMkLst>
        <pc:spChg chg="mod">
          <ac:chgData name="Miguel Antonio Fernandes Chaves" userId="7cf671c1-d677-4fff-8df7-2f12bebd925f" providerId="ADAL" clId="{FE2D54A0-5CBB-49BA-9855-2E85CFD20B12}" dt="2024-03-27T21:45:03.528" v="9129" actId="1035"/>
          <ac:spMkLst>
            <pc:docMk/>
            <pc:sldMk cId="2363129471" sldId="387"/>
            <ac:spMk id="5" creationId="{00000000-0000-0000-0000-000000000000}"/>
          </ac:spMkLst>
        </pc:spChg>
        <pc:graphicFrameChg chg="mod">
          <ac:chgData name="Miguel Antonio Fernandes Chaves" userId="7cf671c1-d677-4fff-8df7-2f12bebd925f" providerId="ADAL" clId="{FE2D54A0-5CBB-49BA-9855-2E85CFD20B12}" dt="2024-03-27T22:38:53.157" v="9829" actId="207"/>
          <ac:graphicFrameMkLst>
            <pc:docMk/>
            <pc:sldMk cId="2363129471" sldId="387"/>
            <ac:graphicFrameMk id="6" creationId="{00000000-0000-0000-0000-000000000000}"/>
          </ac:graphicFrameMkLst>
        </pc:graphicFrameChg>
      </pc:sldChg>
      <pc:sldChg chg="modSp mod">
        <pc:chgData name="Miguel Antonio Fernandes Chaves" userId="7cf671c1-d677-4fff-8df7-2f12bebd925f" providerId="ADAL" clId="{FE2D54A0-5CBB-49BA-9855-2E85CFD20B12}" dt="2024-03-27T22:57:16.538" v="9919" actId="207"/>
        <pc:sldMkLst>
          <pc:docMk/>
          <pc:sldMk cId="1185178788" sldId="388"/>
        </pc:sldMkLst>
        <pc:spChg chg="mod">
          <ac:chgData name="Miguel Antonio Fernandes Chaves" userId="7cf671c1-d677-4fff-8df7-2f12bebd925f" providerId="ADAL" clId="{FE2D54A0-5CBB-49BA-9855-2E85CFD20B12}" dt="2024-03-27T22:57:16.538" v="9919" actId="207"/>
          <ac:spMkLst>
            <pc:docMk/>
            <pc:sldMk cId="1185178788" sldId="388"/>
            <ac:spMk id="7" creationId="{00000000-0000-0000-0000-000000000000}"/>
          </ac:spMkLst>
        </pc:spChg>
        <pc:spChg chg="mod">
          <ac:chgData name="Miguel Antonio Fernandes Chaves" userId="7cf671c1-d677-4fff-8df7-2f12bebd925f" providerId="ADAL" clId="{FE2D54A0-5CBB-49BA-9855-2E85CFD20B12}" dt="2024-03-27T21:45:21.953" v="9153" actId="1038"/>
          <ac:spMkLst>
            <pc:docMk/>
            <pc:sldMk cId="1185178788" sldId="388"/>
            <ac:spMk id="9" creationId="{26C5C957-61D6-04A6-B72E-CE122EA11948}"/>
          </ac:spMkLst>
        </pc:spChg>
        <pc:picChg chg="mod">
          <ac:chgData name="Miguel Antonio Fernandes Chaves" userId="7cf671c1-d677-4fff-8df7-2f12bebd925f" providerId="ADAL" clId="{FE2D54A0-5CBB-49BA-9855-2E85CFD20B12}" dt="2024-03-27T21:45:26.773" v="9154" actId="14100"/>
          <ac:picMkLst>
            <pc:docMk/>
            <pc:sldMk cId="1185178788" sldId="388"/>
            <ac:picMk id="3" creationId="{5268E684-9057-AB02-C082-8BE409FBEB16}"/>
          </ac:picMkLst>
        </pc:picChg>
      </pc:sldChg>
      <pc:sldChg chg="modSp mod">
        <pc:chgData name="Miguel Antonio Fernandes Chaves" userId="7cf671c1-d677-4fff-8df7-2f12bebd925f" providerId="ADAL" clId="{FE2D54A0-5CBB-49BA-9855-2E85CFD20B12}" dt="2024-03-27T22:41:32.134" v="9842" actId="207"/>
        <pc:sldMkLst>
          <pc:docMk/>
          <pc:sldMk cId="833224737" sldId="390"/>
        </pc:sldMkLst>
        <pc:graphicFrameChg chg="mod">
          <ac:chgData name="Miguel Antonio Fernandes Chaves" userId="7cf671c1-d677-4fff-8df7-2f12bebd925f" providerId="ADAL" clId="{FE2D54A0-5CBB-49BA-9855-2E85CFD20B12}" dt="2024-03-27T22:41:32.134" v="9842" actId="207"/>
          <ac:graphicFrameMkLst>
            <pc:docMk/>
            <pc:sldMk cId="833224737" sldId="390"/>
            <ac:graphicFrameMk id="6" creationId="{00000000-0000-0000-0000-000000000000}"/>
          </ac:graphicFrameMkLst>
        </pc:graphicFrameChg>
      </pc:sldChg>
      <pc:sldChg chg="modSp mod">
        <pc:chgData name="Miguel Antonio Fernandes Chaves" userId="7cf671c1-d677-4fff-8df7-2f12bebd925f" providerId="ADAL" clId="{FE2D54A0-5CBB-49BA-9855-2E85CFD20B12}" dt="2024-03-27T22:40:49.389" v="9839" actId="207"/>
        <pc:sldMkLst>
          <pc:docMk/>
          <pc:sldMk cId="4051226871" sldId="396"/>
        </pc:sldMkLst>
        <pc:spChg chg="mod">
          <ac:chgData name="Miguel Antonio Fernandes Chaves" userId="7cf671c1-d677-4fff-8df7-2f12bebd925f" providerId="ADAL" clId="{FE2D54A0-5CBB-49BA-9855-2E85CFD20B12}" dt="2024-03-27T21:45:40.302" v="9169" actId="1036"/>
          <ac:spMkLst>
            <pc:docMk/>
            <pc:sldMk cId="4051226871" sldId="396"/>
            <ac:spMk id="5" creationId="{00000000-0000-0000-0000-000000000000}"/>
          </ac:spMkLst>
        </pc:spChg>
        <pc:graphicFrameChg chg="mod">
          <ac:chgData name="Miguel Antonio Fernandes Chaves" userId="7cf671c1-d677-4fff-8df7-2f12bebd925f" providerId="ADAL" clId="{FE2D54A0-5CBB-49BA-9855-2E85CFD20B12}" dt="2024-03-27T22:40:49.389" v="9839" actId="207"/>
          <ac:graphicFrameMkLst>
            <pc:docMk/>
            <pc:sldMk cId="4051226871" sldId="396"/>
            <ac:graphicFrameMk id="6" creationId="{00000000-0000-0000-0000-000000000000}"/>
          </ac:graphicFrameMkLst>
        </pc:graphicFrameChg>
      </pc:sldChg>
      <pc:sldChg chg="del">
        <pc:chgData name="Miguel Antonio Fernandes Chaves" userId="7cf671c1-d677-4fff-8df7-2f12bebd925f" providerId="ADAL" clId="{FE2D54A0-5CBB-49BA-9855-2E85CFD20B12}" dt="2024-03-27T20:43:08.093" v="6741" actId="47"/>
        <pc:sldMkLst>
          <pc:docMk/>
          <pc:sldMk cId="1615950112" sldId="408"/>
        </pc:sldMkLst>
      </pc:sldChg>
      <pc:sldChg chg="del">
        <pc:chgData name="Miguel Antonio Fernandes Chaves" userId="7cf671c1-d677-4fff-8df7-2f12bebd925f" providerId="ADAL" clId="{FE2D54A0-5CBB-49BA-9855-2E85CFD20B12}" dt="2024-03-27T20:43:11.280" v="6743" actId="47"/>
        <pc:sldMkLst>
          <pc:docMk/>
          <pc:sldMk cId="4083904835" sldId="414"/>
        </pc:sldMkLst>
      </pc:sldChg>
      <pc:sldChg chg="modSp mod">
        <pc:chgData name="Miguel Antonio Fernandes Chaves" userId="7cf671c1-d677-4fff-8df7-2f12bebd925f" providerId="ADAL" clId="{FE2D54A0-5CBB-49BA-9855-2E85CFD20B12}" dt="2024-03-27T22:35:11.169" v="9768" actId="20577"/>
        <pc:sldMkLst>
          <pc:docMk/>
          <pc:sldMk cId="284362373" sldId="415"/>
        </pc:sldMkLst>
        <pc:spChg chg="mod">
          <ac:chgData name="Miguel Antonio Fernandes Chaves" userId="7cf671c1-d677-4fff-8df7-2f12bebd925f" providerId="ADAL" clId="{FE2D54A0-5CBB-49BA-9855-2E85CFD20B12}" dt="2024-03-27T21:42:03.243" v="9054" actId="1035"/>
          <ac:spMkLst>
            <pc:docMk/>
            <pc:sldMk cId="284362373" sldId="415"/>
            <ac:spMk id="3" creationId="{953D4DC1-89C3-43C3-8A25-A9A2186EFBF8}"/>
          </ac:spMkLst>
        </pc:spChg>
        <pc:graphicFrameChg chg="mod">
          <ac:chgData name="Miguel Antonio Fernandes Chaves" userId="7cf671c1-d677-4fff-8df7-2f12bebd925f" providerId="ADAL" clId="{FE2D54A0-5CBB-49BA-9855-2E85CFD20B12}" dt="2024-03-27T22:35:11.169" v="9768" actId="20577"/>
          <ac:graphicFrameMkLst>
            <pc:docMk/>
            <pc:sldMk cId="284362373" sldId="415"/>
            <ac:graphicFrameMk id="7" creationId="{022808B2-5988-4B47-927C-F58E2871B2A7}"/>
          </ac:graphicFrameMkLst>
        </pc:graphicFrameChg>
      </pc:sldChg>
      <pc:sldChg chg="modSp mod">
        <pc:chgData name="Miguel Antonio Fernandes Chaves" userId="7cf671c1-d677-4fff-8df7-2f12bebd925f" providerId="ADAL" clId="{FE2D54A0-5CBB-49BA-9855-2E85CFD20B12}" dt="2024-03-27T22:38:00.450" v="9821" actId="207"/>
        <pc:sldMkLst>
          <pc:docMk/>
          <pc:sldMk cId="1693851276" sldId="417"/>
        </pc:sldMkLst>
        <pc:spChg chg="mod">
          <ac:chgData name="Miguel Antonio Fernandes Chaves" userId="7cf671c1-d677-4fff-8df7-2f12bebd925f" providerId="ADAL" clId="{FE2D54A0-5CBB-49BA-9855-2E85CFD20B12}" dt="2024-03-27T21:42:19.212" v="9066" actId="1038"/>
          <ac:spMkLst>
            <pc:docMk/>
            <pc:sldMk cId="1693851276" sldId="417"/>
            <ac:spMk id="5" creationId="{F6DE4DFA-F63E-43C6-8600-DCF85FCB881A}"/>
          </ac:spMkLst>
        </pc:spChg>
        <pc:graphicFrameChg chg="mod">
          <ac:chgData name="Miguel Antonio Fernandes Chaves" userId="7cf671c1-d677-4fff-8df7-2f12bebd925f" providerId="ADAL" clId="{FE2D54A0-5CBB-49BA-9855-2E85CFD20B12}" dt="2024-03-27T22:38:00.450" v="9821" actId="207"/>
          <ac:graphicFrameMkLst>
            <pc:docMk/>
            <pc:sldMk cId="1693851276" sldId="417"/>
            <ac:graphicFrameMk id="2" creationId="{770318E6-F3E0-4170-8DA5-57FC670F6B20}"/>
          </ac:graphicFrameMkLst>
        </pc:graphicFrameChg>
        <pc:graphicFrameChg chg="mod">
          <ac:chgData name="Miguel Antonio Fernandes Chaves" userId="7cf671c1-d677-4fff-8df7-2f12bebd925f" providerId="ADAL" clId="{FE2D54A0-5CBB-49BA-9855-2E85CFD20B12}" dt="2024-03-27T22:37:29.269" v="9818" actId="207"/>
          <ac:graphicFrameMkLst>
            <pc:docMk/>
            <pc:sldMk cId="1693851276" sldId="417"/>
            <ac:graphicFrameMk id="7" creationId="{E58BD952-F452-4D6C-B868-BA34217757A7}"/>
          </ac:graphicFrameMkLst>
        </pc:graphicFrameChg>
      </pc:sldChg>
      <pc:sldChg chg="modSp add mod setBg modNotes">
        <pc:chgData name="Miguel Antonio Fernandes Chaves" userId="7cf671c1-d677-4fff-8df7-2f12bebd925f" providerId="ADAL" clId="{FE2D54A0-5CBB-49BA-9855-2E85CFD20B12}" dt="2024-03-27T22:52:50.571" v="9908" actId="207"/>
        <pc:sldMkLst>
          <pc:docMk/>
          <pc:sldMk cId="2083060105" sldId="651"/>
        </pc:sldMkLst>
        <pc:graphicFrameChg chg="mod modGraphic">
          <ac:chgData name="Miguel Antonio Fernandes Chaves" userId="7cf671c1-d677-4fff-8df7-2f12bebd925f" providerId="ADAL" clId="{FE2D54A0-5CBB-49BA-9855-2E85CFD20B12}" dt="2024-03-27T22:52:50.571" v="9908" actId="207"/>
          <ac:graphicFrameMkLst>
            <pc:docMk/>
            <pc:sldMk cId="2083060105" sldId="651"/>
            <ac:graphicFrameMk id="2" creationId="{13DC6344-A6C3-405C-9D30-9516AFBBCCDA}"/>
          </ac:graphicFrameMkLst>
        </pc:graphicFrameChg>
        <pc:graphicFrameChg chg="mod">
          <ac:chgData name="Miguel Antonio Fernandes Chaves" userId="7cf671c1-d677-4fff-8df7-2f12bebd925f" providerId="ADAL" clId="{FE2D54A0-5CBB-49BA-9855-2E85CFD20B12}" dt="2024-03-27T21:33:19.692" v="8850" actId="14100"/>
          <ac:graphicFrameMkLst>
            <pc:docMk/>
            <pc:sldMk cId="2083060105" sldId="651"/>
            <ac:graphicFrameMk id="5" creationId="{00000000-0000-0000-0000-000000000000}"/>
          </ac:graphicFrameMkLst>
        </pc:graphicFrameChg>
      </pc:sldChg>
      <pc:sldChg chg="modSp add mod setBg">
        <pc:chgData name="Miguel Antonio Fernandes Chaves" userId="7cf671c1-d677-4fff-8df7-2f12bebd925f" providerId="ADAL" clId="{FE2D54A0-5CBB-49BA-9855-2E85CFD20B12}" dt="2024-03-27T22:09:48.540" v="9317" actId="207"/>
        <pc:sldMkLst>
          <pc:docMk/>
          <pc:sldMk cId="1658068717" sldId="652"/>
        </pc:sldMkLst>
        <pc:graphicFrameChg chg="mod">
          <ac:chgData name="Miguel Antonio Fernandes Chaves" userId="7cf671c1-d677-4fff-8df7-2f12bebd925f" providerId="ADAL" clId="{FE2D54A0-5CBB-49BA-9855-2E85CFD20B12}" dt="2024-03-27T22:09:48.540" v="9317" actId="207"/>
          <ac:graphicFrameMkLst>
            <pc:docMk/>
            <pc:sldMk cId="1658068717" sldId="652"/>
            <ac:graphicFrameMk id="10" creationId="{3B14DFF5-ECA3-48A0-901C-BC2CE899B19F}"/>
          </ac:graphicFrameMkLst>
        </pc:graphicFrameChg>
      </pc:sldChg>
      <pc:sldChg chg="modSp add mod setBg">
        <pc:chgData name="Miguel Antonio Fernandes Chaves" userId="7cf671c1-d677-4fff-8df7-2f12bebd925f" providerId="ADAL" clId="{FE2D54A0-5CBB-49BA-9855-2E85CFD20B12}" dt="2024-03-27T22:50:27.008" v="9901" actId="207"/>
        <pc:sldMkLst>
          <pc:docMk/>
          <pc:sldMk cId="2468273727" sldId="779"/>
        </pc:sldMkLst>
        <pc:graphicFrameChg chg="mod modGraphic">
          <ac:chgData name="Miguel Antonio Fernandes Chaves" userId="7cf671c1-d677-4fff-8df7-2f12bebd925f" providerId="ADAL" clId="{FE2D54A0-5CBB-49BA-9855-2E85CFD20B12}" dt="2024-03-27T22:50:27.008" v="9901" actId="207"/>
          <ac:graphicFrameMkLst>
            <pc:docMk/>
            <pc:sldMk cId="2468273727" sldId="779"/>
            <ac:graphicFrameMk id="5" creationId="{F676CFAD-6D84-48DE-A6DA-38F083CC7A65}"/>
          </ac:graphicFrameMkLst>
        </pc:graphicFrameChg>
      </pc:sldChg>
      <pc:sldChg chg="addSp delSp modSp add mod ord setBg">
        <pc:chgData name="Miguel Antonio Fernandes Chaves" userId="7cf671c1-d677-4fff-8df7-2f12bebd925f" providerId="ADAL" clId="{FE2D54A0-5CBB-49BA-9855-2E85CFD20B12}" dt="2024-03-27T22:48:25.422" v="9894" actId="207"/>
        <pc:sldMkLst>
          <pc:docMk/>
          <pc:sldMk cId="1728123798" sldId="809"/>
        </pc:sldMkLst>
        <pc:spChg chg="mod">
          <ac:chgData name="Miguel Antonio Fernandes Chaves" userId="7cf671c1-d677-4fff-8df7-2f12bebd925f" providerId="ADAL" clId="{FE2D54A0-5CBB-49BA-9855-2E85CFD20B12}" dt="2024-03-27T21:51:16.448" v="9253" actId="26606"/>
          <ac:spMkLst>
            <pc:docMk/>
            <pc:sldMk cId="1728123798" sldId="809"/>
            <ac:spMk id="4" creationId="{FBAFAE4E-FFC0-4592-AE48-1F404AA279A3}"/>
          </ac:spMkLst>
        </pc:spChg>
        <pc:spChg chg="add del">
          <ac:chgData name="Miguel Antonio Fernandes Chaves" userId="7cf671c1-d677-4fff-8df7-2f12bebd925f" providerId="ADAL" clId="{FE2D54A0-5CBB-49BA-9855-2E85CFD20B12}" dt="2024-03-27T21:50:56.014" v="9240" actId="26606"/>
          <ac:spMkLst>
            <pc:docMk/>
            <pc:sldMk cId="1728123798" sldId="809"/>
            <ac:spMk id="10" creationId="{01D0AF59-99C3-4251-AB9A-C966C6AD4400}"/>
          </ac:spMkLst>
        </pc:spChg>
        <pc:spChg chg="add del">
          <ac:chgData name="Miguel Antonio Fernandes Chaves" userId="7cf671c1-d677-4fff-8df7-2f12bebd925f" providerId="ADAL" clId="{FE2D54A0-5CBB-49BA-9855-2E85CFD20B12}" dt="2024-03-27T21:50:56.014" v="9240" actId="26606"/>
          <ac:spMkLst>
            <pc:docMk/>
            <pc:sldMk cId="1728123798" sldId="809"/>
            <ac:spMk id="12" creationId="{1855405F-37A2-4869-9154-F8BE3BECE6C3}"/>
          </ac:spMkLst>
        </pc:spChg>
        <pc:spChg chg="add del">
          <ac:chgData name="Miguel Antonio Fernandes Chaves" userId="7cf671c1-d677-4fff-8df7-2f12bebd925f" providerId="ADAL" clId="{FE2D54A0-5CBB-49BA-9855-2E85CFD20B12}" dt="2024-03-27T21:50:58.276" v="9242" actId="26606"/>
          <ac:spMkLst>
            <pc:docMk/>
            <pc:sldMk cId="1728123798" sldId="809"/>
            <ac:spMk id="14" creationId="{B50AB553-2A96-4A92-96F2-93548E096954}"/>
          </ac:spMkLst>
        </pc:spChg>
        <pc:spChg chg="add del">
          <ac:chgData name="Miguel Antonio Fernandes Chaves" userId="7cf671c1-d677-4fff-8df7-2f12bebd925f" providerId="ADAL" clId="{FE2D54A0-5CBB-49BA-9855-2E85CFD20B12}" dt="2024-03-27T21:51:00" v="9244" actId="26606"/>
          <ac:spMkLst>
            <pc:docMk/>
            <pc:sldMk cId="1728123798" sldId="809"/>
            <ac:spMk id="16" creationId="{AF6CB648-9554-488A-B457-99CAAD1DA528}"/>
          </ac:spMkLst>
        </pc:spChg>
        <pc:spChg chg="add del">
          <ac:chgData name="Miguel Antonio Fernandes Chaves" userId="7cf671c1-d677-4fff-8df7-2f12bebd925f" providerId="ADAL" clId="{FE2D54A0-5CBB-49BA-9855-2E85CFD20B12}" dt="2024-03-27T21:51:00" v="9244" actId="26606"/>
          <ac:spMkLst>
            <pc:docMk/>
            <pc:sldMk cId="1728123798" sldId="809"/>
            <ac:spMk id="17" creationId="{E3ADCBE7-9330-1CDA-00EB-CDD12DB722FF}"/>
          </ac:spMkLst>
        </pc:spChg>
        <pc:spChg chg="add del">
          <ac:chgData name="Miguel Antonio Fernandes Chaves" userId="7cf671c1-d677-4fff-8df7-2f12bebd925f" providerId="ADAL" clId="{FE2D54A0-5CBB-49BA-9855-2E85CFD20B12}" dt="2024-03-27T21:51:01.798" v="9246" actId="26606"/>
          <ac:spMkLst>
            <pc:docMk/>
            <pc:sldMk cId="1728123798" sldId="809"/>
            <ac:spMk id="19" creationId="{257363FD-7E77-4145-9483-331A807ADF0E}"/>
          </ac:spMkLst>
        </pc:spChg>
        <pc:spChg chg="add del">
          <ac:chgData name="Miguel Antonio Fernandes Chaves" userId="7cf671c1-d677-4fff-8df7-2f12bebd925f" providerId="ADAL" clId="{FE2D54A0-5CBB-49BA-9855-2E85CFD20B12}" dt="2024-03-27T21:51:07.945" v="9248" actId="26606"/>
          <ac:spMkLst>
            <pc:docMk/>
            <pc:sldMk cId="1728123798" sldId="809"/>
            <ac:spMk id="21" creationId="{4037C1C0-FADA-40C7-B923-037899A24F09}"/>
          </ac:spMkLst>
        </pc:spChg>
        <pc:spChg chg="add del">
          <ac:chgData name="Miguel Antonio Fernandes Chaves" userId="7cf671c1-d677-4fff-8df7-2f12bebd925f" providerId="ADAL" clId="{FE2D54A0-5CBB-49BA-9855-2E85CFD20B12}" dt="2024-03-27T21:51:07.945" v="9248" actId="26606"/>
          <ac:spMkLst>
            <pc:docMk/>
            <pc:sldMk cId="1728123798" sldId="809"/>
            <ac:spMk id="22" creationId="{4B56CC07-3AFD-4C79-AFB2-0428FBBD79D1}"/>
          </ac:spMkLst>
        </pc:spChg>
        <pc:spChg chg="add del">
          <ac:chgData name="Miguel Antonio Fernandes Chaves" userId="7cf671c1-d677-4fff-8df7-2f12bebd925f" providerId="ADAL" clId="{FE2D54A0-5CBB-49BA-9855-2E85CFD20B12}" dt="2024-03-27T21:51:10.594" v="9250" actId="26606"/>
          <ac:spMkLst>
            <pc:docMk/>
            <pc:sldMk cId="1728123798" sldId="809"/>
            <ac:spMk id="24" creationId="{B50AB553-2A96-4A92-96F2-93548E096954}"/>
          </ac:spMkLst>
        </pc:spChg>
        <pc:spChg chg="add del">
          <ac:chgData name="Miguel Antonio Fernandes Chaves" userId="7cf671c1-d677-4fff-8df7-2f12bebd925f" providerId="ADAL" clId="{FE2D54A0-5CBB-49BA-9855-2E85CFD20B12}" dt="2024-03-27T21:51:16.432" v="9252" actId="26606"/>
          <ac:spMkLst>
            <pc:docMk/>
            <pc:sldMk cId="1728123798" sldId="809"/>
            <ac:spMk id="26" creationId="{01D0AF59-99C3-4251-AB9A-C966C6AD4400}"/>
          </ac:spMkLst>
        </pc:spChg>
        <pc:spChg chg="add del">
          <ac:chgData name="Miguel Antonio Fernandes Chaves" userId="7cf671c1-d677-4fff-8df7-2f12bebd925f" providerId="ADAL" clId="{FE2D54A0-5CBB-49BA-9855-2E85CFD20B12}" dt="2024-03-27T21:51:16.432" v="9252" actId="26606"/>
          <ac:spMkLst>
            <pc:docMk/>
            <pc:sldMk cId="1728123798" sldId="809"/>
            <ac:spMk id="27" creationId="{1855405F-37A2-4869-9154-F8BE3BECE6C3}"/>
          </ac:spMkLst>
        </pc:spChg>
        <pc:graphicFrameChg chg="mod modGraphic">
          <ac:chgData name="Miguel Antonio Fernandes Chaves" userId="7cf671c1-d677-4fff-8df7-2f12bebd925f" providerId="ADAL" clId="{FE2D54A0-5CBB-49BA-9855-2E85CFD20B12}" dt="2024-03-27T22:48:25.422" v="9894" actId="207"/>
          <ac:graphicFrameMkLst>
            <pc:docMk/>
            <pc:sldMk cId="1728123798" sldId="809"/>
            <ac:graphicFrameMk id="5" creationId="{A4D05481-4F8E-49BF-AA01-2F4AB5258580}"/>
          </ac:graphicFrameMkLst>
        </pc:graphicFrameChg>
      </pc:sldChg>
      <pc:sldChg chg="modSp mod ord">
        <pc:chgData name="Miguel Antonio Fernandes Chaves" userId="7cf671c1-d677-4fff-8df7-2f12bebd925f" providerId="ADAL" clId="{FE2D54A0-5CBB-49BA-9855-2E85CFD20B12}" dt="2024-03-27T22:46:32.626" v="9873" actId="207"/>
        <pc:sldMkLst>
          <pc:docMk/>
          <pc:sldMk cId="1534263578" sldId="810"/>
        </pc:sldMkLst>
        <pc:graphicFrameChg chg="mod modGraphic">
          <ac:chgData name="Miguel Antonio Fernandes Chaves" userId="7cf671c1-d677-4fff-8df7-2f12bebd925f" providerId="ADAL" clId="{FE2D54A0-5CBB-49BA-9855-2E85CFD20B12}" dt="2024-03-27T22:46:32.626" v="9873" actId="207"/>
          <ac:graphicFrameMkLst>
            <pc:docMk/>
            <pc:sldMk cId="1534263578" sldId="810"/>
            <ac:graphicFrameMk id="3" creationId="{6077E0EE-36BE-4B45-BB98-8B0A0FF1E3C1}"/>
          </ac:graphicFrameMkLst>
        </pc:graphicFrameChg>
      </pc:sldChg>
      <pc:sldChg chg="modSp mod">
        <pc:chgData name="Miguel Antonio Fernandes Chaves" userId="7cf671c1-d677-4fff-8df7-2f12bebd925f" providerId="ADAL" clId="{FE2D54A0-5CBB-49BA-9855-2E85CFD20B12}" dt="2024-03-27T22:48:04.256" v="9893" actId="207"/>
        <pc:sldMkLst>
          <pc:docMk/>
          <pc:sldMk cId="2104002259" sldId="824"/>
        </pc:sldMkLst>
        <pc:spChg chg="mod">
          <ac:chgData name="Miguel Antonio Fernandes Chaves" userId="7cf671c1-d677-4fff-8df7-2f12bebd925f" providerId="ADAL" clId="{FE2D54A0-5CBB-49BA-9855-2E85CFD20B12}" dt="2024-03-27T22:48:04.256" v="9893" actId="207"/>
          <ac:spMkLst>
            <pc:docMk/>
            <pc:sldMk cId="2104002259" sldId="824"/>
            <ac:spMk id="2" creationId="{00000000-0000-0000-0000-000000000000}"/>
          </ac:spMkLst>
        </pc:spChg>
      </pc:sldChg>
      <pc:sldChg chg="modSp add mod setBg">
        <pc:chgData name="Miguel Antonio Fernandes Chaves" userId="7cf671c1-d677-4fff-8df7-2f12bebd925f" providerId="ADAL" clId="{FE2D54A0-5CBB-49BA-9855-2E85CFD20B12}" dt="2024-03-27T22:09:40.271" v="9316" actId="207"/>
        <pc:sldMkLst>
          <pc:docMk/>
          <pc:sldMk cId="3908075891" sldId="826"/>
        </pc:sldMkLst>
        <pc:spChg chg="mod">
          <ac:chgData name="Miguel Antonio Fernandes Chaves" userId="7cf671c1-d677-4fff-8df7-2f12bebd925f" providerId="ADAL" clId="{FE2D54A0-5CBB-49BA-9855-2E85CFD20B12}" dt="2024-03-27T21:28:10.307" v="8680" actId="1038"/>
          <ac:spMkLst>
            <pc:docMk/>
            <pc:sldMk cId="3908075891" sldId="826"/>
            <ac:spMk id="2" creationId="{3BD0CC79-E4BD-DE5D-FE5A-C298C8C4044B}"/>
          </ac:spMkLst>
        </pc:spChg>
        <pc:graphicFrameChg chg="mod">
          <ac:chgData name="Miguel Antonio Fernandes Chaves" userId="7cf671c1-d677-4fff-8df7-2f12bebd925f" providerId="ADAL" clId="{FE2D54A0-5CBB-49BA-9855-2E85CFD20B12}" dt="2024-03-27T22:09:40.271" v="9316" actId="207"/>
          <ac:graphicFrameMkLst>
            <pc:docMk/>
            <pc:sldMk cId="3908075891" sldId="826"/>
            <ac:graphicFrameMk id="5" creationId="{CB589DAC-3DF8-F36B-1170-D434B4BD22FE}"/>
          </ac:graphicFrameMkLst>
        </pc:graphicFrameChg>
      </pc:sldChg>
      <pc:sldChg chg="modSp mod">
        <pc:chgData name="Miguel Antonio Fernandes Chaves" userId="7cf671c1-d677-4fff-8df7-2f12bebd925f" providerId="ADAL" clId="{FE2D54A0-5CBB-49BA-9855-2E85CFD20B12}" dt="2024-03-27T22:29:36.927" v="9450" actId="207"/>
        <pc:sldMkLst>
          <pc:docMk/>
          <pc:sldMk cId="1770365261" sldId="836"/>
        </pc:sldMkLst>
        <pc:spChg chg="mod">
          <ac:chgData name="Miguel Antonio Fernandes Chaves" userId="7cf671c1-d677-4fff-8df7-2f12bebd925f" providerId="ADAL" clId="{FE2D54A0-5CBB-49BA-9855-2E85CFD20B12}" dt="2024-03-27T21:41:26.113" v="9009" actId="1036"/>
          <ac:spMkLst>
            <pc:docMk/>
            <pc:sldMk cId="1770365261" sldId="836"/>
            <ac:spMk id="6" creationId="{ECE30FCE-B84B-4FE5-8723-88AC31A5F289}"/>
          </ac:spMkLst>
        </pc:spChg>
        <pc:graphicFrameChg chg="mod">
          <ac:chgData name="Miguel Antonio Fernandes Chaves" userId="7cf671c1-d677-4fff-8df7-2f12bebd925f" providerId="ADAL" clId="{FE2D54A0-5CBB-49BA-9855-2E85CFD20B12}" dt="2024-03-27T22:29:36.927" v="9450" actId="207"/>
          <ac:graphicFrameMkLst>
            <pc:docMk/>
            <pc:sldMk cId="1770365261" sldId="836"/>
            <ac:graphicFrameMk id="2" creationId="{D7569FF1-309C-48AE-84FC-2495F90CA4B0}"/>
          </ac:graphicFrameMkLst>
        </pc:graphicFrameChg>
      </pc:sldChg>
      <pc:sldChg chg="addSp delSp modSp mod">
        <pc:chgData name="Miguel Antonio Fernandes Chaves" userId="7cf671c1-d677-4fff-8df7-2f12bebd925f" providerId="ADAL" clId="{FE2D54A0-5CBB-49BA-9855-2E85CFD20B12}" dt="2024-03-27T23:22:00.108" v="9967" actId="14100"/>
        <pc:sldMkLst>
          <pc:docMk/>
          <pc:sldMk cId="2742389857" sldId="837"/>
        </pc:sldMkLst>
        <pc:picChg chg="add del mod">
          <ac:chgData name="Miguel Antonio Fernandes Chaves" userId="7cf671c1-d677-4fff-8df7-2f12bebd925f" providerId="ADAL" clId="{FE2D54A0-5CBB-49BA-9855-2E85CFD20B12}" dt="2024-03-27T23:04:41.189" v="9930" actId="478"/>
          <ac:picMkLst>
            <pc:docMk/>
            <pc:sldMk cId="2742389857" sldId="837"/>
            <ac:picMk id="2" creationId="{5561AFE1-58C0-B260-C45A-69590D711123}"/>
          </ac:picMkLst>
        </pc:picChg>
        <pc:picChg chg="add del mod">
          <ac:chgData name="Miguel Antonio Fernandes Chaves" userId="7cf671c1-d677-4fff-8df7-2f12bebd925f" providerId="ADAL" clId="{FE2D54A0-5CBB-49BA-9855-2E85CFD20B12}" dt="2024-03-27T23:06:27.563" v="9939" actId="478"/>
          <ac:picMkLst>
            <pc:docMk/>
            <pc:sldMk cId="2742389857" sldId="837"/>
            <ac:picMk id="3" creationId="{5E46E0B2-83C3-D454-DB03-86199379C943}"/>
          </ac:picMkLst>
        </pc:picChg>
        <pc:picChg chg="del">
          <ac:chgData name="Miguel Antonio Fernandes Chaves" userId="7cf671c1-d677-4fff-8df7-2f12bebd925f" providerId="ADAL" clId="{FE2D54A0-5CBB-49BA-9855-2E85CFD20B12}" dt="2024-03-27T23:03:08.887" v="9920" actId="478"/>
          <ac:picMkLst>
            <pc:docMk/>
            <pc:sldMk cId="2742389857" sldId="837"/>
            <ac:picMk id="5" creationId="{AA1B0D55-8BF5-2313-ECDB-BA026B78349A}"/>
          </ac:picMkLst>
        </pc:picChg>
        <pc:picChg chg="add del mod">
          <ac:chgData name="Miguel Antonio Fernandes Chaves" userId="7cf671c1-d677-4fff-8df7-2f12bebd925f" providerId="ADAL" clId="{FE2D54A0-5CBB-49BA-9855-2E85CFD20B12}" dt="2024-03-27T23:17:59.865" v="9953" actId="478"/>
          <ac:picMkLst>
            <pc:docMk/>
            <pc:sldMk cId="2742389857" sldId="837"/>
            <ac:picMk id="6" creationId="{09664E9D-089B-89C7-59C2-5245D7D6DACE}"/>
          </ac:picMkLst>
        </pc:picChg>
        <pc:picChg chg="add del mod">
          <ac:chgData name="Miguel Antonio Fernandes Chaves" userId="7cf671c1-d677-4fff-8df7-2f12bebd925f" providerId="ADAL" clId="{FE2D54A0-5CBB-49BA-9855-2E85CFD20B12}" dt="2024-03-27T23:21:30.692" v="9962" actId="478"/>
          <ac:picMkLst>
            <pc:docMk/>
            <pc:sldMk cId="2742389857" sldId="837"/>
            <ac:picMk id="7" creationId="{6537046A-A198-CA1A-CD62-9998866EA5C0}"/>
          </ac:picMkLst>
        </pc:picChg>
        <pc:picChg chg="add mod">
          <ac:chgData name="Miguel Antonio Fernandes Chaves" userId="7cf671c1-d677-4fff-8df7-2f12bebd925f" providerId="ADAL" clId="{FE2D54A0-5CBB-49BA-9855-2E85CFD20B12}" dt="2024-03-27T23:22:00.108" v="9967" actId="14100"/>
          <ac:picMkLst>
            <pc:docMk/>
            <pc:sldMk cId="2742389857" sldId="837"/>
            <ac:picMk id="8" creationId="{3605FF64-1585-E7C2-C3D4-234143267453}"/>
          </ac:picMkLst>
        </pc:picChg>
      </pc:sldChg>
      <pc:sldChg chg="addSp delSp modSp mod">
        <pc:chgData name="Miguel Antonio Fernandes Chaves" userId="7cf671c1-d677-4fff-8df7-2f12bebd925f" providerId="ADAL" clId="{FE2D54A0-5CBB-49BA-9855-2E85CFD20B12}" dt="2024-03-27T23:14:09.242" v="9952" actId="14100"/>
        <pc:sldMkLst>
          <pc:docMk/>
          <pc:sldMk cId="1915846481" sldId="845"/>
        </pc:sldMkLst>
        <pc:spChg chg="mod">
          <ac:chgData name="Miguel Antonio Fernandes Chaves" userId="7cf671c1-d677-4fff-8df7-2f12bebd925f" providerId="ADAL" clId="{FE2D54A0-5CBB-49BA-9855-2E85CFD20B12}" dt="2024-03-27T21:46:07.437" v="9184" actId="1035"/>
          <ac:spMkLst>
            <pc:docMk/>
            <pc:sldMk cId="1915846481" sldId="845"/>
            <ac:spMk id="2" creationId="{8C06ABFB-6BB9-EEC9-F0D8-A4CE12BAF528}"/>
          </ac:spMkLst>
        </pc:spChg>
        <pc:picChg chg="add mod">
          <ac:chgData name="Miguel Antonio Fernandes Chaves" userId="7cf671c1-d677-4fff-8df7-2f12bebd925f" providerId="ADAL" clId="{FE2D54A0-5CBB-49BA-9855-2E85CFD20B12}" dt="2024-03-27T23:14:09.242" v="9952" actId="14100"/>
          <ac:picMkLst>
            <pc:docMk/>
            <pc:sldMk cId="1915846481" sldId="845"/>
            <ac:picMk id="5" creationId="{95B71899-83EF-4B96-E100-6EBD55A28C30}"/>
          </ac:picMkLst>
        </pc:picChg>
        <pc:picChg chg="del mod">
          <ac:chgData name="Miguel Antonio Fernandes Chaves" userId="7cf671c1-d677-4fff-8df7-2f12bebd925f" providerId="ADAL" clId="{FE2D54A0-5CBB-49BA-9855-2E85CFD20B12}" dt="2024-03-27T23:13:51.270" v="9946" actId="478"/>
          <ac:picMkLst>
            <pc:docMk/>
            <pc:sldMk cId="1915846481" sldId="845"/>
            <ac:picMk id="6" creationId="{82989283-8BD1-7006-4FCC-253761CCEAA0}"/>
          </ac:picMkLst>
        </pc:picChg>
      </pc:sldChg>
      <pc:sldChg chg="addSp delSp modSp mod">
        <pc:chgData name="Miguel Antonio Fernandes Chaves" userId="7cf671c1-d677-4fff-8df7-2f12bebd925f" providerId="ADAL" clId="{FE2D54A0-5CBB-49BA-9855-2E85CFD20B12}" dt="2024-03-28T13:28:38.473" v="10002" actId="14100"/>
        <pc:sldMkLst>
          <pc:docMk/>
          <pc:sldMk cId="3787025188" sldId="850"/>
        </pc:sldMkLst>
        <pc:picChg chg="del">
          <ac:chgData name="Miguel Antonio Fernandes Chaves" userId="7cf671c1-d677-4fff-8df7-2f12bebd925f" providerId="ADAL" clId="{FE2D54A0-5CBB-49BA-9855-2E85CFD20B12}" dt="2024-03-28T13:28:13.749" v="9996" actId="478"/>
          <ac:picMkLst>
            <pc:docMk/>
            <pc:sldMk cId="3787025188" sldId="850"/>
            <ac:picMk id="2" creationId="{DC0A04E1-DCB1-D633-1D96-8AA4227F4245}"/>
          </ac:picMkLst>
        </pc:picChg>
        <pc:picChg chg="add mod">
          <ac:chgData name="Miguel Antonio Fernandes Chaves" userId="7cf671c1-d677-4fff-8df7-2f12bebd925f" providerId="ADAL" clId="{FE2D54A0-5CBB-49BA-9855-2E85CFD20B12}" dt="2024-03-28T13:28:38.473" v="10002" actId="14100"/>
          <ac:picMkLst>
            <pc:docMk/>
            <pc:sldMk cId="3787025188" sldId="850"/>
            <ac:picMk id="5" creationId="{748B9F4C-86A7-7ED0-D83E-4965A6127FBC}"/>
          </ac:picMkLst>
        </pc:picChg>
      </pc:sldChg>
      <pc:sldChg chg="add del">
        <pc:chgData name="Miguel Antonio Fernandes Chaves" userId="7cf671c1-d677-4fff-8df7-2f12bebd925f" providerId="ADAL" clId="{FE2D54A0-5CBB-49BA-9855-2E85CFD20B12}" dt="2024-03-27T20:38:16.029" v="6727" actId="47"/>
        <pc:sldMkLst>
          <pc:docMk/>
          <pc:sldMk cId="2390366465" sldId="903"/>
        </pc:sldMkLst>
      </pc:sldChg>
      <pc:sldChg chg="modSp mod ord">
        <pc:chgData name="Miguel Antonio Fernandes Chaves" userId="7cf671c1-d677-4fff-8df7-2f12bebd925f" providerId="ADAL" clId="{FE2D54A0-5CBB-49BA-9855-2E85CFD20B12}" dt="2024-03-27T21:54:13.121" v="9262" actId="207"/>
        <pc:sldMkLst>
          <pc:docMk/>
          <pc:sldMk cId="3065909066" sldId="904"/>
        </pc:sldMkLst>
        <pc:spChg chg="mod">
          <ac:chgData name="Miguel Antonio Fernandes Chaves" userId="7cf671c1-d677-4fff-8df7-2f12bebd925f" providerId="ADAL" clId="{FE2D54A0-5CBB-49BA-9855-2E85CFD20B12}" dt="2024-03-27T19:21:02.683" v="4164" actId="20577"/>
          <ac:spMkLst>
            <pc:docMk/>
            <pc:sldMk cId="3065909066" sldId="904"/>
            <ac:spMk id="7" creationId="{8D7FE72E-0171-46EF-8B90-3C58982C9A42}"/>
          </ac:spMkLst>
        </pc:spChg>
        <pc:graphicFrameChg chg="mod modGraphic">
          <ac:chgData name="Miguel Antonio Fernandes Chaves" userId="7cf671c1-d677-4fff-8df7-2f12bebd925f" providerId="ADAL" clId="{FE2D54A0-5CBB-49BA-9855-2E85CFD20B12}" dt="2024-03-27T21:54:13.121" v="9262" actId="207"/>
          <ac:graphicFrameMkLst>
            <pc:docMk/>
            <pc:sldMk cId="3065909066" sldId="904"/>
            <ac:graphicFrameMk id="12" creationId="{F1F43983-8706-40D4-AB61-D25F9365D8DB}"/>
          </ac:graphicFrameMkLst>
        </pc:graphicFrameChg>
      </pc:sldChg>
      <pc:sldChg chg="add del setBg">
        <pc:chgData name="Miguel Antonio Fernandes Chaves" userId="7cf671c1-d677-4fff-8df7-2f12bebd925f" providerId="ADAL" clId="{FE2D54A0-5CBB-49BA-9855-2E85CFD20B12}" dt="2024-03-27T21:15:21.122" v="8521" actId="47"/>
        <pc:sldMkLst>
          <pc:docMk/>
          <pc:sldMk cId="3325940388" sldId="905"/>
        </pc:sldMkLst>
      </pc:sldChg>
      <pc:sldChg chg="modSp add del setBg">
        <pc:chgData name="Miguel Antonio Fernandes Chaves" userId="7cf671c1-d677-4fff-8df7-2f12bebd925f" providerId="ADAL" clId="{FE2D54A0-5CBB-49BA-9855-2E85CFD20B12}" dt="2024-03-27T22:55:22.513" v="9917" actId="207"/>
        <pc:sldMkLst>
          <pc:docMk/>
          <pc:sldMk cId="1162719411" sldId="906"/>
        </pc:sldMkLst>
        <pc:graphicFrameChg chg="mod">
          <ac:chgData name="Miguel Antonio Fernandes Chaves" userId="7cf671c1-d677-4fff-8df7-2f12bebd925f" providerId="ADAL" clId="{FE2D54A0-5CBB-49BA-9855-2E85CFD20B12}" dt="2024-03-27T22:55:22.513" v="9917" actId="207"/>
          <ac:graphicFrameMkLst>
            <pc:docMk/>
            <pc:sldMk cId="1162719411" sldId="906"/>
            <ac:graphicFrameMk id="4" creationId="{1DDADED5-0406-4A82-9781-E780AF009F19}"/>
          </ac:graphicFrameMkLst>
        </pc:graphicFrameChg>
      </pc:sldChg>
      <pc:sldChg chg="modSp add del mod setBg">
        <pc:chgData name="Miguel Antonio Fernandes Chaves" userId="7cf671c1-d677-4fff-8df7-2f12bebd925f" providerId="ADAL" clId="{FE2D54A0-5CBB-49BA-9855-2E85CFD20B12}" dt="2024-03-27T22:20:57.240" v="9419" actId="207"/>
        <pc:sldMkLst>
          <pc:docMk/>
          <pc:sldMk cId="3363482605" sldId="907"/>
        </pc:sldMkLst>
        <pc:spChg chg="mod">
          <ac:chgData name="Miguel Antonio Fernandes Chaves" userId="7cf671c1-d677-4fff-8df7-2f12bebd925f" providerId="ADAL" clId="{FE2D54A0-5CBB-49BA-9855-2E85CFD20B12}" dt="2024-03-27T21:38:31.254" v="8960" actId="1036"/>
          <ac:spMkLst>
            <pc:docMk/>
            <pc:sldMk cId="3363482605" sldId="907"/>
            <ac:spMk id="8" creationId="{D8D2066C-3E83-45C4-82F5-B6C191BFDD92}"/>
          </ac:spMkLst>
        </pc:spChg>
        <pc:graphicFrameChg chg="mod">
          <ac:chgData name="Miguel Antonio Fernandes Chaves" userId="7cf671c1-d677-4fff-8df7-2f12bebd925f" providerId="ADAL" clId="{FE2D54A0-5CBB-49BA-9855-2E85CFD20B12}" dt="2024-03-27T22:20:57.240" v="9419" actId="207"/>
          <ac:graphicFrameMkLst>
            <pc:docMk/>
            <pc:sldMk cId="3363482605" sldId="907"/>
            <ac:graphicFrameMk id="6" creationId="{727475C7-43E5-4EA7-B06A-2A089B93D59A}"/>
          </ac:graphicFrameMkLst>
        </pc:graphicFrameChg>
      </pc:sldChg>
      <pc:sldChg chg="modSp add del mod setBg">
        <pc:chgData name="Miguel Antonio Fernandes Chaves" userId="7cf671c1-d677-4fff-8df7-2f12bebd925f" providerId="ADAL" clId="{FE2D54A0-5CBB-49BA-9855-2E85CFD20B12}" dt="2024-03-27T22:21:28.107" v="9423" actId="207"/>
        <pc:sldMkLst>
          <pc:docMk/>
          <pc:sldMk cId="1094066107" sldId="908"/>
        </pc:sldMkLst>
        <pc:spChg chg="mod">
          <ac:chgData name="Miguel Antonio Fernandes Chaves" userId="7cf671c1-d677-4fff-8df7-2f12bebd925f" providerId="ADAL" clId="{FE2D54A0-5CBB-49BA-9855-2E85CFD20B12}" dt="2024-03-27T21:38:03.494" v="8943" actId="1036"/>
          <ac:spMkLst>
            <pc:docMk/>
            <pc:sldMk cId="1094066107" sldId="908"/>
            <ac:spMk id="9" creationId="{7F06F7BA-6F1F-4807-BF14-C46A055797C6}"/>
          </ac:spMkLst>
        </pc:spChg>
        <pc:graphicFrameChg chg="mod">
          <ac:chgData name="Miguel Antonio Fernandes Chaves" userId="7cf671c1-d677-4fff-8df7-2f12bebd925f" providerId="ADAL" clId="{FE2D54A0-5CBB-49BA-9855-2E85CFD20B12}" dt="2024-03-27T22:21:28.107" v="9423" actId="207"/>
          <ac:graphicFrameMkLst>
            <pc:docMk/>
            <pc:sldMk cId="1094066107" sldId="908"/>
            <ac:graphicFrameMk id="4" creationId="{848902B4-2441-4849-8798-C0D5858E8987}"/>
          </ac:graphicFrameMkLst>
        </pc:graphicFrameChg>
      </pc:sldChg>
      <pc:sldChg chg="modSp add del mod setBg">
        <pc:chgData name="Miguel Antonio Fernandes Chaves" userId="7cf671c1-d677-4fff-8df7-2f12bebd925f" providerId="ADAL" clId="{FE2D54A0-5CBB-49BA-9855-2E85CFD20B12}" dt="2024-03-27T22:22:39.324" v="9429" actId="207"/>
        <pc:sldMkLst>
          <pc:docMk/>
          <pc:sldMk cId="2621237544" sldId="912"/>
        </pc:sldMkLst>
        <pc:graphicFrameChg chg="mod">
          <ac:chgData name="Miguel Antonio Fernandes Chaves" userId="7cf671c1-d677-4fff-8df7-2f12bebd925f" providerId="ADAL" clId="{FE2D54A0-5CBB-49BA-9855-2E85CFD20B12}" dt="2024-03-27T22:22:39.324" v="9429" actId="207"/>
          <ac:graphicFrameMkLst>
            <pc:docMk/>
            <pc:sldMk cId="2621237544" sldId="912"/>
            <ac:graphicFrameMk id="10" creationId="{BC6DDD2D-6ACD-4C1A-BAE1-9FC1A0A4C609}"/>
          </ac:graphicFrameMkLst>
        </pc:graphicFrameChg>
      </pc:sldChg>
      <pc:sldChg chg="modSp add del mod setBg">
        <pc:chgData name="Miguel Antonio Fernandes Chaves" userId="7cf671c1-d677-4fff-8df7-2f12bebd925f" providerId="ADAL" clId="{FE2D54A0-5CBB-49BA-9855-2E85CFD20B12}" dt="2024-03-27T22:23:51.039" v="9432" actId="207"/>
        <pc:sldMkLst>
          <pc:docMk/>
          <pc:sldMk cId="294888673" sldId="913"/>
        </pc:sldMkLst>
        <pc:graphicFrameChg chg="mod">
          <ac:chgData name="Miguel Antonio Fernandes Chaves" userId="7cf671c1-d677-4fff-8df7-2f12bebd925f" providerId="ADAL" clId="{FE2D54A0-5CBB-49BA-9855-2E85CFD20B12}" dt="2024-03-27T22:23:51.039" v="9432" actId="207"/>
          <ac:graphicFrameMkLst>
            <pc:docMk/>
            <pc:sldMk cId="294888673" sldId="913"/>
            <ac:graphicFrameMk id="4" creationId="{848902B4-2441-4849-8798-C0D5858E8987}"/>
          </ac:graphicFrameMkLst>
        </pc:graphicFrameChg>
      </pc:sldChg>
      <pc:sldChg chg="modSp add del mod setBg">
        <pc:chgData name="Miguel Antonio Fernandes Chaves" userId="7cf671c1-d677-4fff-8df7-2f12bebd925f" providerId="ADAL" clId="{FE2D54A0-5CBB-49BA-9855-2E85CFD20B12}" dt="2024-03-27T22:24:48.432" v="9435" actId="207"/>
        <pc:sldMkLst>
          <pc:docMk/>
          <pc:sldMk cId="1619828335" sldId="914"/>
        </pc:sldMkLst>
        <pc:graphicFrameChg chg="mod">
          <ac:chgData name="Miguel Antonio Fernandes Chaves" userId="7cf671c1-d677-4fff-8df7-2f12bebd925f" providerId="ADAL" clId="{FE2D54A0-5CBB-49BA-9855-2E85CFD20B12}" dt="2024-03-27T22:24:48.432" v="9435" actId="207"/>
          <ac:graphicFrameMkLst>
            <pc:docMk/>
            <pc:sldMk cId="1619828335" sldId="914"/>
            <ac:graphicFrameMk id="4" creationId="{848902B4-2441-4849-8798-C0D5858E8987}"/>
          </ac:graphicFrameMkLst>
        </pc:graphicFrameChg>
      </pc:sldChg>
      <pc:sldChg chg="modSp add del setBg">
        <pc:chgData name="Miguel Antonio Fernandes Chaves" userId="7cf671c1-d677-4fff-8df7-2f12bebd925f" providerId="ADAL" clId="{FE2D54A0-5CBB-49BA-9855-2E85CFD20B12}" dt="2024-03-27T22:25:08.874" v="9437" actId="207"/>
        <pc:sldMkLst>
          <pc:docMk/>
          <pc:sldMk cId="3207126776" sldId="915"/>
        </pc:sldMkLst>
        <pc:graphicFrameChg chg="mod">
          <ac:chgData name="Miguel Antonio Fernandes Chaves" userId="7cf671c1-d677-4fff-8df7-2f12bebd925f" providerId="ADAL" clId="{FE2D54A0-5CBB-49BA-9855-2E85CFD20B12}" dt="2024-03-27T22:25:08.874" v="9437" actId="207"/>
          <ac:graphicFrameMkLst>
            <pc:docMk/>
            <pc:sldMk cId="3207126776" sldId="915"/>
            <ac:graphicFrameMk id="4" creationId="{848902B4-2441-4849-8798-C0D5858E8987}"/>
          </ac:graphicFrameMkLst>
        </pc:graphicFrameChg>
      </pc:sldChg>
      <pc:sldChg chg="modSp add del mod setBg">
        <pc:chgData name="Miguel Antonio Fernandes Chaves" userId="7cf671c1-d677-4fff-8df7-2f12bebd925f" providerId="ADAL" clId="{FE2D54A0-5CBB-49BA-9855-2E85CFD20B12}" dt="2024-03-27T22:25:35.225" v="9438" actId="207"/>
        <pc:sldMkLst>
          <pc:docMk/>
          <pc:sldMk cId="1410094526" sldId="916"/>
        </pc:sldMkLst>
        <pc:graphicFrameChg chg="mod">
          <ac:chgData name="Miguel Antonio Fernandes Chaves" userId="7cf671c1-d677-4fff-8df7-2f12bebd925f" providerId="ADAL" clId="{FE2D54A0-5CBB-49BA-9855-2E85CFD20B12}" dt="2024-03-27T22:25:35.225" v="9438" actId="207"/>
          <ac:graphicFrameMkLst>
            <pc:docMk/>
            <pc:sldMk cId="1410094526" sldId="916"/>
            <ac:graphicFrameMk id="4" creationId="{848902B4-2441-4849-8798-C0D5858E8987}"/>
          </ac:graphicFrameMkLst>
        </pc:graphicFrameChg>
        <pc:picChg chg="mod">
          <ac:chgData name="Miguel Antonio Fernandes Chaves" userId="7cf671c1-d677-4fff-8df7-2f12bebd925f" providerId="ADAL" clId="{FE2D54A0-5CBB-49BA-9855-2E85CFD20B12}" dt="2024-03-27T21:40:13.533" v="8983" actId="14100"/>
          <ac:picMkLst>
            <pc:docMk/>
            <pc:sldMk cId="1410094526" sldId="916"/>
            <ac:picMk id="6" creationId="{E29415C6-5A11-4E51-AA45-FDFA0EB4F2B3}"/>
          </ac:picMkLst>
        </pc:picChg>
      </pc:sldChg>
      <pc:sldChg chg="modSp add del mod setBg">
        <pc:chgData name="Miguel Antonio Fernandes Chaves" userId="7cf671c1-d677-4fff-8df7-2f12bebd925f" providerId="ADAL" clId="{FE2D54A0-5CBB-49BA-9855-2E85CFD20B12}" dt="2024-03-28T13:06:08.551" v="9995" actId="20577"/>
        <pc:sldMkLst>
          <pc:docMk/>
          <pc:sldMk cId="320651642" sldId="917"/>
        </pc:sldMkLst>
        <pc:spChg chg="mod">
          <ac:chgData name="Miguel Antonio Fernandes Chaves" userId="7cf671c1-d677-4fff-8df7-2f12bebd925f" providerId="ADAL" clId="{FE2D54A0-5CBB-49BA-9855-2E85CFD20B12}" dt="2024-03-28T13:05:01.398" v="9981" actId="6549"/>
          <ac:spMkLst>
            <pc:docMk/>
            <pc:sldMk cId="320651642" sldId="917"/>
            <ac:spMk id="2" creationId="{00000000-0000-0000-0000-000000000000}"/>
          </ac:spMkLst>
        </pc:spChg>
        <pc:graphicFrameChg chg="mod">
          <ac:chgData name="Miguel Antonio Fernandes Chaves" userId="7cf671c1-d677-4fff-8df7-2f12bebd925f" providerId="ADAL" clId="{FE2D54A0-5CBB-49BA-9855-2E85CFD20B12}" dt="2024-03-28T13:06:08.551" v="9995" actId="20577"/>
          <ac:graphicFrameMkLst>
            <pc:docMk/>
            <pc:sldMk cId="320651642" sldId="917"/>
            <ac:graphicFrameMk id="7" creationId="{F6AD321D-46F8-42F8-8B16-C83F694D4D31}"/>
          </ac:graphicFrameMkLst>
        </pc:graphicFrameChg>
      </pc:sldChg>
      <pc:sldChg chg="modSp mod">
        <pc:chgData name="Miguel Antonio Fernandes Chaves" userId="7cf671c1-d677-4fff-8df7-2f12bebd925f" providerId="ADAL" clId="{FE2D54A0-5CBB-49BA-9855-2E85CFD20B12}" dt="2024-03-27T22:42:38.872" v="9847" actId="207"/>
        <pc:sldMkLst>
          <pc:docMk/>
          <pc:sldMk cId="1059217703" sldId="918"/>
        </pc:sldMkLst>
        <pc:graphicFrameChg chg="mod">
          <ac:chgData name="Miguel Antonio Fernandes Chaves" userId="7cf671c1-d677-4fff-8df7-2f12bebd925f" providerId="ADAL" clId="{FE2D54A0-5CBB-49BA-9855-2E85CFD20B12}" dt="2024-03-27T22:42:38.872" v="9847" actId="207"/>
          <ac:graphicFrameMkLst>
            <pc:docMk/>
            <pc:sldMk cId="1059217703" sldId="918"/>
            <ac:graphicFrameMk id="5" creationId="{A3221306-161A-4A66-8D4A-2FE4A1999546}"/>
          </ac:graphicFrameMkLst>
        </pc:graphicFrameChg>
      </pc:sldChg>
      <pc:sldChg chg="del">
        <pc:chgData name="Miguel Antonio Fernandes Chaves" userId="7cf671c1-d677-4fff-8df7-2f12bebd925f" providerId="ADAL" clId="{FE2D54A0-5CBB-49BA-9855-2E85CFD20B12}" dt="2024-03-27T20:49:41.311" v="6864" actId="47"/>
        <pc:sldMkLst>
          <pc:docMk/>
          <pc:sldMk cId="672847601" sldId="919"/>
        </pc:sldMkLst>
      </pc:sldChg>
      <pc:sldChg chg="addSp modSp mod">
        <pc:chgData name="Miguel Antonio Fernandes Chaves" userId="7cf671c1-d677-4fff-8df7-2f12bebd925f" providerId="ADAL" clId="{FE2D54A0-5CBB-49BA-9855-2E85CFD20B12}" dt="2024-03-27T22:55:56.082" v="9918" actId="207"/>
        <pc:sldMkLst>
          <pc:docMk/>
          <pc:sldMk cId="1627064610" sldId="922"/>
        </pc:sldMkLst>
        <pc:spChg chg="add mod">
          <ac:chgData name="Miguel Antonio Fernandes Chaves" userId="7cf671c1-d677-4fff-8df7-2f12bebd925f" providerId="ADAL" clId="{FE2D54A0-5CBB-49BA-9855-2E85CFD20B12}" dt="2024-03-27T21:41:02.564" v="8996" actId="1036"/>
          <ac:spMkLst>
            <pc:docMk/>
            <pc:sldMk cId="1627064610" sldId="922"/>
            <ac:spMk id="3" creationId="{F03C648C-B62D-D296-A752-423AA2A1A30B}"/>
          </ac:spMkLst>
        </pc:spChg>
        <pc:graphicFrameChg chg="mod">
          <ac:chgData name="Miguel Antonio Fernandes Chaves" userId="7cf671c1-d677-4fff-8df7-2f12bebd925f" providerId="ADAL" clId="{FE2D54A0-5CBB-49BA-9855-2E85CFD20B12}" dt="2024-03-27T22:55:56.082" v="9918" actId="207"/>
          <ac:graphicFrameMkLst>
            <pc:docMk/>
            <pc:sldMk cId="1627064610" sldId="922"/>
            <ac:graphicFrameMk id="5" creationId="{A3221306-161A-4A66-8D4A-2FE4A1999546}"/>
          </ac:graphicFrameMkLst>
        </pc:graphicFrameChg>
      </pc:sldChg>
      <pc:sldChg chg="modSp add mod setBg">
        <pc:chgData name="Miguel Antonio Fernandes Chaves" userId="7cf671c1-d677-4fff-8df7-2f12bebd925f" providerId="ADAL" clId="{FE2D54A0-5CBB-49BA-9855-2E85CFD20B12}" dt="2024-03-27T21:30:20.765" v="8762" actId="20577"/>
        <pc:sldMkLst>
          <pc:docMk/>
          <pc:sldMk cId="1088007579" sldId="928"/>
        </pc:sldMkLst>
        <pc:spChg chg="mod">
          <ac:chgData name="Miguel Antonio Fernandes Chaves" userId="7cf671c1-d677-4fff-8df7-2f12bebd925f" providerId="ADAL" clId="{FE2D54A0-5CBB-49BA-9855-2E85CFD20B12}" dt="2024-03-27T21:30:03.546" v="8756" actId="1038"/>
          <ac:spMkLst>
            <pc:docMk/>
            <pc:sldMk cId="1088007579" sldId="928"/>
            <ac:spMk id="2" creationId="{3BD0CC79-E4BD-DE5D-FE5A-C298C8C4044B}"/>
          </ac:spMkLst>
        </pc:spChg>
        <pc:spChg chg="mod">
          <ac:chgData name="Miguel Antonio Fernandes Chaves" userId="7cf671c1-d677-4fff-8df7-2f12bebd925f" providerId="ADAL" clId="{FE2D54A0-5CBB-49BA-9855-2E85CFD20B12}" dt="2024-03-27T21:30:20.765" v="8762" actId="20577"/>
          <ac:spMkLst>
            <pc:docMk/>
            <pc:sldMk cId="1088007579" sldId="928"/>
            <ac:spMk id="6" creationId="{35F6DC46-0099-5863-88FB-32CDC24B43E6}"/>
          </ac:spMkLst>
        </pc:spChg>
      </pc:sldChg>
      <pc:sldChg chg="modSp add mod setBg">
        <pc:chgData name="Miguel Antonio Fernandes Chaves" userId="7cf671c1-d677-4fff-8df7-2f12bebd925f" providerId="ADAL" clId="{FE2D54A0-5CBB-49BA-9855-2E85CFD20B12}" dt="2024-03-27T21:31:35.089" v="8810" actId="27636"/>
        <pc:sldMkLst>
          <pc:docMk/>
          <pc:sldMk cId="2966505230" sldId="929"/>
        </pc:sldMkLst>
        <pc:spChg chg="mod">
          <ac:chgData name="Miguel Antonio Fernandes Chaves" userId="7cf671c1-d677-4fff-8df7-2f12bebd925f" providerId="ADAL" clId="{FE2D54A0-5CBB-49BA-9855-2E85CFD20B12}" dt="2024-03-27T21:30:46.539" v="8797" actId="1038"/>
          <ac:spMkLst>
            <pc:docMk/>
            <pc:sldMk cId="2966505230" sldId="929"/>
            <ac:spMk id="2" creationId="{3BD0CC79-E4BD-DE5D-FE5A-C298C8C4044B}"/>
          </ac:spMkLst>
        </pc:spChg>
        <pc:spChg chg="mod">
          <ac:chgData name="Miguel Antonio Fernandes Chaves" userId="7cf671c1-d677-4fff-8df7-2f12bebd925f" providerId="ADAL" clId="{FE2D54A0-5CBB-49BA-9855-2E85CFD20B12}" dt="2024-03-27T21:31:35.089" v="8810" actId="27636"/>
          <ac:spMkLst>
            <pc:docMk/>
            <pc:sldMk cId="2966505230" sldId="929"/>
            <ac:spMk id="6" creationId="{35F6DC46-0099-5863-88FB-32CDC24B43E6}"/>
          </ac:spMkLst>
        </pc:spChg>
      </pc:sldChg>
      <pc:sldChg chg="modSp mod">
        <pc:chgData name="Miguel Antonio Fernandes Chaves" userId="7cf671c1-d677-4fff-8df7-2f12bebd925f" providerId="ADAL" clId="{FE2D54A0-5CBB-49BA-9855-2E85CFD20B12}" dt="2024-03-27T21:49:35.196" v="9229" actId="13926"/>
        <pc:sldMkLst>
          <pc:docMk/>
          <pc:sldMk cId="870076101" sldId="932"/>
        </pc:sldMkLst>
        <pc:spChg chg="mod">
          <ac:chgData name="Miguel Antonio Fernandes Chaves" userId="7cf671c1-d677-4fff-8df7-2f12bebd925f" providerId="ADAL" clId="{FE2D54A0-5CBB-49BA-9855-2E85CFD20B12}" dt="2024-03-27T21:49:35.196" v="9229" actId="13926"/>
          <ac:spMkLst>
            <pc:docMk/>
            <pc:sldMk cId="870076101" sldId="932"/>
            <ac:spMk id="2" creationId="{3BD0CC79-E4BD-DE5D-FE5A-C298C8C4044B}"/>
          </ac:spMkLst>
        </pc:spChg>
        <pc:spChg chg="mod">
          <ac:chgData name="Miguel Antonio Fernandes Chaves" userId="7cf671c1-d677-4fff-8df7-2f12bebd925f" providerId="ADAL" clId="{FE2D54A0-5CBB-49BA-9855-2E85CFD20B12}" dt="2024-03-27T21:36:12.353" v="8907" actId="6549"/>
          <ac:spMkLst>
            <pc:docMk/>
            <pc:sldMk cId="870076101" sldId="932"/>
            <ac:spMk id="6" creationId="{35F6DC46-0099-5863-88FB-32CDC24B43E6}"/>
          </ac:spMkLst>
        </pc:spChg>
        <pc:picChg chg="mod">
          <ac:chgData name="Miguel Antonio Fernandes Chaves" userId="7cf671c1-d677-4fff-8df7-2f12bebd925f" providerId="ADAL" clId="{FE2D54A0-5CBB-49BA-9855-2E85CFD20B12}" dt="2024-03-27T21:34:58.012" v="8898" actId="1037"/>
          <ac:picMkLst>
            <pc:docMk/>
            <pc:sldMk cId="870076101" sldId="932"/>
            <ac:picMk id="7" creationId="{7AB43FB8-F7FC-4DB0-6748-CF7E88858E17}"/>
          </ac:picMkLst>
        </pc:picChg>
      </pc:sldChg>
      <pc:sldChg chg="modSp mod">
        <pc:chgData name="Miguel Antonio Fernandes Chaves" userId="7cf671c1-d677-4fff-8df7-2f12bebd925f" providerId="ADAL" clId="{FE2D54A0-5CBB-49BA-9855-2E85CFD20B12}" dt="2024-03-27T22:17:38.261" v="9400" actId="207"/>
        <pc:sldMkLst>
          <pc:docMk/>
          <pc:sldMk cId="2206254944" sldId="934"/>
        </pc:sldMkLst>
        <pc:spChg chg="mod">
          <ac:chgData name="Miguel Antonio Fernandes Chaves" userId="7cf671c1-d677-4fff-8df7-2f12bebd925f" providerId="ADAL" clId="{FE2D54A0-5CBB-49BA-9855-2E85CFD20B12}" dt="2024-03-27T20:17:41.638" v="6399" actId="1036"/>
          <ac:spMkLst>
            <pc:docMk/>
            <pc:sldMk cId="2206254944" sldId="934"/>
            <ac:spMk id="2" creationId="{EE910B2B-9084-64AC-F442-02A7555FB605}"/>
          </ac:spMkLst>
        </pc:spChg>
        <pc:graphicFrameChg chg="mod modGraphic">
          <ac:chgData name="Miguel Antonio Fernandes Chaves" userId="7cf671c1-d677-4fff-8df7-2f12bebd925f" providerId="ADAL" clId="{FE2D54A0-5CBB-49BA-9855-2E85CFD20B12}" dt="2024-03-27T22:17:38.261" v="9400" actId="207"/>
          <ac:graphicFrameMkLst>
            <pc:docMk/>
            <pc:sldMk cId="2206254944" sldId="934"/>
            <ac:graphicFrameMk id="5" creationId="{B9B4E235-CB59-CDE8-E8AC-1A44FE3E6C42}"/>
          </ac:graphicFrameMkLst>
        </pc:graphicFrameChg>
      </pc:sldChg>
      <pc:sldChg chg="modSp mod">
        <pc:chgData name="Miguel Antonio Fernandes Chaves" userId="7cf671c1-d677-4fff-8df7-2f12bebd925f" providerId="ADAL" clId="{FE2D54A0-5CBB-49BA-9855-2E85CFD20B12}" dt="2024-03-27T22:17:28.338" v="9395" actId="207"/>
        <pc:sldMkLst>
          <pc:docMk/>
          <pc:sldMk cId="3544910921" sldId="935"/>
        </pc:sldMkLst>
        <pc:spChg chg="mod">
          <ac:chgData name="Miguel Antonio Fernandes Chaves" userId="7cf671c1-d677-4fff-8df7-2f12bebd925f" providerId="ADAL" clId="{FE2D54A0-5CBB-49BA-9855-2E85CFD20B12}" dt="2024-03-27T20:16:40.659" v="6356" actId="255"/>
          <ac:spMkLst>
            <pc:docMk/>
            <pc:sldMk cId="3544910921" sldId="935"/>
            <ac:spMk id="2" creationId="{EE910B2B-9084-64AC-F442-02A7555FB605}"/>
          </ac:spMkLst>
        </pc:spChg>
        <pc:graphicFrameChg chg="mod modGraphic">
          <ac:chgData name="Miguel Antonio Fernandes Chaves" userId="7cf671c1-d677-4fff-8df7-2f12bebd925f" providerId="ADAL" clId="{FE2D54A0-5CBB-49BA-9855-2E85CFD20B12}" dt="2024-03-27T22:17:28.338" v="9395" actId="207"/>
          <ac:graphicFrameMkLst>
            <pc:docMk/>
            <pc:sldMk cId="3544910921" sldId="935"/>
            <ac:graphicFrameMk id="5" creationId="{B9B4E235-CB59-CDE8-E8AC-1A44FE3E6C42}"/>
          </ac:graphicFrameMkLst>
        </pc:graphicFrameChg>
      </pc:sldChg>
      <pc:sldChg chg="modSp mod">
        <pc:chgData name="Miguel Antonio Fernandes Chaves" userId="7cf671c1-d677-4fff-8df7-2f12bebd925f" providerId="ADAL" clId="{FE2D54A0-5CBB-49BA-9855-2E85CFD20B12}" dt="2024-03-27T22:17:47.207" v="9401" actId="207"/>
        <pc:sldMkLst>
          <pc:docMk/>
          <pc:sldMk cId="944462457" sldId="936"/>
        </pc:sldMkLst>
        <pc:spChg chg="mod">
          <ac:chgData name="Miguel Antonio Fernandes Chaves" userId="7cf671c1-d677-4fff-8df7-2f12bebd925f" providerId="ADAL" clId="{FE2D54A0-5CBB-49BA-9855-2E85CFD20B12}" dt="2024-03-27T20:17:28.754" v="6397" actId="1038"/>
          <ac:spMkLst>
            <pc:docMk/>
            <pc:sldMk cId="944462457" sldId="936"/>
            <ac:spMk id="2" creationId="{EE910B2B-9084-64AC-F442-02A7555FB605}"/>
          </ac:spMkLst>
        </pc:spChg>
        <pc:graphicFrameChg chg="mod modGraphic">
          <ac:chgData name="Miguel Antonio Fernandes Chaves" userId="7cf671c1-d677-4fff-8df7-2f12bebd925f" providerId="ADAL" clId="{FE2D54A0-5CBB-49BA-9855-2E85CFD20B12}" dt="2024-03-27T22:17:47.207" v="9401" actId="207"/>
          <ac:graphicFrameMkLst>
            <pc:docMk/>
            <pc:sldMk cId="944462457" sldId="936"/>
            <ac:graphicFrameMk id="5" creationId="{B9B4E235-CB59-CDE8-E8AC-1A44FE3E6C42}"/>
          </ac:graphicFrameMkLst>
        </pc:graphicFrameChg>
      </pc:sldChg>
      <pc:sldChg chg="modSp mod">
        <pc:chgData name="Miguel Antonio Fernandes Chaves" userId="7cf671c1-d677-4fff-8df7-2f12bebd925f" providerId="ADAL" clId="{FE2D54A0-5CBB-49BA-9855-2E85CFD20B12}" dt="2024-03-27T22:16:58.803" v="9387" actId="207"/>
        <pc:sldMkLst>
          <pc:docMk/>
          <pc:sldMk cId="74971520" sldId="937"/>
        </pc:sldMkLst>
        <pc:spChg chg="mod">
          <ac:chgData name="Miguel Antonio Fernandes Chaves" userId="7cf671c1-d677-4fff-8df7-2f12bebd925f" providerId="ADAL" clId="{FE2D54A0-5CBB-49BA-9855-2E85CFD20B12}" dt="2024-03-27T20:18:03.550" v="6435" actId="1037"/>
          <ac:spMkLst>
            <pc:docMk/>
            <pc:sldMk cId="74971520" sldId="937"/>
            <ac:spMk id="2" creationId="{EE910B2B-9084-64AC-F442-02A7555FB605}"/>
          </ac:spMkLst>
        </pc:spChg>
        <pc:graphicFrameChg chg="mod modGraphic">
          <ac:chgData name="Miguel Antonio Fernandes Chaves" userId="7cf671c1-d677-4fff-8df7-2f12bebd925f" providerId="ADAL" clId="{FE2D54A0-5CBB-49BA-9855-2E85CFD20B12}" dt="2024-03-27T22:16:58.803" v="9387" actId="207"/>
          <ac:graphicFrameMkLst>
            <pc:docMk/>
            <pc:sldMk cId="74971520" sldId="937"/>
            <ac:graphicFrameMk id="5" creationId="{B9B4E235-CB59-CDE8-E8AC-1A44FE3E6C42}"/>
          </ac:graphicFrameMkLst>
        </pc:graphicFrameChg>
      </pc:sldChg>
      <pc:sldChg chg="modSp mod">
        <pc:chgData name="Miguel Antonio Fernandes Chaves" userId="7cf671c1-d677-4fff-8df7-2f12bebd925f" providerId="ADAL" clId="{FE2D54A0-5CBB-49BA-9855-2E85CFD20B12}" dt="2024-03-27T22:16:43.334" v="9381" actId="207"/>
        <pc:sldMkLst>
          <pc:docMk/>
          <pc:sldMk cId="1258522511" sldId="938"/>
        </pc:sldMkLst>
        <pc:spChg chg="mod">
          <ac:chgData name="Miguel Antonio Fernandes Chaves" userId="7cf671c1-d677-4fff-8df7-2f12bebd925f" providerId="ADAL" clId="{FE2D54A0-5CBB-49BA-9855-2E85CFD20B12}" dt="2024-03-27T20:18:22.171" v="6472" actId="1038"/>
          <ac:spMkLst>
            <pc:docMk/>
            <pc:sldMk cId="1258522511" sldId="938"/>
            <ac:spMk id="2" creationId="{EE910B2B-9084-64AC-F442-02A7555FB605}"/>
          </ac:spMkLst>
        </pc:spChg>
        <pc:graphicFrameChg chg="mod modGraphic">
          <ac:chgData name="Miguel Antonio Fernandes Chaves" userId="7cf671c1-d677-4fff-8df7-2f12bebd925f" providerId="ADAL" clId="{FE2D54A0-5CBB-49BA-9855-2E85CFD20B12}" dt="2024-03-27T22:16:43.334" v="9381" actId="207"/>
          <ac:graphicFrameMkLst>
            <pc:docMk/>
            <pc:sldMk cId="1258522511" sldId="938"/>
            <ac:graphicFrameMk id="5" creationId="{B9B4E235-CB59-CDE8-E8AC-1A44FE3E6C42}"/>
          </ac:graphicFrameMkLst>
        </pc:graphicFrameChg>
      </pc:sldChg>
      <pc:sldChg chg="modSp mod">
        <pc:chgData name="Miguel Antonio Fernandes Chaves" userId="7cf671c1-d677-4fff-8df7-2f12bebd925f" providerId="ADAL" clId="{FE2D54A0-5CBB-49BA-9855-2E85CFD20B12}" dt="2024-03-27T22:16:32.434" v="9378" actId="207"/>
        <pc:sldMkLst>
          <pc:docMk/>
          <pc:sldMk cId="78516803" sldId="939"/>
        </pc:sldMkLst>
        <pc:spChg chg="mod">
          <ac:chgData name="Miguel Antonio Fernandes Chaves" userId="7cf671c1-d677-4fff-8df7-2f12bebd925f" providerId="ADAL" clId="{FE2D54A0-5CBB-49BA-9855-2E85CFD20B12}" dt="2024-03-27T20:18:52.881" v="6517" actId="1037"/>
          <ac:spMkLst>
            <pc:docMk/>
            <pc:sldMk cId="78516803" sldId="939"/>
            <ac:spMk id="2" creationId="{EE910B2B-9084-64AC-F442-02A7555FB605}"/>
          </ac:spMkLst>
        </pc:spChg>
        <pc:graphicFrameChg chg="mod modGraphic">
          <ac:chgData name="Miguel Antonio Fernandes Chaves" userId="7cf671c1-d677-4fff-8df7-2f12bebd925f" providerId="ADAL" clId="{FE2D54A0-5CBB-49BA-9855-2E85CFD20B12}" dt="2024-03-27T22:16:32.434" v="9378" actId="207"/>
          <ac:graphicFrameMkLst>
            <pc:docMk/>
            <pc:sldMk cId="78516803" sldId="939"/>
            <ac:graphicFrameMk id="5" creationId="{B9B4E235-CB59-CDE8-E8AC-1A44FE3E6C42}"/>
          </ac:graphicFrameMkLst>
        </pc:graphicFrameChg>
      </pc:sldChg>
      <pc:sldChg chg="modSp mod">
        <pc:chgData name="Miguel Antonio Fernandes Chaves" userId="7cf671c1-d677-4fff-8df7-2f12bebd925f" providerId="ADAL" clId="{FE2D54A0-5CBB-49BA-9855-2E85CFD20B12}" dt="2024-03-27T21:49:26.220" v="9228" actId="13926"/>
        <pc:sldMkLst>
          <pc:docMk/>
          <pc:sldMk cId="1641790024" sldId="942"/>
        </pc:sldMkLst>
        <pc:spChg chg="mod">
          <ac:chgData name="Miguel Antonio Fernandes Chaves" userId="7cf671c1-d677-4fff-8df7-2f12bebd925f" providerId="ADAL" clId="{FE2D54A0-5CBB-49BA-9855-2E85CFD20B12}" dt="2024-03-27T21:49:26.220" v="9228" actId="13926"/>
          <ac:spMkLst>
            <pc:docMk/>
            <pc:sldMk cId="1641790024" sldId="942"/>
            <ac:spMk id="2" creationId="{3BD0CC79-E4BD-DE5D-FE5A-C298C8C4044B}"/>
          </ac:spMkLst>
        </pc:spChg>
        <pc:spChg chg="mod">
          <ac:chgData name="Miguel Antonio Fernandes Chaves" userId="7cf671c1-d677-4fff-8df7-2f12bebd925f" providerId="ADAL" clId="{FE2D54A0-5CBB-49BA-9855-2E85CFD20B12}" dt="2024-03-27T21:34:35.579" v="8890" actId="14100"/>
          <ac:spMkLst>
            <pc:docMk/>
            <pc:sldMk cId="1641790024" sldId="942"/>
            <ac:spMk id="6" creationId="{35F6DC46-0099-5863-88FB-32CDC24B43E6}"/>
          </ac:spMkLst>
        </pc:spChg>
        <pc:picChg chg="mod">
          <ac:chgData name="Miguel Antonio Fernandes Chaves" userId="7cf671c1-d677-4fff-8df7-2f12bebd925f" providerId="ADAL" clId="{FE2D54A0-5CBB-49BA-9855-2E85CFD20B12}" dt="2024-03-27T21:34:21.790" v="8885" actId="1038"/>
          <ac:picMkLst>
            <pc:docMk/>
            <pc:sldMk cId="1641790024" sldId="942"/>
            <ac:picMk id="5" creationId="{0EA86999-C815-2FD4-4A9B-8A3106FBC7FA}"/>
          </ac:picMkLst>
        </pc:picChg>
      </pc:sldChg>
      <pc:sldChg chg="modSp mod">
        <pc:chgData name="Miguel Antonio Fernandes Chaves" userId="7cf671c1-d677-4fff-8df7-2f12bebd925f" providerId="ADAL" clId="{FE2D54A0-5CBB-49BA-9855-2E85CFD20B12}" dt="2024-03-27T21:24:58.675" v="8588" actId="20577"/>
        <pc:sldMkLst>
          <pc:docMk/>
          <pc:sldMk cId="977762142" sldId="943"/>
        </pc:sldMkLst>
        <pc:spChg chg="mod">
          <ac:chgData name="Miguel Antonio Fernandes Chaves" userId="7cf671c1-d677-4fff-8df7-2f12bebd925f" providerId="ADAL" clId="{FE2D54A0-5CBB-49BA-9855-2E85CFD20B12}" dt="2024-03-27T21:24:58.675" v="8588" actId="20577"/>
          <ac:spMkLst>
            <pc:docMk/>
            <pc:sldMk cId="977762142" sldId="943"/>
            <ac:spMk id="3" creationId="{1E411F1E-832E-DF29-DA02-9136732FCA4A}"/>
          </ac:spMkLst>
        </pc:spChg>
      </pc:sldChg>
      <pc:sldChg chg="modSp del mod ord">
        <pc:chgData name="Miguel Antonio Fernandes Chaves" userId="7cf671c1-d677-4fff-8df7-2f12bebd925f" providerId="ADAL" clId="{FE2D54A0-5CBB-49BA-9855-2E85CFD20B12}" dt="2024-03-27T21:25:05.729" v="8589" actId="47"/>
        <pc:sldMkLst>
          <pc:docMk/>
          <pc:sldMk cId="3923428439" sldId="944"/>
        </pc:sldMkLst>
        <pc:spChg chg="mod">
          <ac:chgData name="Miguel Antonio Fernandes Chaves" userId="7cf671c1-d677-4fff-8df7-2f12bebd925f" providerId="ADAL" clId="{FE2D54A0-5CBB-49BA-9855-2E85CFD20B12}" dt="2024-03-27T19:19:31.740" v="4158" actId="20577"/>
          <ac:spMkLst>
            <pc:docMk/>
            <pc:sldMk cId="3923428439" sldId="944"/>
            <ac:spMk id="2" creationId="{760AF189-1ECB-B774-0586-DC0F183AE4C9}"/>
          </ac:spMkLst>
        </pc:spChg>
        <pc:graphicFrameChg chg="mod">
          <ac:chgData name="Miguel Antonio Fernandes Chaves" userId="7cf671c1-d677-4fff-8df7-2f12bebd925f" providerId="ADAL" clId="{FE2D54A0-5CBB-49BA-9855-2E85CFD20B12}" dt="2024-03-27T19:20:13.328" v="4161"/>
          <ac:graphicFrameMkLst>
            <pc:docMk/>
            <pc:sldMk cId="3923428439" sldId="944"/>
            <ac:graphicFrameMk id="8" creationId="{7E213115-0137-4463-84C4-358A6CD0E012}"/>
          </ac:graphicFrameMkLst>
        </pc:graphicFrameChg>
      </pc:sldChg>
      <pc:sldChg chg="del">
        <pc:chgData name="Miguel Antonio Fernandes Chaves" userId="7cf671c1-d677-4fff-8df7-2f12bebd925f" providerId="ADAL" clId="{FE2D54A0-5CBB-49BA-9855-2E85CFD20B12}" dt="2024-03-27T19:43:29.234" v="5104" actId="47"/>
        <pc:sldMkLst>
          <pc:docMk/>
          <pc:sldMk cId="1033701735" sldId="946"/>
        </pc:sldMkLst>
      </pc:sldChg>
      <pc:sldChg chg="del">
        <pc:chgData name="Miguel Antonio Fernandes Chaves" userId="7cf671c1-d677-4fff-8df7-2f12bebd925f" providerId="ADAL" clId="{FE2D54A0-5CBB-49BA-9855-2E85CFD20B12}" dt="2024-03-27T19:43:31.129" v="5105" actId="47"/>
        <pc:sldMkLst>
          <pc:docMk/>
          <pc:sldMk cId="3689581021" sldId="947"/>
        </pc:sldMkLst>
      </pc:sldChg>
      <pc:sldChg chg="add del">
        <pc:chgData name="Miguel Antonio Fernandes Chaves" userId="7cf671c1-d677-4fff-8df7-2f12bebd925f" providerId="ADAL" clId="{FE2D54A0-5CBB-49BA-9855-2E85CFD20B12}" dt="2024-03-27T20:38:16.633" v="6728" actId="47"/>
        <pc:sldMkLst>
          <pc:docMk/>
          <pc:sldMk cId="2752983714" sldId="948"/>
        </pc:sldMkLst>
      </pc:sldChg>
      <pc:sldChg chg="modSp add mod setBg">
        <pc:chgData name="Miguel Antonio Fernandes Chaves" userId="7cf671c1-d677-4fff-8df7-2f12bebd925f" providerId="ADAL" clId="{FE2D54A0-5CBB-49BA-9855-2E85CFD20B12}" dt="2024-03-27T22:49:26.902" v="9898" actId="207"/>
        <pc:sldMkLst>
          <pc:docMk/>
          <pc:sldMk cId="2569850511" sldId="949"/>
        </pc:sldMkLst>
        <pc:spChg chg="mod">
          <ac:chgData name="Miguel Antonio Fernandes Chaves" userId="7cf671c1-d677-4fff-8df7-2f12bebd925f" providerId="ADAL" clId="{FE2D54A0-5CBB-49BA-9855-2E85CFD20B12}" dt="2024-03-27T21:55:30.498" v="9266" actId="207"/>
          <ac:spMkLst>
            <pc:docMk/>
            <pc:sldMk cId="2569850511" sldId="949"/>
            <ac:spMk id="16" creationId="{398474CC-83A5-43C3-8B03-6737C099F4EB}"/>
          </ac:spMkLst>
        </pc:spChg>
        <pc:graphicFrameChg chg="mod modGraphic">
          <ac:chgData name="Miguel Antonio Fernandes Chaves" userId="7cf671c1-d677-4fff-8df7-2f12bebd925f" providerId="ADAL" clId="{FE2D54A0-5CBB-49BA-9855-2E85CFD20B12}" dt="2024-03-27T22:49:26.902" v="9898" actId="207"/>
          <ac:graphicFrameMkLst>
            <pc:docMk/>
            <pc:sldMk cId="2569850511" sldId="949"/>
            <ac:graphicFrameMk id="14" creationId="{887CF1D5-8574-4906-950D-12A782F08130}"/>
          </ac:graphicFrameMkLst>
        </pc:graphicFrameChg>
      </pc:sldChg>
      <pc:sldChg chg="addSp modSp add mod setBg">
        <pc:chgData name="Miguel Antonio Fernandes Chaves" userId="7cf671c1-d677-4fff-8df7-2f12bebd925f" providerId="ADAL" clId="{FE2D54A0-5CBB-49BA-9855-2E85CFD20B12}" dt="2024-03-27T22:18:32.503" v="9404" actId="207"/>
        <pc:sldMkLst>
          <pc:docMk/>
          <pc:sldMk cId="94901536" sldId="950"/>
        </pc:sldMkLst>
        <pc:spChg chg="add mod">
          <ac:chgData name="Miguel Antonio Fernandes Chaves" userId="7cf671c1-d677-4fff-8df7-2f12bebd925f" providerId="ADAL" clId="{FE2D54A0-5CBB-49BA-9855-2E85CFD20B12}" dt="2024-03-27T21:37:42.396" v="8932" actId="1038"/>
          <ac:spMkLst>
            <pc:docMk/>
            <pc:sldMk cId="94901536" sldId="950"/>
            <ac:spMk id="6" creationId="{3FABA321-DA3C-D428-9705-842E985274DD}"/>
          </ac:spMkLst>
        </pc:spChg>
        <pc:graphicFrameChg chg="mod">
          <ac:chgData name="Miguel Antonio Fernandes Chaves" userId="7cf671c1-d677-4fff-8df7-2f12bebd925f" providerId="ADAL" clId="{FE2D54A0-5CBB-49BA-9855-2E85CFD20B12}" dt="2024-03-27T22:18:32.503" v="9404" actId="207"/>
          <ac:graphicFrameMkLst>
            <pc:docMk/>
            <pc:sldMk cId="94901536" sldId="950"/>
            <ac:graphicFrameMk id="12" creationId="{F1F43983-8706-40D4-AB61-D25F9365D8DB}"/>
          </ac:graphicFrameMkLst>
        </pc:graphicFrameChg>
      </pc:sldChg>
      <pc:sldChg chg="add setBg">
        <pc:chgData name="Miguel Antonio Fernandes Chaves" userId="7cf671c1-d677-4fff-8df7-2f12bebd925f" providerId="ADAL" clId="{FE2D54A0-5CBB-49BA-9855-2E85CFD20B12}" dt="2024-03-27T21:19:10.357" v="8529"/>
        <pc:sldMkLst>
          <pc:docMk/>
          <pc:sldMk cId="201702760" sldId="95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Plan1!$D$3:$D$18</c:f>
              <c:numCache>
                <c:formatCode>General</c:formatCode>
                <c:ptCount val="16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1997</c:v>
                </c:pt>
                <c:pt idx="8">
                  <c:v>2000</c:v>
                </c:pt>
                <c:pt idx="9">
                  <c:v>2003</c:v>
                </c:pt>
                <c:pt idx="10">
                  <c:v>2006</c:v>
                </c:pt>
                <c:pt idx="11">
                  <c:v>2009</c:v>
                </c:pt>
                <c:pt idx="12">
                  <c:v>2012</c:v>
                </c:pt>
                <c:pt idx="13">
                  <c:v>2015</c:v>
                </c:pt>
                <c:pt idx="14">
                  <c:v>2016</c:v>
                </c:pt>
                <c:pt idx="15">
                  <c:v>2018</c:v>
                </c:pt>
              </c:numCache>
            </c:numRef>
          </c:cat>
          <c:val>
            <c:numRef>
              <c:f>Plan1!$E$3:$E$18</c:f>
              <c:numCache>
                <c:formatCode>General</c:formatCode>
                <c:ptCount val="16"/>
                <c:pt idx="0">
                  <c:v>251</c:v>
                </c:pt>
                <c:pt idx="1">
                  <c:v>271</c:v>
                </c:pt>
                <c:pt idx="2">
                  <c:v>493</c:v>
                </c:pt>
                <c:pt idx="3">
                  <c:v>677</c:v>
                </c:pt>
                <c:pt idx="4">
                  <c:v>861</c:v>
                </c:pt>
                <c:pt idx="5">
                  <c:v>1184</c:v>
                </c:pt>
                <c:pt idx="6">
                  <c:v>1272</c:v>
                </c:pt>
                <c:pt idx="7">
                  <c:v>1455</c:v>
                </c:pt>
                <c:pt idx="8">
                  <c:v>1530</c:v>
                </c:pt>
                <c:pt idx="9">
                  <c:v>1759</c:v>
                </c:pt>
                <c:pt idx="10">
                  <c:v>1838</c:v>
                </c:pt>
                <c:pt idx="11">
                  <c:v>1901</c:v>
                </c:pt>
                <c:pt idx="12">
                  <c:v>1988</c:v>
                </c:pt>
                <c:pt idx="13">
                  <c:v>2085</c:v>
                </c:pt>
                <c:pt idx="14">
                  <c:v>2100</c:v>
                </c:pt>
                <c:pt idx="15">
                  <c:v>2124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2-4865-A82A-623DAB921F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7105328"/>
        <c:axId val="341035592"/>
        <c:axId val="0"/>
      </c:bar3DChart>
      <c:catAx>
        <c:axId val="33710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pt-BR"/>
          </a:p>
        </c:txPr>
        <c:crossAx val="341035592"/>
        <c:crosses val="autoZero"/>
        <c:auto val="1"/>
        <c:lblAlgn val="ctr"/>
        <c:lblOffset val="100"/>
        <c:noMultiLvlLbl val="0"/>
      </c:catAx>
      <c:valAx>
        <c:axId val="341035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710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FD829-877D-4020-BE97-910607339F30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4CE0B0F-4CB9-4B67-9B1E-354F13E0F664}">
      <dgm:prSet phldrT="[Texto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Algumas ações da SRPC para melhoria da profissionalização da gestão dos RPPS</a:t>
          </a:r>
        </a:p>
      </dgm:t>
    </dgm:pt>
    <dgm:pt modelId="{124B613E-E289-431C-AB45-FE925CC136EA}" type="parTrans" cxnId="{AA9F3A97-9983-4310-8456-75FE43F7BE6E}">
      <dgm:prSet/>
      <dgm:spPr/>
      <dgm:t>
        <a:bodyPr/>
        <a:lstStyle/>
        <a:p>
          <a:endParaRPr lang="pt-BR"/>
        </a:p>
      </dgm:t>
    </dgm:pt>
    <dgm:pt modelId="{886C68A8-4959-4884-8C96-4203C0823918}" type="sibTrans" cxnId="{AA9F3A97-9983-4310-8456-75FE43F7BE6E}">
      <dgm:prSet/>
      <dgm:spPr/>
      <dgm:t>
        <a:bodyPr/>
        <a:lstStyle/>
        <a:p>
          <a:endParaRPr lang="pt-BR"/>
        </a:p>
      </dgm:t>
    </dgm:pt>
    <dgm:pt modelId="{FD3F015C-2D17-451D-806F-CE2A5648B796}">
      <dgm:prSet phldrT="[Texto]" custT="1"/>
      <dgm:spPr>
        <a:solidFill>
          <a:srgbClr val="0000CC">
            <a:alpha val="0"/>
          </a:srgbClr>
        </a:solidFill>
      </dgm:spPr>
      <dgm:t>
        <a:bodyPr/>
        <a:lstStyle/>
        <a:p>
          <a:r>
            <a: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CRP – Decreto nº 3.788/2001</a:t>
          </a:r>
        </a:p>
      </dgm:t>
    </dgm:pt>
    <dgm:pt modelId="{04433DF4-E504-40A4-A2A4-0B8F66FA3393}" type="parTrans" cxnId="{307F6840-0273-44EB-90D1-9C9C26C09E71}">
      <dgm:prSet/>
      <dgm:spPr/>
      <dgm:t>
        <a:bodyPr/>
        <a:lstStyle/>
        <a:p>
          <a:endParaRPr lang="pt-BR"/>
        </a:p>
      </dgm:t>
    </dgm:pt>
    <dgm:pt modelId="{E2E087F5-77D9-40B8-ABFA-0560C857CB89}" type="sibTrans" cxnId="{307F6840-0273-44EB-90D1-9C9C26C09E71}">
      <dgm:prSet/>
      <dgm:spPr/>
      <dgm:t>
        <a:bodyPr/>
        <a:lstStyle/>
        <a:p>
          <a:endParaRPr lang="pt-BR"/>
        </a:p>
      </dgm:t>
    </dgm:pt>
    <dgm:pt modelId="{33E04780-6927-4F2E-BD95-1E80F3825B77}">
      <dgm:prSet phldrT="[Texto]" custT="1"/>
      <dgm:spPr>
        <a:solidFill>
          <a:srgbClr val="0000CC">
            <a:alpha val="0"/>
          </a:srgbClr>
        </a:solidFill>
      </dgm:spPr>
      <dgm:t>
        <a:bodyPr/>
        <a:lstStyle/>
        <a:p>
          <a:r>
            <a: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ISP-RPPS – Portaria MF nº 01/2017</a:t>
          </a:r>
        </a:p>
      </dgm:t>
    </dgm:pt>
    <dgm:pt modelId="{CE330C2F-41C5-476C-B758-5DFB44505758}" type="parTrans" cxnId="{41F892FE-127C-4B70-931E-9A56C15A51A2}">
      <dgm:prSet/>
      <dgm:spPr/>
      <dgm:t>
        <a:bodyPr/>
        <a:lstStyle/>
        <a:p>
          <a:endParaRPr lang="pt-BR"/>
        </a:p>
      </dgm:t>
    </dgm:pt>
    <dgm:pt modelId="{9A72E622-7D92-4A54-93E8-7272C5F87C72}" type="sibTrans" cxnId="{41F892FE-127C-4B70-931E-9A56C15A51A2}">
      <dgm:prSet/>
      <dgm:spPr/>
      <dgm:t>
        <a:bodyPr/>
        <a:lstStyle/>
        <a:p>
          <a:endParaRPr lang="pt-BR"/>
        </a:p>
      </dgm:t>
    </dgm:pt>
    <dgm:pt modelId="{44BDAF4C-A83D-42B7-8D3E-7D87CBACEBDE}">
      <dgm:prSet phldrT="[Texto]" custT="1"/>
      <dgm:spPr>
        <a:solidFill>
          <a:srgbClr val="0000CC">
            <a:alpha val="0"/>
          </a:srgbClr>
        </a:solidFill>
      </dgm:spPr>
      <dgm:t>
        <a:bodyPr/>
        <a:lstStyle/>
        <a:p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Certificação Institucional do Pró-Gestão RPPS – Portaria MPS nº 185/2015</a:t>
          </a:r>
        </a:p>
      </dgm:t>
    </dgm:pt>
    <dgm:pt modelId="{2971B64E-7EFC-4B65-AC53-1A9847D18894}" type="parTrans" cxnId="{534BF149-B9D3-4305-AD68-1B126B145744}">
      <dgm:prSet/>
      <dgm:spPr/>
      <dgm:t>
        <a:bodyPr/>
        <a:lstStyle/>
        <a:p>
          <a:endParaRPr lang="pt-BR"/>
        </a:p>
      </dgm:t>
    </dgm:pt>
    <dgm:pt modelId="{7DF0BC87-6D28-48DA-B887-DF7AB8B26F6C}" type="sibTrans" cxnId="{534BF149-B9D3-4305-AD68-1B126B145744}">
      <dgm:prSet/>
      <dgm:spPr/>
      <dgm:t>
        <a:bodyPr/>
        <a:lstStyle/>
        <a:p>
          <a:endParaRPr lang="pt-BR"/>
        </a:p>
      </dgm:t>
    </dgm:pt>
    <dgm:pt modelId="{6FD6AEC3-7B81-4448-8D01-1A380339AD78}">
      <dgm:prSet phldrT="[Texto]" custT="1"/>
      <dgm:spPr>
        <a:solidFill>
          <a:srgbClr val="0000CC">
            <a:alpha val="0"/>
          </a:srgbClr>
        </a:solidFill>
      </dgm:spPr>
      <dgm:t>
        <a:bodyPr/>
        <a:lstStyle/>
        <a:p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Requisitos Mínimos para Dirigentes, Conselheiros Deliberativo e Fiscal e Comitê de Investimentos – Lei nº 13.846/2019.</a:t>
          </a:r>
        </a:p>
      </dgm:t>
    </dgm:pt>
    <dgm:pt modelId="{B3F00DC3-2BB9-41A5-B74A-27F349D2CC7A}" type="parTrans" cxnId="{9D225B90-0E44-49D2-80E2-3589377BEE5E}">
      <dgm:prSet/>
      <dgm:spPr/>
      <dgm:t>
        <a:bodyPr/>
        <a:lstStyle/>
        <a:p>
          <a:endParaRPr lang="pt-BR"/>
        </a:p>
      </dgm:t>
    </dgm:pt>
    <dgm:pt modelId="{9E8911D8-D207-4854-922C-CAD7F77E9BAF}" type="sibTrans" cxnId="{9D225B90-0E44-49D2-80E2-3589377BEE5E}">
      <dgm:prSet/>
      <dgm:spPr/>
      <dgm:t>
        <a:bodyPr/>
        <a:lstStyle/>
        <a:p>
          <a:endParaRPr lang="pt-BR"/>
        </a:p>
      </dgm:t>
    </dgm:pt>
    <dgm:pt modelId="{B3B77E3D-C5D8-442D-9864-269CCC610FB9}">
      <dgm:prSet phldrT="[Texto]" custT="1"/>
      <dgm:spPr>
        <a:solidFill>
          <a:srgbClr val="0000CC">
            <a:alpha val="0"/>
          </a:srgbClr>
        </a:solidFill>
      </dgm:spPr>
      <dgm:t>
        <a:bodyPr/>
        <a:lstStyle/>
        <a:p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Aperfeiçoamento da legislação – Portaria MTP nº 1.467/2022, Resolução CMN nº 4.963/2021, Decreto nº  10.188/2019.</a:t>
          </a:r>
        </a:p>
      </dgm:t>
    </dgm:pt>
    <dgm:pt modelId="{6E8CFB97-0339-4098-BC39-DAC4B4A86B83}" type="parTrans" cxnId="{F10D6E55-37F1-4D5E-8BD2-047CE2AF6521}">
      <dgm:prSet/>
      <dgm:spPr/>
      <dgm:t>
        <a:bodyPr/>
        <a:lstStyle/>
        <a:p>
          <a:endParaRPr lang="pt-BR"/>
        </a:p>
      </dgm:t>
    </dgm:pt>
    <dgm:pt modelId="{A72F531A-0B05-49A7-9643-9DC5B5B5129C}" type="sibTrans" cxnId="{F10D6E55-37F1-4D5E-8BD2-047CE2AF6521}">
      <dgm:prSet/>
      <dgm:spPr/>
      <dgm:t>
        <a:bodyPr/>
        <a:lstStyle/>
        <a:p>
          <a:endParaRPr lang="pt-BR"/>
        </a:p>
      </dgm:t>
    </dgm:pt>
    <dgm:pt modelId="{723DC538-B94B-4C8F-A36B-8DA907CA5CD1}">
      <dgm:prSet phldrT="[Texto]" custT="1"/>
      <dgm:spPr>
        <a:solidFill>
          <a:srgbClr val="0000CC">
            <a:alpha val="0"/>
          </a:srgbClr>
        </a:solidFill>
      </dgm:spPr>
      <dgm:t>
        <a:bodyPr/>
        <a:lstStyle/>
        <a:p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Modelos de legislação e Apoio técnico para aprovação da reforma do plano de benefícios – EC 103, de 2019. </a:t>
          </a:r>
        </a:p>
      </dgm:t>
    </dgm:pt>
    <dgm:pt modelId="{D55B6643-0B63-4000-9096-CF9DAA45321A}" type="parTrans" cxnId="{4C0709C6-1995-482D-B43E-81135FEEDFD2}">
      <dgm:prSet/>
      <dgm:spPr/>
      <dgm:t>
        <a:bodyPr/>
        <a:lstStyle/>
        <a:p>
          <a:endParaRPr lang="pt-BR"/>
        </a:p>
      </dgm:t>
    </dgm:pt>
    <dgm:pt modelId="{2E4A15C4-E033-484D-8618-82E5CC13BDA6}" type="sibTrans" cxnId="{4C0709C6-1995-482D-B43E-81135FEEDFD2}">
      <dgm:prSet/>
      <dgm:spPr/>
      <dgm:t>
        <a:bodyPr/>
        <a:lstStyle/>
        <a:p>
          <a:endParaRPr lang="pt-BR"/>
        </a:p>
      </dgm:t>
    </dgm:pt>
    <dgm:pt modelId="{4B02D681-003F-4B8B-B330-3B62A954B991}">
      <dgm:prSet phldrT="[Texto]" custT="1"/>
      <dgm:spPr>
        <a:solidFill>
          <a:srgbClr val="0000CC">
            <a:alpha val="0"/>
          </a:srgbClr>
        </a:solidFill>
      </dgm:spPr>
      <dgm:t>
        <a:bodyPr/>
        <a:lstStyle/>
        <a:p>
          <a:r>
            <a: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Minuta LRP (auto de infração).</a:t>
          </a:r>
        </a:p>
      </dgm:t>
    </dgm:pt>
    <dgm:pt modelId="{C4DF0026-35CB-4ACF-A941-20415A223F4C}" type="parTrans" cxnId="{0C24D38F-2253-4C3B-B7E3-2FFF9E2AEF41}">
      <dgm:prSet/>
      <dgm:spPr/>
      <dgm:t>
        <a:bodyPr/>
        <a:lstStyle/>
        <a:p>
          <a:endParaRPr lang="pt-BR"/>
        </a:p>
      </dgm:t>
    </dgm:pt>
    <dgm:pt modelId="{C2038CDA-6FF1-42C7-91C5-B30DAF70F8DF}" type="sibTrans" cxnId="{0C24D38F-2253-4C3B-B7E3-2FFF9E2AEF41}">
      <dgm:prSet/>
      <dgm:spPr/>
      <dgm:t>
        <a:bodyPr/>
        <a:lstStyle/>
        <a:p>
          <a:endParaRPr lang="pt-BR"/>
        </a:p>
      </dgm:t>
    </dgm:pt>
    <dgm:pt modelId="{CBEDA761-A56F-4036-A3A6-1C1DF976B43F}" type="pres">
      <dgm:prSet presAssocID="{5CCFD829-877D-4020-BE97-910607339F30}" presName="composite" presStyleCnt="0">
        <dgm:presLayoutVars>
          <dgm:chMax val="1"/>
          <dgm:dir/>
          <dgm:resizeHandles val="exact"/>
        </dgm:presLayoutVars>
      </dgm:prSet>
      <dgm:spPr/>
    </dgm:pt>
    <dgm:pt modelId="{41329ACD-C455-4AD1-AA11-787C6D1AD89C}" type="pres">
      <dgm:prSet presAssocID="{5CCFD829-877D-4020-BE97-910607339F30}" presName="radial" presStyleCnt="0">
        <dgm:presLayoutVars>
          <dgm:animLvl val="ctr"/>
        </dgm:presLayoutVars>
      </dgm:prSet>
      <dgm:spPr/>
    </dgm:pt>
    <dgm:pt modelId="{48D49C03-B314-455B-8C49-0EAE50FC199D}" type="pres">
      <dgm:prSet presAssocID="{94CE0B0F-4CB9-4B67-9B1E-354F13E0F664}" presName="centerShape" presStyleLbl="vennNode1" presStyleIdx="0" presStyleCnt="8" custScaleX="79397" custScaleY="63115" custLinFactNeighborX="1725" custLinFactNeighborY="-4140"/>
      <dgm:spPr/>
    </dgm:pt>
    <dgm:pt modelId="{3072488E-E77A-4DF5-BFAC-5D14C91C9D84}" type="pres">
      <dgm:prSet presAssocID="{FD3F015C-2D17-451D-806F-CE2A5648B796}" presName="node" presStyleLbl="vennNode1" presStyleIdx="1" presStyleCnt="8" custScaleX="121427" custScaleY="108599" custRadScaleRad="100190" custRadScaleInc="8112">
        <dgm:presLayoutVars>
          <dgm:bulletEnabled val="1"/>
        </dgm:presLayoutVars>
      </dgm:prSet>
      <dgm:spPr/>
    </dgm:pt>
    <dgm:pt modelId="{7F8D25D6-BF13-4148-8ED0-E1F9144F26E9}" type="pres">
      <dgm:prSet presAssocID="{33E04780-6927-4F2E-BD95-1E80F3825B77}" presName="node" presStyleLbl="vennNode1" presStyleIdx="2" presStyleCnt="8" custScaleY="107042" custRadScaleRad="121449" custRadScaleInc="3315">
        <dgm:presLayoutVars>
          <dgm:bulletEnabled val="1"/>
        </dgm:presLayoutVars>
      </dgm:prSet>
      <dgm:spPr/>
    </dgm:pt>
    <dgm:pt modelId="{59415B40-23CD-4B22-B10E-3C0C3EDA3D11}" type="pres">
      <dgm:prSet presAssocID="{44BDAF4C-A83D-42B7-8D3E-7D87CBACEBDE}" presName="node" presStyleLbl="vennNode1" presStyleIdx="3" presStyleCnt="8" custScaleX="127686" custScaleY="121885" custRadScaleRad="129704" custRadScaleInc="-17039">
        <dgm:presLayoutVars>
          <dgm:bulletEnabled val="1"/>
        </dgm:presLayoutVars>
      </dgm:prSet>
      <dgm:spPr/>
    </dgm:pt>
    <dgm:pt modelId="{830AC8DC-0C07-4B7B-A381-AC7232869953}" type="pres">
      <dgm:prSet presAssocID="{6FD6AEC3-7B81-4448-8D01-1A380339AD78}" presName="node" presStyleLbl="vennNode1" presStyleIdx="4" presStyleCnt="8" custScaleX="140906" custScaleY="120724" custRadScaleRad="92594" custRadScaleInc="-13974">
        <dgm:presLayoutVars>
          <dgm:bulletEnabled val="1"/>
        </dgm:presLayoutVars>
      </dgm:prSet>
      <dgm:spPr/>
    </dgm:pt>
    <dgm:pt modelId="{79DA301F-684C-4FA4-8069-1BC0F458DAA1}" type="pres">
      <dgm:prSet presAssocID="{B3B77E3D-C5D8-442D-9864-269CCC610FB9}" presName="node" presStyleLbl="vennNode1" presStyleIdx="5" presStyleCnt="8" custScaleX="137690" custScaleY="101684" custRadScaleRad="101486" custRadScaleInc="19598">
        <dgm:presLayoutVars>
          <dgm:bulletEnabled val="1"/>
        </dgm:presLayoutVars>
      </dgm:prSet>
      <dgm:spPr/>
    </dgm:pt>
    <dgm:pt modelId="{E42A1F2F-C4A0-49AB-A5AE-A7CF1FB9584D}" type="pres">
      <dgm:prSet presAssocID="{723DC538-B94B-4C8F-A36B-8DA907CA5CD1}" presName="node" presStyleLbl="vennNode1" presStyleIdx="6" presStyleCnt="8" custScaleX="130467" custScaleY="121643" custRadScaleRad="116523" custRadScaleInc="25250">
        <dgm:presLayoutVars>
          <dgm:bulletEnabled val="1"/>
        </dgm:presLayoutVars>
      </dgm:prSet>
      <dgm:spPr/>
    </dgm:pt>
    <dgm:pt modelId="{A6C0A99C-D030-43C2-9C84-534CAEFB36AD}" type="pres">
      <dgm:prSet presAssocID="{4B02D681-003F-4B8B-B330-3B62A954B991}" presName="node" presStyleLbl="vennNode1" presStyleIdx="7" presStyleCnt="8" custScaleX="100768" custScaleY="98935" custRadScaleRad="110103" custRadScaleInc="16295">
        <dgm:presLayoutVars>
          <dgm:bulletEnabled val="1"/>
        </dgm:presLayoutVars>
      </dgm:prSet>
      <dgm:spPr/>
    </dgm:pt>
  </dgm:ptLst>
  <dgm:cxnLst>
    <dgm:cxn modelId="{AC901600-27D9-4F95-8370-4FAF6648F2A0}" type="presOf" srcId="{44BDAF4C-A83D-42B7-8D3E-7D87CBACEBDE}" destId="{59415B40-23CD-4B22-B10E-3C0C3EDA3D11}" srcOrd="0" destOrd="0" presId="urn:microsoft.com/office/officeart/2005/8/layout/radial3"/>
    <dgm:cxn modelId="{91106A15-961C-4971-B629-35FD5B2BA6EC}" type="presOf" srcId="{5CCFD829-877D-4020-BE97-910607339F30}" destId="{CBEDA761-A56F-4036-A3A6-1C1DF976B43F}" srcOrd="0" destOrd="0" presId="urn:microsoft.com/office/officeart/2005/8/layout/radial3"/>
    <dgm:cxn modelId="{307F6840-0273-44EB-90D1-9C9C26C09E71}" srcId="{94CE0B0F-4CB9-4B67-9B1E-354F13E0F664}" destId="{FD3F015C-2D17-451D-806F-CE2A5648B796}" srcOrd="0" destOrd="0" parTransId="{04433DF4-E504-40A4-A2A4-0B8F66FA3393}" sibTransId="{E2E087F5-77D9-40B8-ABFA-0560C857CB89}"/>
    <dgm:cxn modelId="{534BF149-B9D3-4305-AD68-1B126B145744}" srcId="{94CE0B0F-4CB9-4B67-9B1E-354F13E0F664}" destId="{44BDAF4C-A83D-42B7-8D3E-7D87CBACEBDE}" srcOrd="2" destOrd="0" parTransId="{2971B64E-7EFC-4B65-AC53-1A9847D18894}" sibTransId="{7DF0BC87-6D28-48DA-B887-DF7AB8B26F6C}"/>
    <dgm:cxn modelId="{F10D6E55-37F1-4D5E-8BD2-047CE2AF6521}" srcId="{94CE0B0F-4CB9-4B67-9B1E-354F13E0F664}" destId="{B3B77E3D-C5D8-442D-9864-269CCC610FB9}" srcOrd="4" destOrd="0" parTransId="{6E8CFB97-0339-4098-BC39-DAC4B4A86B83}" sibTransId="{A72F531A-0B05-49A7-9643-9DC5B5B5129C}"/>
    <dgm:cxn modelId="{3DF8B985-5428-4B24-86BE-B2837AF4A756}" type="presOf" srcId="{4B02D681-003F-4B8B-B330-3B62A954B991}" destId="{A6C0A99C-D030-43C2-9C84-534CAEFB36AD}" srcOrd="0" destOrd="0" presId="urn:microsoft.com/office/officeart/2005/8/layout/radial3"/>
    <dgm:cxn modelId="{9B131A8C-840C-4700-A2F6-2D015F624C38}" type="presOf" srcId="{FD3F015C-2D17-451D-806F-CE2A5648B796}" destId="{3072488E-E77A-4DF5-BFAC-5D14C91C9D84}" srcOrd="0" destOrd="0" presId="urn:microsoft.com/office/officeart/2005/8/layout/radial3"/>
    <dgm:cxn modelId="{0C24D38F-2253-4C3B-B7E3-2FFF9E2AEF41}" srcId="{94CE0B0F-4CB9-4B67-9B1E-354F13E0F664}" destId="{4B02D681-003F-4B8B-B330-3B62A954B991}" srcOrd="6" destOrd="0" parTransId="{C4DF0026-35CB-4ACF-A941-20415A223F4C}" sibTransId="{C2038CDA-6FF1-42C7-91C5-B30DAF70F8DF}"/>
    <dgm:cxn modelId="{9D225B90-0E44-49D2-80E2-3589377BEE5E}" srcId="{94CE0B0F-4CB9-4B67-9B1E-354F13E0F664}" destId="{6FD6AEC3-7B81-4448-8D01-1A380339AD78}" srcOrd="3" destOrd="0" parTransId="{B3F00DC3-2BB9-41A5-B74A-27F349D2CC7A}" sibTransId="{9E8911D8-D207-4854-922C-CAD7F77E9BAF}"/>
    <dgm:cxn modelId="{AA9F3A97-9983-4310-8456-75FE43F7BE6E}" srcId="{5CCFD829-877D-4020-BE97-910607339F30}" destId="{94CE0B0F-4CB9-4B67-9B1E-354F13E0F664}" srcOrd="0" destOrd="0" parTransId="{124B613E-E289-431C-AB45-FE925CC136EA}" sibTransId="{886C68A8-4959-4884-8C96-4203C0823918}"/>
    <dgm:cxn modelId="{476EAC98-11F5-44C9-A899-AA0542670553}" type="presOf" srcId="{33E04780-6927-4F2E-BD95-1E80F3825B77}" destId="{7F8D25D6-BF13-4148-8ED0-E1F9144F26E9}" srcOrd="0" destOrd="0" presId="urn:microsoft.com/office/officeart/2005/8/layout/radial3"/>
    <dgm:cxn modelId="{A17BBEB9-B870-4C2A-A049-5D537287E176}" type="presOf" srcId="{723DC538-B94B-4C8F-A36B-8DA907CA5CD1}" destId="{E42A1F2F-C4A0-49AB-A5AE-A7CF1FB9584D}" srcOrd="0" destOrd="0" presId="urn:microsoft.com/office/officeart/2005/8/layout/radial3"/>
    <dgm:cxn modelId="{E92C55C2-9E6F-44FD-9C0D-D69AA44186E8}" type="presOf" srcId="{94CE0B0F-4CB9-4B67-9B1E-354F13E0F664}" destId="{48D49C03-B314-455B-8C49-0EAE50FC199D}" srcOrd="0" destOrd="0" presId="urn:microsoft.com/office/officeart/2005/8/layout/radial3"/>
    <dgm:cxn modelId="{2AC906C5-B7E4-4546-9812-72089C16FD8D}" type="presOf" srcId="{6FD6AEC3-7B81-4448-8D01-1A380339AD78}" destId="{830AC8DC-0C07-4B7B-A381-AC7232869953}" srcOrd="0" destOrd="0" presId="urn:microsoft.com/office/officeart/2005/8/layout/radial3"/>
    <dgm:cxn modelId="{4C0709C6-1995-482D-B43E-81135FEEDFD2}" srcId="{94CE0B0F-4CB9-4B67-9B1E-354F13E0F664}" destId="{723DC538-B94B-4C8F-A36B-8DA907CA5CD1}" srcOrd="5" destOrd="0" parTransId="{D55B6643-0B63-4000-9096-CF9DAA45321A}" sibTransId="{2E4A15C4-E033-484D-8618-82E5CC13BDA6}"/>
    <dgm:cxn modelId="{BCD88FF2-05E3-4F8D-BA36-AB2EC2479249}" type="presOf" srcId="{B3B77E3D-C5D8-442D-9864-269CCC610FB9}" destId="{79DA301F-684C-4FA4-8069-1BC0F458DAA1}" srcOrd="0" destOrd="0" presId="urn:microsoft.com/office/officeart/2005/8/layout/radial3"/>
    <dgm:cxn modelId="{41F892FE-127C-4B70-931E-9A56C15A51A2}" srcId="{94CE0B0F-4CB9-4B67-9B1E-354F13E0F664}" destId="{33E04780-6927-4F2E-BD95-1E80F3825B77}" srcOrd="1" destOrd="0" parTransId="{CE330C2F-41C5-476C-B758-5DFB44505758}" sibTransId="{9A72E622-7D92-4A54-93E8-7272C5F87C72}"/>
    <dgm:cxn modelId="{401DB341-1951-4B6E-87D3-66E930686BE3}" type="presParOf" srcId="{CBEDA761-A56F-4036-A3A6-1C1DF976B43F}" destId="{41329ACD-C455-4AD1-AA11-787C6D1AD89C}" srcOrd="0" destOrd="0" presId="urn:microsoft.com/office/officeart/2005/8/layout/radial3"/>
    <dgm:cxn modelId="{D8B04A3F-44C9-4BC1-A7EF-8924E5EAF8CC}" type="presParOf" srcId="{41329ACD-C455-4AD1-AA11-787C6D1AD89C}" destId="{48D49C03-B314-455B-8C49-0EAE50FC199D}" srcOrd="0" destOrd="0" presId="urn:microsoft.com/office/officeart/2005/8/layout/radial3"/>
    <dgm:cxn modelId="{21DA8E24-BCD3-4C89-854F-BE776877012B}" type="presParOf" srcId="{41329ACD-C455-4AD1-AA11-787C6D1AD89C}" destId="{3072488E-E77A-4DF5-BFAC-5D14C91C9D84}" srcOrd="1" destOrd="0" presId="urn:microsoft.com/office/officeart/2005/8/layout/radial3"/>
    <dgm:cxn modelId="{39ED6215-D600-408B-8EF1-B606E8038A90}" type="presParOf" srcId="{41329ACD-C455-4AD1-AA11-787C6D1AD89C}" destId="{7F8D25D6-BF13-4148-8ED0-E1F9144F26E9}" srcOrd="2" destOrd="0" presId="urn:microsoft.com/office/officeart/2005/8/layout/radial3"/>
    <dgm:cxn modelId="{C3F836B9-8D31-4871-B7FB-BD693367BE19}" type="presParOf" srcId="{41329ACD-C455-4AD1-AA11-787C6D1AD89C}" destId="{59415B40-23CD-4B22-B10E-3C0C3EDA3D11}" srcOrd="3" destOrd="0" presId="urn:microsoft.com/office/officeart/2005/8/layout/radial3"/>
    <dgm:cxn modelId="{99D67422-071D-486F-9499-D8FCBDE538AE}" type="presParOf" srcId="{41329ACD-C455-4AD1-AA11-787C6D1AD89C}" destId="{830AC8DC-0C07-4B7B-A381-AC7232869953}" srcOrd="4" destOrd="0" presId="urn:microsoft.com/office/officeart/2005/8/layout/radial3"/>
    <dgm:cxn modelId="{312301E1-DCCE-4A85-AA4D-ED6C39DD13D5}" type="presParOf" srcId="{41329ACD-C455-4AD1-AA11-787C6D1AD89C}" destId="{79DA301F-684C-4FA4-8069-1BC0F458DAA1}" srcOrd="5" destOrd="0" presId="urn:microsoft.com/office/officeart/2005/8/layout/radial3"/>
    <dgm:cxn modelId="{2D296CA2-CB4A-4B91-B76E-147A9BB96CDC}" type="presParOf" srcId="{41329ACD-C455-4AD1-AA11-787C6D1AD89C}" destId="{E42A1F2F-C4A0-49AB-A5AE-A7CF1FB9584D}" srcOrd="6" destOrd="0" presId="urn:microsoft.com/office/officeart/2005/8/layout/radial3"/>
    <dgm:cxn modelId="{BDD508D3-2E6F-4855-8B44-A7A3F06B8886}" type="presParOf" srcId="{41329ACD-C455-4AD1-AA11-787C6D1AD89C}" destId="{A6C0A99C-D030-43C2-9C84-534CAEFB36AD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88007F-FAB4-446D-AE42-C124EB97541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6B3CAE5-BFA9-4F2A-8A2F-1A08F035618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Benefícios</a:t>
          </a:r>
        </a:p>
      </dgm:t>
    </dgm:pt>
    <dgm:pt modelId="{9716F12F-1407-4F67-AFDA-86028CE1508A}" type="parTrans" cxnId="{CE5EEC8E-4935-43D4-B55F-B4C8040BD31B}">
      <dgm:prSet/>
      <dgm:spPr/>
      <dgm:t>
        <a:bodyPr/>
        <a:lstStyle/>
        <a:p>
          <a:endParaRPr lang="pt-BR"/>
        </a:p>
      </dgm:t>
    </dgm:pt>
    <dgm:pt modelId="{E0A65DF2-739B-4D85-9882-B72C64055DAC}" type="sibTrans" cxnId="{CE5EEC8E-4935-43D4-B55F-B4C8040BD31B}">
      <dgm:prSet/>
      <dgm:spPr/>
      <dgm:t>
        <a:bodyPr/>
        <a:lstStyle/>
        <a:p>
          <a:endParaRPr lang="pt-BR"/>
        </a:p>
      </dgm:t>
    </dgm:pt>
    <dgm:pt modelId="{6929EDB6-3C39-4123-A7B0-9B0754994C11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Processo estruturado de concessão de benefícios </a:t>
          </a:r>
          <a:r>
            <a:rPr lang="pt-BR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pt-BR" sz="1400" i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manualização</a:t>
          </a:r>
          <a:r>
            <a:rPr lang="pt-BR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dos procedimentos)</a:t>
          </a:r>
        </a:p>
      </dgm:t>
    </dgm:pt>
    <dgm:pt modelId="{A2601C0A-E666-4B10-9695-6C57F97B0DAA}" type="parTrans" cxnId="{65B5A852-730A-4684-96D3-2E8C5F9CCE6F}">
      <dgm:prSet/>
      <dgm:spPr/>
      <dgm:t>
        <a:bodyPr/>
        <a:lstStyle/>
        <a:p>
          <a:endParaRPr lang="pt-BR"/>
        </a:p>
      </dgm:t>
    </dgm:pt>
    <dgm:pt modelId="{B7875283-1B09-4043-B7CE-F0850B88E944}" type="sibTrans" cxnId="{65B5A852-730A-4684-96D3-2E8C5F9CCE6F}">
      <dgm:prSet/>
      <dgm:spPr/>
      <dgm:t>
        <a:bodyPr/>
        <a:lstStyle/>
        <a:p>
          <a:endParaRPr lang="pt-BR"/>
        </a:p>
      </dgm:t>
    </dgm:pt>
    <dgm:pt modelId="{C8DA4636-2CD1-40CF-9351-8BB4823BFD6A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Política de pessoal fundamentada em estudo atuarial para demonstrar o seu impacto no EFA do RPPS</a:t>
          </a:r>
        </a:p>
      </dgm:t>
    </dgm:pt>
    <dgm:pt modelId="{248396CA-FD36-4651-BC87-FC8B8AA37AF1}" type="parTrans" cxnId="{F6E90494-418B-43BA-A793-324B9725B34C}">
      <dgm:prSet/>
      <dgm:spPr/>
      <dgm:t>
        <a:bodyPr/>
        <a:lstStyle/>
        <a:p>
          <a:endParaRPr lang="pt-BR"/>
        </a:p>
      </dgm:t>
    </dgm:pt>
    <dgm:pt modelId="{CC1E258E-E73F-49B0-B7A6-8A9C2CC31632}" type="sibTrans" cxnId="{F6E90494-418B-43BA-A793-324B9725B34C}">
      <dgm:prSet/>
      <dgm:spPr/>
      <dgm:t>
        <a:bodyPr/>
        <a:lstStyle/>
        <a:p>
          <a:endParaRPr lang="pt-BR"/>
        </a:p>
      </dgm:t>
    </dgm:pt>
    <dgm:pt modelId="{308DDA44-D9DE-461D-87DC-145167CCCA96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Instituição de Unidade Gestora Única</a:t>
          </a:r>
        </a:p>
      </dgm:t>
    </dgm:pt>
    <dgm:pt modelId="{ED054D67-9AF9-48BF-9167-95E2795DD1F1}" type="parTrans" cxnId="{177E966E-4226-4097-B460-839F964BAB5A}">
      <dgm:prSet/>
      <dgm:spPr/>
      <dgm:t>
        <a:bodyPr/>
        <a:lstStyle/>
        <a:p>
          <a:endParaRPr lang="pt-BR"/>
        </a:p>
      </dgm:t>
    </dgm:pt>
    <dgm:pt modelId="{CFA55782-3D4D-48FB-9878-3A3DE3A33B13}" type="sibTrans" cxnId="{177E966E-4226-4097-B460-839F964BAB5A}">
      <dgm:prSet/>
      <dgm:spPr/>
      <dgm:t>
        <a:bodyPr/>
        <a:lstStyle/>
        <a:p>
          <a:endParaRPr lang="pt-BR"/>
        </a:p>
      </dgm:t>
    </dgm:pt>
    <dgm:pt modelId="{1F19B6BB-3EF4-4B03-96C5-67641AE06399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Reforma das regras de benefícios</a:t>
          </a:r>
        </a:p>
      </dgm:t>
    </dgm:pt>
    <dgm:pt modelId="{FFA9DFBB-D72C-409B-AF11-91DD5DF77085}" type="parTrans" cxnId="{CBD30850-C918-4E6C-B3A2-F692F839B889}">
      <dgm:prSet/>
      <dgm:spPr/>
      <dgm:t>
        <a:bodyPr/>
        <a:lstStyle/>
        <a:p>
          <a:endParaRPr lang="pt-BR"/>
        </a:p>
      </dgm:t>
    </dgm:pt>
    <dgm:pt modelId="{FEADC9D9-C1EC-461F-9597-E5625CD5BE55}" type="sibTrans" cxnId="{CBD30850-C918-4E6C-B3A2-F692F839B889}">
      <dgm:prSet/>
      <dgm:spPr/>
      <dgm:t>
        <a:bodyPr/>
        <a:lstStyle/>
        <a:p>
          <a:endParaRPr lang="pt-BR"/>
        </a:p>
      </dgm:t>
    </dgm:pt>
    <dgm:pt modelId="{77D71A3B-BB5D-4AD5-BEA0-E880F6DB715B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Instituição do RPC</a:t>
          </a:r>
        </a:p>
      </dgm:t>
    </dgm:pt>
    <dgm:pt modelId="{722342B5-17C0-444F-8AD9-14F67E6C2D49}" type="parTrans" cxnId="{472B1CB4-9B8C-47AB-866D-52CEAAFB0444}">
      <dgm:prSet/>
      <dgm:spPr/>
      <dgm:t>
        <a:bodyPr/>
        <a:lstStyle/>
        <a:p>
          <a:endParaRPr lang="pt-BR"/>
        </a:p>
      </dgm:t>
    </dgm:pt>
    <dgm:pt modelId="{175566C2-E2F4-4EA9-9C2A-9B53463F3B95}" type="sibTrans" cxnId="{472B1CB4-9B8C-47AB-866D-52CEAAFB0444}">
      <dgm:prSet/>
      <dgm:spPr/>
      <dgm:t>
        <a:bodyPr/>
        <a:lstStyle/>
        <a:p>
          <a:endParaRPr lang="pt-BR"/>
        </a:p>
      </dgm:t>
    </dgm:pt>
    <dgm:pt modelId="{6A787597-1C56-44AA-98DF-2BD39A05DDEF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Gestão da Folha de Pagamento</a:t>
          </a:r>
        </a:p>
      </dgm:t>
    </dgm:pt>
    <dgm:pt modelId="{C0247D97-1A81-44D6-9128-6968612C0178}" type="parTrans" cxnId="{AEE8F680-EFA7-4025-87EC-EB59B28F27F8}">
      <dgm:prSet/>
      <dgm:spPr/>
      <dgm:t>
        <a:bodyPr/>
        <a:lstStyle/>
        <a:p>
          <a:endParaRPr lang="pt-BR"/>
        </a:p>
      </dgm:t>
    </dgm:pt>
    <dgm:pt modelId="{59477F60-687A-4C4C-9808-E88A53835981}" type="sibTrans" cxnId="{AEE8F680-EFA7-4025-87EC-EB59B28F27F8}">
      <dgm:prSet/>
      <dgm:spPr/>
      <dgm:t>
        <a:bodyPr/>
        <a:lstStyle/>
        <a:p>
          <a:endParaRPr lang="pt-BR"/>
        </a:p>
      </dgm:t>
    </dgm:pt>
    <dgm:pt modelId="{4B24EA35-7DF3-4798-BE0E-F3215239F2E4}" type="pres">
      <dgm:prSet presAssocID="{A088007F-FAB4-446D-AE42-C124EB9754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849FA2-10B4-44B0-B6BF-38128A2FEBA1}" type="pres">
      <dgm:prSet presAssocID="{76B3CAE5-BFA9-4F2A-8A2F-1A08F0356183}" presName="centerShape" presStyleLbl="node0" presStyleIdx="0" presStyleCnt="1" custScaleX="221963" custScaleY="139708" custLinFactNeighborX="897" custLinFactNeighborY="6339"/>
      <dgm:spPr/>
    </dgm:pt>
    <dgm:pt modelId="{A3C1F8FA-A398-4C9E-A1FF-9B20E0C80977}" type="pres">
      <dgm:prSet presAssocID="{A2601C0A-E666-4B10-9695-6C57F97B0DAA}" presName="parTrans" presStyleLbl="sibTrans2D1" presStyleIdx="0" presStyleCnt="6"/>
      <dgm:spPr/>
    </dgm:pt>
    <dgm:pt modelId="{09BAF702-1A44-45D2-81D3-7EAE7FB77DCC}" type="pres">
      <dgm:prSet presAssocID="{A2601C0A-E666-4B10-9695-6C57F97B0DAA}" presName="connectorText" presStyleLbl="sibTrans2D1" presStyleIdx="0" presStyleCnt="6"/>
      <dgm:spPr/>
    </dgm:pt>
    <dgm:pt modelId="{0E9FCF8A-4685-47E1-81B2-4E21FDC779A9}" type="pres">
      <dgm:prSet presAssocID="{6929EDB6-3C39-4123-A7B0-9B0754994C11}" presName="node" presStyleLbl="node1" presStyleIdx="0" presStyleCnt="6" custScaleX="206276" custScaleY="141827" custRadScaleRad="91059" custRadScaleInc="-6155">
        <dgm:presLayoutVars>
          <dgm:bulletEnabled val="1"/>
        </dgm:presLayoutVars>
      </dgm:prSet>
      <dgm:spPr/>
    </dgm:pt>
    <dgm:pt modelId="{8298BC67-14A7-44BF-8520-D58E0BB3BAA0}" type="pres">
      <dgm:prSet presAssocID="{248396CA-FD36-4651-BC87-FC8B8AA37AF1}" presName="parTrans" presStyleLbl="sibTrans2D1" presStyleIdx="1" presStyleCnt="6"/>
      <dgm:spPr/>
    </dgm:pt>
    <dgm:pt modelId="{442FE346-D332-4CAE-80A1-205F41B5D5B7}" type="pres">
      <dgm:prSet presAssocID="{248396CA-FD36-4651-BC87-FC8B8AA37AF1}" presName="connectorText" presStyleLbl="sibTrans2D1" presStyleIdx="1" presStyleCnt="6"/>
      <dgm:spPr/>
    </dgm:pt>
    <dgm:pt modelId="{97AF7235-202C-47C4-A674-904F72ADF788}" type="pres">
      <dgm:prSet presAssocID="{C8DA4636-2CD1-40CF-9351-8BB4823BFD6A}" presName="node" presStyleLbl="node1" presStyleIdx="1" presStyleCnt="6" custScaleX="221863" custScaleY="167427" custRadScaleRad="242714" custRadScaleInc="39387">
        <dgm:presLayoutVars>
          <dgm:bulletEnabled val="1"/>
        </dgm:presLayoutVars>
      </dgm:prSet>
      <dgm:spPr/>
    </dgm:pt>
    <dgm:pt modelId="{6169CDB4-C1ED-404B-BE4A-4BDE83C4F841}" type="pres">
      <dgm:prSet presAssocID="{ED054D67-9AF9-48BF-9167-95E2795DD1F1}" presName="parTrans" presStyleLbl="sibTrans2D1" presStyleIdx="2" presStyleCnt="6"/>
      <dgm:spPr/>
    </dgm:pt>
    <dgm:pt modelId="{69BB9BF4-43AB-4433-9043-A05A33587956}" type="pres">
      <dgm:prSet presAssocID="{ED054D67-9AF9-48BF-9167-95E2795DD1F1}" presName="connectorText" presStyleLbl="sibTrans2D1" presStyleIdx="2" presStyleCnt="6"/>
      <dgm:spPr/>
    </dgm:pt>
    <dgm:pt modelId="{D20D1A59-7158-4085-A37A-7AD881CF133D}" type="pres">
      <dgm:prSet presAssocID="{308DDA44-D9DE-461D-87DC-145167CCCA96}" presName="node" presStyleLbl="node1" presStyleIdx="2" presStyleCnt="6" custScaleX="181703" custScaleY="153107" custRadScaleRad="238792" custRadScaleInc="-48949">
        <dgm:presLayoutVars>
          <dgm:bulletEnabled val="1"/>
        </dgm:presLayoutVars>
      </dgm:prSet>
      <dgm:spPr/>
    </dgm:pt>
    <dgm:pt modelId="{AF8312A1-529C-47EE-B42C-81493CA87D50}" type="pres">
      <dgm:prSet presAssocID="{FFA9DFBB-D72C-409B-AF11-91DD5DF77085}" presName="parTrans" presStyleLbl="sibTrans2D1" presStyleIdx="3" presStyleCnt="6"/>
      <dgm:spPr/>
    </dgm:pt>
    <dgm:pt modelId="{322F22D1-0EAE-4724-BAAE-C360B8863400}" type="pres">
      <dgm:prSet presAssocID="{FFA9DFBB-D72C-409B-AF11-91DD5DF77085}" presName="connectorText" presStyleLbl="sibTrans2D1" presStyleIdx="3" presStyleCnt="6"/>
      <dgm:spPr/>
    </dgm:pt>
    <dgm:pt modelId="{E80B680F-0A7E-41C4-9946-DA43D47A7A33}" type="pres">
      <dgm:prSet presAssocID="{1F19B6BB-3EF4-4B03-96C5-67641AE06399}" presName="node" presStyleLbl="node1" presStyleIdx="3" presStyleCnt="6" custScaleX="145263" custScaleY="99106" custRadScaleRad="96953" custRadScaleInc="-7096">
        <dgm:presLayoutVars>
          <dgm:bulletEnabled val="1"/>
        </dgm:presLayoutVars>
      </dgm:prSet>
      <dgm:spPr/>
    </dgm:pt>
    <dgm:pt modelId="{C2F92A83-5CBB-4A2F-BC8B-4681343C2DC4}" type="pres">
      <dgm:prSet presAssocID="{722342B5-17C0-444F-8AD9-14F67E6C2D49}" presName="parTrans" presStyleLbl="sibTrans2D1" presStyleIdx="4" presStyleCnt="6"/>
      <dgm:spPr/>
    </dgm:pt>
    <dgm:pt modelId="{ED1E57D8-FD24-4F57-84CF-C8450ACBAEF3}" type="pres">
      <dgm:prSet presAssocID="{722342B5-17C0-444F-8AD9-14F67E6C2D49}" presName="connectorText" presStyleLbl="sibTrans2D1" presStyleIdx="4" presStyleCnt="6"/>
      <dgm:spPr/>
    </dgm:pt>
    <dgm:pt modelId="{CF0CA048-6381-40BD-A43B-5C3AF85778C9}" type="pres">
      <dgm:prSet presAssocID="{77D71A3B-BB5D-4AD5-BEA0-E880F6DB715B}" presName="node" presStyleLbl="node1" presStyleIdx="4" presStyleCnt="6" custScaleX="110915" custRadScaleRad="230518" custRadScaleInc="55074">
        <dgm:presLayoutVars>
          <dgm:bulletEnabled val="1"/>
        </dgm:presLayoutVars>
      </dgm:prSet>
      <dgm:spPr/>
    </dgm:pt>
    <dgm:pt modelId="{184D5DD7-F69E-4337-88B1-3706869AA170}" type="pres">
      <dgm:prSet presAssocID="{C0247D97-1A81-44D6-9128-6968612C0178}" presName="parTrans" presStyleLbl="sibTrans2D1" presStyleIdx="5" presStyleCnt="6"/>
      <dgm:spPr/>
    </dgm:pt>
    <dgm:pt modelId="{61CD7B96-5A97-4F99-B3C7-65A2B0E90583}" type="pres">
      <dgm:prSet presAssocID="{C0247D97-1A81-44D6-9128-6968612C0178}" presName="connectorText" presStyleLbl="sibTrans2D1" presStyleIdx="5" presStyleCnt="6"/>
      <dgm:spPr/>
    </dgm:pt>
    <dgm:pt modelId="{D80FE43D-59A1-4548-9F39-33403A40ADAE}" type="pres">
      <dgm:prSet presAssocID="{6A787597-1C56-44AA-98DF-2BD39A05DDEF}" presName="node" presStyleLbl="node1" presStyleIdx="5" presStyleCnt="6" custScaleX="147013" custScaleY="128484" custRadScaleRad="228241" custRadScaleInc="-34445">
        <dgm:presLayoutVars>
          <dgm:bulletEnabled val="1"/>
        </dgm:presLayoutVars>
      </dgm:prSet>
      <dgm:spPr/>
    </dgm:pt>
  </dgm:ptLst>
  <dgm:cxnLst>
    <dgm:cxn modelId="{9DA20805-B428-4CF0-9269-E917D250937A}" type="presOf" srcId="{77D71A3B-BB5D-4AD5-BEA0-E880F6DB715B}" destId="{CF0CA048-6381-40BD-A43B-5C3AF85778C9}" srcOrd="0" destOrd="0" presId="urn:microsoft.com/office/officeart/2005/8/layout/radial5"/>
    <dgm:cxn modelId="{E8373E0A-C9E3-4734-98FD-63D1B4917C04}" type="presOf" srcId="{FFA9DFBB-D72C-409B-AF11-91DD5DF77085}" destId="{AF8312A1-529C-47EE-B42C-81493CA87D50}" srcOrd="0" destOrd="0" presId="urn:microsoft.com/office/officeart/2005/8/layout/radial5"/>
    <dgm:cxn modelId="{E3238F0E-A65B-4AE0-B6D9-51287CD2DF57}" type="presOf" srcId="{1F19B6BB-3EF4-4B03-96C5-67641AE06399}" destId="{E80B680F-0A7E-41C4-9946-DA43D47A7A33}" srcOrd="0" destOrd="0" presId="urn:microsoft.com/office/officeart/2005/8/layout/radial5"/>
    <dgm:cxn modelId="{FA9BE814-C96C-4E4C-8C5A-63367CDB058F}" type="presOf" srcId="{C0247D97-1A81-44D6-9128-6968612C0178}" destId="{61CD7B96-5A97-4F99-B3C7-65A2B0E90583}" srcOrd="1" destOrd="0" presId="urn:microsoft.com/office/officeart/2005/8/layout/radial5"/>
    <dgm:cxn modelId="{A6FF7E1C-F051-4E49-A824-3E4D7939BD48}" type="presOf" srcId="{6A787597-1C56-44AA-98DF-2BD39A05DDEF}" destId="{D80FE43D-59A1-4548-9F39-33403A40ADAE}" srcOrd="0" destOrd="0" presId="urn:microsoft.com/office/officeart/2005/8/layout/radial5"/>
    <dgm:cxn modelId="{9391A62F-6641-447B-A96A-FABF7431FF00}" type="presOf" srcId="{248396CA-FD36-4651-BC87-FC8B8AA37AF1}" destId="{8298BC67-14A7-44BF-8520-D58E0BB3BAA0}" srcOrd="0" destOrd="0" presId="urn:microsoft.com/office/officeart/2005/8/layout/radial5"/>
    <dgm:cxn modelId="{E64D9140-04E8-43F9-8946-5F022772E659}" type="presOf" srcId="{248396CA-FD36-4651-BC87-FC8B8AA37AF1}" destId="{442FE346-D332-4CAE-80A1-205F41B5D5B7}" srcOrd="1" destOrd="0" presId="urn:microsoft.com/office/officeart/2005/8/layout/radial5"/>
    <dgm:cxn modelId="{177E966E-4226-4097-B460-839F964BAB5A}" srcId="{76B3CAE5-BFA9-4F2A-8A2F-1A08F0356183}" destId="{308DDA44-D9DE-461D-87DC-145167CCCA96}" srcOrd="2" destOrd="0" parTransId="{ED054D67-9AF9-48BF-9167-95E2795DD1F1}" sibTransId="{CFA55782-3D4D-48FB-9878-3A3DE3A33B13}"/>
    <dgm:cxn modelId="{CBD30850-C918-4E6C-B3A2-F692F839B889}" srcId="{76B3CAE5-BFA9-4F2A-8A2F-1A08F0356183}" destId="{1F19B6BB-3EF4-4B03-96C5-67641AE06399}" srcOrd="3" destOrd="0" parTransId="{FFA9DFBB-D72C-409B-AF11-91DD5DF77085}" sibTransId="{FEADC9D9-C1EC-461F-9597-E5625CD5BE55}"/>
    <dgm:cxn modelId="{65B5A852-730A-4684-96D3-2E8C5F9CCE6F}" srcId="{76B3CAE5-BFA9-4F2A-8A2F-1A08F0356183}" destId="{6929EDB6-3C39-4123-A7B0-9B0754994C11}" srcOrd="0" destOrd="0" parTransId="{A2601C0A-E666-4B10-9695-6C57F97B0DAA}" sibTransId="{B7875283-1B09-4043-B7CE-F0850B88E944}"/>
    <dgm:cxn modelId="{AA86BE54-2DC9-4FA5-8D60-B098372DF980}" type="presOf" srcId="{FFA9DFBB-D72C-409B-AF11-91DD5DF77085}" destId="{322F22D1-0EAE-4724-BAAE-C360B8863400}" srcOrd="1" destOrd="0" presId="urn:microsoft.com/office/officeart/2005/8/layout/radial5"/>
    <dgm:cxn modelId="{D3C78C58-BAEF-43CD-9E87-3F30DEBC812D}" type="presOf" srcId="{308DDA44-D9DE-461D-87DC-145167CCCA96}" destId="{D20D1A59-7158-4085-A37A-7AD881CF133D}" srcOrd="0" destOrd="0" presId="urn:microsoft.com/office/officeart/2005/8/layout/radial5"/>
    <dgm:cxn modelId="{71C34E7A-257D-4601-BC5B-23EF9DFC4DFB}" type="presOf" srcId="{6929EDB6-3C39-4123-A7B0-9B0754994C11}" destId="{0E9FCF8A-4685-47E1-81B2-4E21FDC779A9}" srcOrd="0" destOrd="0" presId="urn:microsoft.com/office/officeart/2005/8/layout/radial5"/>
    <dgm:cxn modelId="{B2C8707B-4638-4A51-86AB-23CDC44E5BF2}" type="presOf" srcId="{722342B5-17C0-444F-8AD9-14F67E6C2D49}" destId="{ED1E57D8-FD24-4F57-84CF-C8450ACBAEF3}" srcOrd="1" destOrd="0" presId="urn:microsoft.com/office/officeart/2005/8/layout/radial5"/>
    <dgm:cxn modelId="{AEE8F680-EFA7-4025-87EC-EB59B28F27F8}" srcId="{76B3CAE5-BFA9-4F2A-8A2F-1A08F0356183}" destId="{6A787597-1C56-44AA-98DF-2BD39A05DDEF}" srcOrd="5" destOrd="0" parTransId="{C0247D97-1A81-44D6-9128-6968612C0178}" sibTransId="{59477F60-687A-4C4C-9808-E88A53835981}"/>
    <dgm:cxn modelId="{CE5EEC8E-4935-43D4-B55F-B4C8040BD31B}" srcId="{A088007F-FAB4-446D-AE42-C124EB975415}" destId="{76B3CAE5-BFA9-4F2A-8A2F-1A08F0356183}" srcOrd="0" destOrd="0" parTransId="{9716F12F-1407-4F67-AFDA-86028CE1508A}" sibTransId="{E0A65DF2-739B-4D85-9882-B72C64055DAC}"/>
    <dgm:cxn modelId="{F6E90494-418B-43BA-A793-324B9725B34C}" srcId="{76B3CAE5-BFA9-4F2A-8A2F-1A08F0356183}" destId="{C8DA4636-2CD1-40CF-9351-8BB4823BFD6A}" srcOrd="1" destOrd="0" parTransId="{248396CA-FD36-4651-BC87-FC8B8AA37AF1}" sibTransId="{CC1E258E-E73F-49B0-B7A6-8A9C2CC31632}"/>
    <dgm:cxn modelId="{806034A2-296D-415C-96D1-D16A2853F84A}" type="presOf" srcId="{A2601C0A-E666-4B10-9695-6C57F97B0DAA}" destId="{09BAF702-1A44-45D2-81D3-7EAE7FB77DCC}" srcOrd="1" destOrd="0" presId="urn:microsoft.com/office/officeart/2005/8/layout/radial5"/>
    <dgm:cxn modelId="{EBBA6DA7-A95F-440E-A8C9-BC6B22DE4EC2}" type="presOf" srcId="{76B3CAE5-BFA9-4F2A-8A2F-1A08F0356183}" destId="{78849FA2-10B4-44B0-B6BF-38128A2FEBA1}" srcOrd="0" destOrd="0" presId="urn:microsoft.com/office/officeart/2005/8/layout/radial5"/>
    <dgm:cxn modelId="{E419A9AC-900B-48BD-B45E-8FC787150F85}" type="presOf" srcId="{A088007F-FAB4-446D-AE42-C124EB975415}" destId="{4B24EA35-7DF3-4798-BE0E-F3215239F2E4}" srcOrd="0" destOrd="0" presId="urn:microsoft.com/office/officeart/2005/8/layout/radial5"/>
    <dgm:cxn modelId="{F2B962B2-331C-4BE6-8D9F-16F5C7D77B15}" type="presOf" srcId="{A2601C0A-E666-4B10-9695-6C57F97B0DAA}" destId="{A3C1F8FA-A398-4C9E-A1FF-9B20E0C80977}" srcOrd="0" destOrd="0" presId="urn:microsoft.com/office/officeart/2005/8/layout/radial5"/>
    <dgm:cxn modelId="{472B1CB4-9B8C-47AB-866D-52CEAAFB0444}" srcId="{76B3CAE5-BFA9-4F2A-8A2F-1A08F0356183}" destId="{77D71A3B-BB5D-4AD5-BEA0-E880F6DB715B}" srcOrd="4" destOrd="0" parTransId="{722342B5-17C0-444F-8AD9-14F67E6C2D49}" sibTransId="{175566C2-E2F4-4EA9-9C2A-9B53463F3B95}"/>
    <dgm:cxn modelId="{37C951BB-0DE5-4058-B056-E16AC78E94C6}" type="presOf" srcId="{ED054D67-9AF9-48BF-9167-95E2795DD1F1}" destId="{69BB9BF4-43AB-4433-9043-A05A33587956}" srcOrd="1" destOrd="0" presId="urn:microsoft.com/office/officeart/2005/8/layout/radial5"/>
    <dgm:cxn modelId="{3EC591CA-8E8F-40B3-A4B2-C6DDF7677D36}" type="presOf" srcId="{C8DA4636-2CD1-40CF-9351-8BB4823BFD6A}" destId="{97AF7235-202C-47C4-A674-904F72ADF788}" srcOrd="0" destOrd="0" presId="urn:microsoft.com/office/officeart/2005/8/layout/radial5"/>
    <dgm:cxn modelId="{AAABCED3-F1E3-478E-A698-F0BEC7C6E703}" type="presOf" srcId="{ED054D67-9AF9-48BF-9167-95E2795DD1F1}" destId="{6169CDB4-C1ED-404B-BE4A-4BDE83C4F841}" srcOrd="0" destOrd="0" presId="urn:microsoft.com/office/officeart/2005/8/layout/radial5"/>
    <dgm:cxn modelId="{FD236ED9-9453-4CF9-9E9A-4424D67FE6C6}" type="presOf" srcId="{C0247D97-1A81-44D6-9128-6968612C0178}" destId="{184D5DD7-F69E-4337-88B1-3706869AA170}" srcOrd="0" destOrd="0" presId="urn:microsoft.com/office/officeart/2005/8/layout/radial5"/>
    <dgm:cxn modelId="{A9803CEB-DDB9-488F-A55D-19A851275DBB}" type="presOf" srcId="{722342B5-17C0-444F-8AD9-14F67E6C2D49}" destId="{C2F92A83-5CBB-4A2F-BC8B-4681343C2DC4}" srcOrd="0" destOrd="0" presId="urn:microsoft.com/office/officeart/2005/8/layout/radial5"/>
    <dgm:cxn modelId="{B67B0103-109C-4C8F-9C8A-3D8661BE74C1}" type="presParOf" srcId="{4B24EA35-7DF3-4798-BE0E-F3215239F2E4}" destId="{78849FA2-10B4-44B0-B6BF-38128A2FEBA1}" srcOrd="0" destOrd="0" presId="urn:microsoft.com/office/officeart/2005/8/layout/radial5"/>
    <dgm:cxn modelId="{6D1A5167-61B5-4B8A-BB6E-4213E8EE00F3}" type="presParOf" srcId="{4B24EA35-7DF3-4798-BE0E-F3215239F2E4}" destId="{A3C1F8FA-A398-4C9E-A1FF-9B20E0C80977}" srcOrd="1" destOrd="0" presId="urn:microsoft.com/office/officeart/2005/8/layout/radial5"/>
    <dgm:cxn modelId="{746E592F-2B0D-436D-8514-4CB1870ED1F2}" type="presParOf" srcId="{A3C1F8FA-A398-4C9E-A1FF-9B20E0C80977}" destId="{09BAF702-1A44-45D2-81D3-7EAE7FB77DCC}" srcOrd="0" destOrd="0" presId="urn:microsoft.com/office/officeart/2005/8/layout/radial5"/>
    <dgm:cxn modelId="{58014D2A-BE9C-439E-85F0-27DB6A82E19F}" type="presParOf" srcId="{4B24EA35-7DF3-4798-BE0E-F3215239F2E4}" destId="{0E9FCF8A-4685-47E1-81B2-4E21FDC779A9}" srcOrd="2" destOrd="0" presId="urn:microsoft.com/office/officeart/2005/8/layout/radial5"/>
    <dgm:cxn modelId="{63632634-A030-40E0-9C81-E0A6CC49FB8F}" type="presParOf" srcId="{4B24EA35-7DF3-4798-BE0E-F3215239F2E4}" destId="{8298BC67-14A7-44BF-8520-D58E0BB3BAA0}" srcOrd="3" destOrd="0" presId="urn:microsoft.com/office/officeart/2005/8/layout/radial5"/>
    <dgm:cxn modelId="{6A0E6A5D-35BB-42CF-B224-ACECF7EA50C5}" type="presParOf" srcId="{8298BC67-14A7-44BF-8520-D58E0BB3BAA0}" destId="{442FE346-D332-4CAE-80A1-205F41B5D5B7}" srcOrd="0" destOrd="0" presId="urn:microsoft.com/office/officeart/2005/8/layout/radial5"/>
    <dgm:cxn modelId="{BD1EC138-6408-421A-AE96-B16A8F09E024}" type="presParOf" srcId="{4B24EA35-7DF3-4798-BE0E-F3215239F2E4}" destId="{97AF7235-202C-47C4-A674-904F72ADF788}" srcOrd="4" destOrd="0" presId="urn:microsoft.com/office/officeart/2005/8/layout/radial5"/>
    <dgm:cxn modelId="{2C83010B-2596-4C8B-BFBF-360FA3AD5388}" type="presParOf" srcId="{4B24EA35-7DF3-4798-BE0E-F3215239F2E4}" destId="{6169CDB4-C1ED-404B-BE4A-4BDE83C4F841}" srcOrd="5" destOrd="0" presId="urn:microsoft.com/office/officeart/2005/8/layout/radial5"/>
    <dgm:cxn modelId="{63C18C26-0DF6-4124-9EF9-8253732121A6}" type="presParOf" srcId="{6169CDB4-C1ED-404B-BE4A-4BDE83C4F841}" destId="{69BB9BF4-43AB-4433-9043-A05A33587956}" srcOrd="0" destOrd="0" presId="urn:microsoft.com/office/officeart/2005/8/layout/radial5"/>
    <dgm:cxn modelId="{CAF02777-165C-4045-A24D-6CD0E0938174}" type="presParOf" srcId="{4B24EA35-7DF3-4798-BE0E-F3215239F2E4}" destId="{D20D1A59-7158-4085-A37A-7AD881CF133D}" srcOrd="6" destOrd="0" presId="urn:microsoft.com/office/officeart/2005/8/layout/radial5"/>
    <dgm:cxn modelId="{E066E73D-D898-4310-B247-96142683D5C4}" type="presParOf" srcId="{4B24EA35-7DF3-4798-BE0E-F3215239F2E4}" destId="{AF8312A1-529C-47EE-B42C-81493CA87D50}" srcOrd="7" destOrd="0" presId="urn:microsoft.com/office/officeart/2005/8/layout/radial5"/>
    <dgm:cxn modelId="{BD366169-F94A-422A-BC5E-FB03B875ED7D}" type="presParOf" srcId="{AF8312A1-529C-47EE-B42C-81493CA87D50}" destId="{322F22D1-0EAE-4724-BAAE-C360B8863400}" srcOrd="0" destOrd="0" presId="urn:microsoft.com/office/officeart/2005/8/layout/radial5"/>
    <dgm:cxn modelId="{DFA36604-F58D-4009-8EB9-1850EAC20BB3}" type="presParOf" srcId="{4B24EA35-7DF3-4798-BE0E-F3215239F2E4}" destId="{E80B680F-0A7E-41C4-9946-DA43D47A7A33}" srcOrd="8" destOrd="0" presId="urn:microsoft.com/office/officeart/2005/8/layout/radial5"/>
    <dgm:cxn modelId="{F5543965-DE74-48E1-AC99-EF028828E961}" type="presParOf" srcId="{4B24EA35-7DF3-4798-BE0E-F3215239F2E4}" destId="{C2F92A83-5CBB-4A2F-BC8B-4681343C2DC4}" srcOrd="9" destOrd="0" presId="urn:microsoft.com/office/officeart/2005/8/layout/radial5"/>
    <dgm:cxn modelId="{009AFC81-8B82-4104-B258-E2AA27FFABE7}" type="presParOf" srcId="{C2F92A83-5CBB-4A2F-BC8B-4681343C2DC4}" destId="{ED1E57D8-FD24-4F57-84CF-C8450ACBAEF3}" srcOrd="0" destOrd="0" presId="urn:microsoft.com/office/officeart/2005/8/layout/radial5"/>
    <dgm:cxn modelId="{28DEDD76-1C20-42E4-B61D-91E59EC038FE}" type="presParOf" srcId="{4B24EA35-7DF3-4798-BE0E-F3215239F2E4}" destId="{CF0CA048-6381-40BD-A43B-5C3AF85778C9}" srcOrd="10" destOrd="0" presId="urn:microsoft.com/office/officeart/2005/8/layout/radial5"/>
    <dgm:cxn modelId="{A9E889BD-D1F4-4F61-A432-5C4ACD5E789D}" type="presParOf" srcId="{4B24EA35-7DF3-4798-BE0E-F3215239F2E4}" destId="{184D5DD7-F69E-4337-88B1-3706869AA170}" srcOrd="11" destOrd="0" presId="urn:microsoft.com/office/officeart/2005/8/layout/radial5"/>
    <dgm:cxn modelId="{BB8D90F5-0779-4BB0-91EB-82B8274ADBC7}" type="presParOf" srcId="{184D5DD7-F69E-4337-88B1-3706869AA170}" destId="{61CD7B96-5A97-4F99-B3C7-65A2B0E90583}" srcOrd="0" destOrd="0" presId="urn:microsoft.com/office/officeart/2005/8/layout/radial5"/>
    <dgm:cxn modelId="{7D3FA16D-88B4-470A-9819-E3052AB39CA6}" type="presParOf" srcId="{4B24EA35-7DF3-4798-BE0E-F3215239F2E4}" destId="{D80FE43D-59A1-4548-9F39-33403A40ADA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088007F-FAB4-446D-AE42-C124EB97541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6B3CAE5-BFA9-4F2A-8A2F-1A08F035618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Compensação Previdenciária</a:t>
          </a:r>
        </a:p>
      </dgm:t>
    </dgm:pt>
    <dgm:pt modelId="{9716F12F-1407-4F67-AFDA-86028CE1508A}" type="parTrans" cxnId="{CE5EEC8E-4935-43D4-B55F-B4C8040BD31B}">
      <dgm:prSet/>
      <dgm:spPr/>
      <dgm:t>
        <a:bodyPr/>
        <a:lstStyle/>
        <a:p>
          <a:endParaRPr lang="pt-BR"/>
        </a:p>
      </dgm:t>
    </dgm:pt>
    <dgm:pt modelId="{E0A65DF2-739B-4D85-9882-B72C64055DAC}" type="sibTrans" cxnId="{CE5EEC8E-4935-43D4-B55F-B4C8040BD31B}">
      <dgm:prSet/>
      <dgm:spPr/>
      <dgm:t>
        <a:bodyPr/>
        <a:lstStyle/>
        <a:p>
          <a:endParaRPr lang="pt-BR"/>
        </a:p>
      </dgm:t>
    </dgm:pt>
    <dgm:pt modelId="{6929EDB6-3C39-4123-A7B0-9B0754994C11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Operacionalização da compensação previdenciária</a:t>
          </a:r>
        </a:p>
      </dgm:t>
    </dgm:pt>
    <dgm:pt modelId="{A2601C0A-E666-4B10-9695-6C57F97B0DAA}" type="parTrans" cxnId="{65B5A852-730A-4684-96D3-2E8C5F9CCE6F}">
      <dgm:prSet/>
      <dgm:spPr/>
      <dgm:t>
        <a:bodyPr/>
        <a:lstStyle/>
        <a:p>
          <a:endParaRPr lang="pt-BR"/>
        </a:p>
      </dgm:t>
    </dgm:pt>
    <dgm:pt modelId="{B7875283-1B09-4043-B7CE-F0850B88E944}" type="sibTrans" cxnId="{65B5A852-730A-4684-96D3-2E8C5F9CCE6F}">
      <dgm:prSet/>
      <dgm:spPr/>
      <dgm:t>
        <a:bodyPr/>
        <a:lstStyle/>
        <a:p>
          <a:endParaRPr lang="pt-BR"/>
        </a:p>
      </dgm:t>
    </dgm:pt>
    <dgm:pt modelId="{C8DA4636-2CD1-40CF-9351-8BB4823BFD6A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Celebração do termo de adesão com SRPC/MPS</a:t>
          </a:r>
        </a:p>
      </dgm:t>
    </dgm:pt>
    <dgm:pt modelId="{248396CA-FD36-4651-BC87-FC8B8AA37AF1}" type="parTrans" cxnId="{F6E90494-418B-43BA-A793-324B9725B34C}">
      <dgm:prSet/>
      <dgm:spPr/>
      <dgm:t>
        <a:bodyPr/>
        <a:lstStyle/>
        <a:p>
          <a:endParaRPr lang="pt-BR"/>
        </a:p>
      </dgm:t>
    </dgm:pt>
    <dgm:pt modelId="{CC1E258E-E73F-49B0-B7A6-8A9C2CC31632}" type="sibTrans" cxnId="{F6E90494-418B-43BA-A793-324B9725B34C}">
      <dgm:prSet/>
      <dgm:spPr/>
      <dgm:t>
        <a:bodyPr/>
        <a:lstStyle/>
        <a:p>
          <a:endParaRPr lang="pt-BR"/>
        </a:p>
      </dgm:t>
    </dgm:pt>
    <dgm:pt modelId="{308DDA44-D9DE-461D-87DC-145167CCCA96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Contratação da DATAPREV para utilização do COMPREV</a:t>
          </a:r>
        </a:p>
      </dgm:t>
    </dgm:pt>
    <dgm:pt modelId="{ED054D67-9AF9-48BF-9167-95E2795DD1F1}" type="parTrans" cxnId="{177E966E-4226-4097-B460-839F964BAB5A}">
      <dgm:prSet/>
      <dgm:spPr/>
      <dgm:t>
        <a:bodyPr/>
        <a:lstStyle/>
        <a:p>
          <a:endParaRPr lang="pt-BR"/>
        </a:p>
      </dgm:t>
    </dgm:pt>
    <dgm:pt modelId="{CFA55782-3D4D-48FB-9878-3A3DE3A33B13}" type="sibTrans" cxnId="{177E966E-4226-4097-B460-839F964BAB5A}">
      <dgm:prSet/>
      <dgm:spPr/>
      <dgm:t>
        <a:bodyPr/>
        <a:lstStyle/>
        <a:p>
          <a:endParaRPr lang="pt-BR"/>
        </a:p>
      </dgm:t>
    </dgm:pt>
    <dgm:pt modelId="{4B24EA35-7DF3-4798-BE0E-F3215239F2E4}" type="pres">
      <dgm:prSet presAssocID="{A088007F-FAB4-446D-AE42-C124EB9754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849FA2-10B4-44B0-B6BF-38128A2FEBA1}" type="pres">
      <dgm:prSet presAssocID="{76B3CAE5-BFA9-4F2A-8A2F-1A08F0356183}" presName="centerShape" presStyleLbl="node0" presStyleIdx="0" presStyleCnt="1" custScaleX="184134" custScaleY="139451" custLinFactNeighborX="1691" custLinFactNeighborY="-29557"/>
      <dgm:spPr/>
    </dgm:pt>
    <dgm:pt modelId="{A3C1F8FA-A398-4C9E-A1FF-9B20E0C80977}" type="pres">
      <dgm:prSet presAssocID="{A2601C0A-E666-4B10-9695-6C57F97B0DAA}" presName="parTrans" presStyleLbl="sibTrans2D1" presStyleIdx="0" presStyleCnt="3"/>
      <dgm:spPr/>
    </dgm:pt>
    <dgm:pt modelId="{09BAF702-1A44-45D2-81D3-7EAE7FB77DCC}" type="pres">
      <dgm:prSet presAssocID="{A2601C0A-E666-4B10-9695-6C57F97B0DAA}" presName="connectorText" presStyleLbl="sibTrans2D1" presStyleIdx="0" presStyleCnt="3"/>
      <dgm:spPr/>
    </dgm:pt>
    <dgm:pt modelId="{0E9FCF8A-4685-47E1-81B2-4E21FDC779A9}" type="pres">
      <dgm:prSet presAssocID="{6929EDB6-3C39-4123-A7B0-9B0754994C11}" presName="node" presStyleLbl="node1" presStyleIdx="0" presStyleCnt="3" custScaleX="189793" custScaleY="157005" custRadScaleRad="192167" custRadScaleInc="-121728">
        <dgm:presLayoutVars>
          <dgm:bulletEnabled val="1"/>
        </dgm:presLayoutVars>
      </dgm:prSet>
      <dgm:spPr/>
    </dgm:pt>
    <dgm:pt modelId="{8298BC67-14A7-44BF-8520-D58E0BB3BAA0}" type="pres">
      <dgm:prSet presAssocID="{248396CA-FD36-4651-BC87-FC8B8AA37AF1}" presName="parTrans" presStyleLbl="sibTrans2D1" presStyleIdx="1" presStyleCnt="3"/>
      <dgm:spPr/>
    </dgm:pt>
    <dgm:pt modelId="{442FE346-D332-4CAE-80A1-205F41B5D5B7}" type="pres">
      <dgm:prSet presAssocID="{248396CA-FD36-4651-BC87-FC8B8AA37AF1}" presName="connectorText" presStyleLbl="sibTrans2D1" presStyleIdx="1" presStyleCnt="3"/>
      <dgm:spPr/>
    </dgm:pt>
    <dgm:pt modelId="{97AF7235-202C-47C4-A674-904F72ADF788}" type="pres">
      <dgm:prSet presAssocID="{C8DA4636-2CD1-40CF-9351-8BB4823BFD6A}" presName="node" presStyleLbl="node1" presStyleIdx="1" presStyleCnt="3" custScaleX="165664" custScaleY="126446" custRadScaleRad="205088" custRadScaleInc="-77752">
        <dgm:presLayoutVars>
          <dgm:bulletEnabled val="1"/>
        </dgm:presLayoutVars>
      </dgm:prSet>
      <dgm:spPr/>
    </dgm:pt>
    <dgm:pt modelId="{6169CDB4-C1ED-404B-BE4A-4BDE83C4F841}" type="pres">
      <dgm:prSet presAssocID="{ED054D67-9AF9-48BF-9167-95E2795DD1F1}" presName="parTrans" presStyleLbl="sibTrans2D1" presStyleIdx="2" presStyleCnt="3"/>
      <dgm:spPr/>
    </dgm:pt>
    <dgm:pt modelId="{69BB9BF4-43AB-4433-9043-A05A33587956}" type="pres">
      <dgm:prSet presAssocID="{ED054D67-9AF9-48BF-9167-95E2795DD1F1}" presName="connectorText" presStyleLbl="sibTrans2D1" presStyleIdx="2" presStyleCnt="3"/>
      <dgm:spPr/>
    </dgm:pt>
    <dgm:pt modelId="{D20D1A59-7158-4085-A37A-7AD881CF133D}" type="pres">
      <dgm:prSet presAssocID="{308DDA44-D9DE-461D-87DC-145167CCCA96}" presName="node" presStyleLbl="node1" presStyleIdx="2" presStyleCnt="3" custScaleX="163821" custScaleY="87938" custRadScaleRad="49738" custRadScaleInc="-106684">
        <dgm:presLayoutVars>
          <dgm:bulletEnabled val="1"/>
        </dgm:presLayoutVars>
      </dgm:prSet>
      <dgm:spPr/>
    </dgm:pt>
  </dgm:ptLst>
  <dgm:cxnLst>
    <dgm:cxn modelId="{9391A62F-6641-447B-A96A-FABF7431FF00}" type="presOf" srcId="{248396CA-FD36-4651-BC87-FC8B8AA37AF1}" destId="{8298BC67-14A7-44BF-8520-D58E0BB3BAA0}" srcOrd="0" destOrd="0" presId="urn:microsoft.com/office/officeart/2005/8/layout/radial5"/>
    <dgm:cxn modelId="{E64D9140-04E8-43F9-8946-5F022772E659}" type="presOf" srcId="{248396CA-FD36-4651-BC87-FC8B8AA37AF1}" destId="{442FE346-D332-4CAE-80A1-205F41B5D5B7}" srcOrd="1" destOrd="0" presId="urn:microsoft.com/office/officeart/2005/8/layout/radial5"/>
    <dgm:cxn modelId="{177E966E-4226-4097-B460-839F964BAB5A}" srcId="{76B3CAE5-BFA9-4F2A-8A2F-1A08F0356183}" destId="{308DDA44-D9DE-461D-87DC-145167CCCA96}" srcOrd="2" destOrd="0" parTransId="{ED054D67-9AF9-48BF-9167-95E2795DD1F1}" sibTransId="{CFA55782-3D4D-48FB-9878-3A3DE3A33B13}"/>
    <dgm:cxn modelId="{65B5A852-730A-4684-96D3-2E8C5F9CCE6F}" srcId="{76B3CAE5-BFA9-4F2A-8A2F-1A08F0356183}" destId="{6929EDB6-3C39-4123-A7B0-9B0754994C11}" srcOrd="0" destOrd="0" parTransId="{A2601C0A-E666-4B10-9695-6C57F97B0DAA}" sibTransId="{B7875283-1B09-4043-B7CE-F0850B88E944}"/>
    <dgm:cxn modelId="{D3C78C58-BAEF-43CD-9E87-3F30DEBC812D}" type="presOf" srcId="{308DDA44-D9DE-461D-87DC-145167CCCA96}" destId="{D20D1A59-7158-4085-A37A-7AD881CF133D}" srcOrd="0" destOrd="0" presId="urn:microsoft.com/office/officeart/2005/8/layout/radial5"/>
    <dgm:cxn modelId="{71C34E7A-257D-4601-BC5B-23EF9DFC4DFB}" type="presOf" srcId="{6929EDB6-3C39-4123-A7B0-9B0754994C11}" destId="{0E9FCF8A-4685-47E1-81B2-4E21FDC779A9}" srcOrd="0" destOrd="0" presId="urn:microsoft.com/office/officeart/2005/8/layout/radial5"/>
    <dgm:cxn modelId="{CE5EEC8E-4935-43D4-B55F-B4C8040BD31B}" srcId="{A088007F-FAB4-446D-AE42-C124EB975415}" destId="{76B3CAE5-BFA9-4F2A-8A2F-1A08F0356183}" srcOrd="0" destOrd="0" parTransId="{9716F12F-1407-4F67-AFDA-86028CE1508A}" sibTransId="{E0A65DF2-739B-4D85-9882-B72C64055DAC}"/>
    <dgm:cxn modelId="{F6E90494-418B-43BA-A793-324B9725B34C}" srcId="{76B3CAE5-BFA9-4F2A-8A2F-1A08F0356183}" destId="{C8DA4636-2CD1-40CF-9351-8BB4823BFD6A}" srcOrd="1" destOrd="0" parTransId="{248396CA-FD36-4651-BC87-FC8B8AA37AF1}" sibTransId="{CC1E258E-E73F-49B0-B7A6-8A9C2CC31632}"/>
    <dgm:cxn modelId="{806034A2-296D-415C-96D1-D16A2853F84A}" type="presOf" srcId="{A2601C0A-E666-4B10-9695-6C57F97B0DAA}" destId="{09BAF702-1A44-45D2-81D3-7EAE7FB77DCC}" srcOrd="1" destOrd="0" presId="urn:microsoft.com/office/officeart/2005/8/layout/radial5"/>
    <dgm:cxn modelId="{EBBA6DA7-A95F-440E-A8C9-BC6B22DE4EC2}" type="presOf" srcId="{76B3CAE5-BFA9-4F2A-8A2F-1A08F0356183}" destId="{78849FA2-10B4-44B0-B6BF-38128A2FEBA1}" srcOrd="0" destOrd="0" presId="urn:microsoft.com/office/officeart/2005/8/layout/radial5"/>
    <dgm:cxn modelId="{E419A9AC-900B-48BD-B45E-8FC787150F85}" type="presOf" srcId="{A088007F-FAB4-446D-AE42-C124EB975415}" destId="{4B24EA35-7DF3-4798-BE0E-F3215239F2E4}" srcOrd="0" destOrd="0" presId="urn:microsoft.com/office/officeart/2005/8/layout/radial5"/>
    <dgm:cxn modelId="{F2B962B2-331C-4BE6-8D9F-16F5C7D77B15}" type="presOf" srcId="{A2601C0A-E666-4B10-9695-6C57F97B0DAA}" destId="{A3C1F8FA-A398-4C9E-A1FF-9B20E0C80977}" srcOrd="0" destOrd="0" presId="urn:microsoft.com/office/officeart/2005/8/layout/radial5"/>
    <dgm:cxn modelId="{37C951BB-0DE5-4058-B056-E16AC78E94C6}" type="presOf" srcId="{ED054D67-9AF9-48BF-9167-95E2795DD1F1}" destId="{69BB9BF4-43AB-4433-9043-A05A33587956}" srcOrd="1" destOrd="0" presId="urn:microsoft.com/office/officeart/2005/8/layout/radial5"/>
    <dgm:cxn modelId="{3EC591CA-8E8F-40B3-A4B2-C6DDF7677D36}" type="presOf" srcId="{C8DA4636-2CD1-40CF-9351-8BB4823BFD6A}" destId="{97AF7235-202C-47C4-A674-904F72ADF788}" srcOrd="0" destOrd="0" presId="urn:microsoft.com/office/officeart/2005/8/layout/radial5"/>
    <dgm:cxn modelId="{AAABCED3-F1E3-478E-A698-F0BEC7C6E703}" type="presOf" srcId="{ED054D67-9AF9-48BF-9167-95E2795DD1F1}" destId="{6169CDB4-C1ED-404B-BE4A-4BDE83C4F841}" srcOrd="0" destOrd="0" presId="urn:microsoft.com/office/officeart/2005/8/layout/radial5"/>
    <dgm:cxn modelId="{B67B0103-109C-4C8F-9C8A-3D8661BE74C1}" type="presParOf" srcId="{4B24EA35-7DF3-4798-BE0E-F3215239F2E4}" destId="{78849FA2-10B4-44B0-B6BF-38128A2FEBA1}" srcOrd="0" destOrd="0" presId="urn:microsoft.com/office/officeart/2005/8/layout/radial5"/>
    <dgm:cxn modelId="{6D1A5167-61B5-4B8A-BB6E-4213E8EE00F3}" type="presParOf" srcId="{4B24EA35-7DF3-4798-BE0E-F3215239F2E4}" destId="{A3C1F8FA-A398-4C9E-A1FF-9B20E0C80977}" srcOrd="1" destOrd="0" presId="urn:microsoft.com/office/officeart/2005/8/layout/radial5"/>
    <dgm:cxn modelId="{746E592F-2B0D-436D-8514-4CB1870ED1F2}" type="presParOf" srcId="{A3C1F8FA-A398-4C9E-A1FF-9B20E0C80977}" destId="{09BAF702-1A44-45D2-81D3-7EAE7FB77DCC}" srcOrd="0" destOrd="0" presId="urn:microsoft.com/office/officeart/2005/8/layout/radial5"/>
    <dgm:cxn modelId="{58014D2A-BE9C-439E-85F0-27DB6A82E19F}" type="presParOf" srcId="{4B24EA35-7DF3-4798-BE0E-F3215239F2E4}" destId="{0E9FCF8A-4685-47E1-81B2-4E21FDC779A9}" srcOrd="2" destOrd="0" presId="urn:microsoft.com/office/officeart/2005/8/layout/radial5"/>
    <dgm:cxn modelId="{63632634-A030-40E0-9C81-E0A6CC49FB8F}" type="presParOf" srcId="{4B24EA35-7DF3-4798-BE0E-F3215239F2E4}" destId="{8298BC67-14A7-44BF-8520-D58E0BB3BAA0}" srcOrd="3" destOrd="0" presId="urn:microsoft.com/office/officeart/2005/8/layout/radial5"/>
    <dgm:cxn modelId="{6A0E6A5D-35BB-42CF-B224-ACECF7EA50C5}" type="presParOf" srcId="{8298BC67-14A7-44BF-8520-D58E0BB3BAA0}" destId="{442FE346-D332-4CAE-80A1-205F41B5D5B7}" srcOrd="0" destOrd="0" presId="urn:microsoft.com/office/officeart/2005/8/layout/radial5"/>
    <dgm:cxn modelId="{BD1EC138-6408-421A-AE96-B16A8F09E024}" type="presParOf" srcId="{4B24EA35-7DF3-4798-BE0E-F3215239F2E4}" destId="{97AF7235-202C-47C4-A674-904F72ADF788}" srcOrd="4" destOrd="0" presId="urn:microsoft.com/office/officeart/2005/8/layout/radial5"/>
    <dgm:cxn modelId="{2C83010B-2596-4C8B-BFBF-360FA3AD5388}" type="presParOf" srcId="{4B24EA35-7DF3-4798-BE0E-F3215239F2E4}" destId="{6169CDB4-C1ED-404B-BE4A-4BDE83C4F841}" srcOrd="5" destOrd="0" presId="urn:microsoft.com/office/officeart/2005/8/layout/radial5"/>
    <dgm:cxn modelId="{63C18C26-0DF6-4124-9EF9-8253732121A6}" type="presParOf" srcId="{6169CDB4-C1ED-404B-BE4A-4BDE83C4F841}" destId="{69BB9BF4-43AB-4433-9043-A05A33587956}" srcOrd="0" destOrd="0" presId="urn:microsoft.com/office/officeart/2005/8/layout/radial5"/>
    <dgm:cxn modelId="{CAF02777-165C-4045-A24D-6CD0E0938174}" type="presParOf" srcId="{4B24EA35-7DF3-4798-BE0E-F3215239F2E4}" destId="{D20D1A59-7158-4085-A37A-7AD881CF133D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088007F-FAB4-446D-AE42-C124EB97541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6B3CAE5-BFA9-4F2A-8A2F-1A08F035618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Profissionalização da Gestão </a:t>
          </a:r>
        </a:p>
      </dgm:t>
    </dgm:pt>
    <dgm:pt modelId="{9716F12F-1407-4F67-AFDA-86028CE1508A}" type="parTrans" cxnId="{CE5EEC8E-4935-43D4-B55F-B4C8040BD31B}">
      <dgm:prSet/>
      <dgm:spPr/>
      <dgm:t>
        <a:bodyPr/>
        <a:lstStyle/>
        <a:p>
          <a:endParaRPr lang="pt-BR"/>
        </a:p>
      </dgm:t>
    </dgm:pt>
    <dgm:pt modelId="{E0A65DF2-739B-4D85-9882-B72C64055DAC}" type="sibTrans" cxnId="{CE5EEC8E-4935-43D4-B55F-B4C8040BD31B}">
      <dgm:prSet/>
      <dgm:spPr/>
      <dgm:t>
        <a:bodyPr/>
        <a:lstStyle/>
        <a:p>
          <a:endParaRPr lang="pt-BR"/>
        </a:p>
      </dgm:t>
    </dgm:pt>
    <dgm:pt modelId="{6929EDB6-3C39-4123-A7B0-9B0754994C11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Transparência, prestação de contas, controle e participação dos segurados nos órgãos de gestão e governança</a:t>
          </a:r>
        </a:p>
      </dgm:t>
    </dgm:pt>
    <dgm:pt modelId="{A2601C0A-E666-4B10-9695-6C57F97B0DAA}" type="parTrans" cxnId="{65B5A852-730A-4684-96D3-2E8C5F9CCE6F}">
      <dgm:prSet/>
      <dgm:spPr/>
      <dgm:t>
        <a:bodyPr/>
        <a:lstStyle/>
        <a:p>
          <a:endParaRPr lang="pt-BR"/>
        </a:p>
      </dgm:t>
    </dgm:pt>
    <dgm:pt modelId="{B7875283-1B09-4043-B7CE-F0850B88E944}" type="sibTrans" cxnId="{65B5A852-730A-4684-96D3-2E8C5F9CCE6F}">
      <dgm:prSet/>
      <dgm:spPr/>
      <dgm:t>
        <a:bodyPr/>
        <a:lstStyle/>
        <a:p>
          <a:endParaRPr lang="pt-BR"/>
        </a:p>
      </dgm:t>
    </dgm:pt>
    <dgm:pt modelId="{C8DA4636-2CD1-40CF-9351-8BB4823BFD6A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Certificação Institucional do Pró-Gestão RPPS </a:t>
          </a:r>
        </a:p>
      </dgm:t>
    </dgm:pt>
    <dgm:pt modelId="{248396CA-FD36-4651-BC87-FC8B8AA37AF1}" type="parTrans" cxnId="{F6E90494-418B-43BA-A793-324B9725B34C}">
      <dgm:prSet/>
      <dgm:spPr/>
      <dgm:t>
        <a:bodyPr/>
        <a:lstStyle/>
        <a:p>
          <a:endParaRPr lang="pt-BR"/>
        </a:p>
      </dgm:t>
    </dgm:pt>
    <dgm:pt modelId="{CC1E258E-E73F-49B0-B7A6-8A9C2CC31632}" type="sibTrans" cxnId="{F6E90494-418B-43BA-A793-324B9725B34C}">
      <dgm:prSet/>
      <dgm:spPr/>
      <dgm:t>
        <a:bodyPr/>
        <a:lstStyle/>
        <a:p>
          <a:endParaRPr lang="pt-BR"/>
        </a:p>
      </dgm:t>
    </dgm:pt>
    <dgm:pt modelId="{308DDA44-D9DE-461D-87DC-145167CCCA96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CRP Administrativo</a:t>
          </a:r>
        </a:p>
      </dgm:t>
    </dgm:pt>
    <dgm:pt modelId="{ED054D67-9AF9-48BF-9167-95E2795DD1F1}" type="parTrans" cxnId="{177E966E-4226-4097-B460-839F964BAB5A}">
      <dgm:prSet/>
      <dgm:spPr/>
      <dgm:t>
        <a:bodyPr/>
        <a:lstStyle/>
        <a:p>
          <a:endParaRPr lang="pt-BR"/>
        </a:p>
      </dgm:t>
    </dgm:pt>
    <dgm:pt modelId="{CFA55782-3D4D-48FB-9878-3A3DE3A33B13}" type="sibTrans" cxnId="{177E966E-4226-4097-B460-839F964BAB5A}">
      <dgm:prSet/>
      <dgm:spPr/>
      <dgm:t>
        <a:bodyPr/>
        <a:lstStyle/>
        <a:p>
          <a:endParaRPr lang="pt-BR"/>
        </a:p>
      </dgm:t>
    </dgm:pt>
    <dgm:pt modelId="{1F19B6BB-3EF4-4B03-96C5-67641AE06399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Certificação Profissional: capacitação e qualificação dos dirigentes e conselheiros.</a:t>
          </a:r>
        </a:p>
        <a:p>
          <a:r>
            <a:rPr lang="pt-BR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FA9DFBB-D72C-409B-AF11-91DD5DF77085}" type="parTrans" cxnId="{CBD30850-C918-4E6C-B3A2-F692F839B889}">
      <dgm:prSet/>
      <dgm:spPr/>
      <dgm:t>
        <a:bodyPr/>
        <a:lstStyle/>
        <a:p>
          <a:endParaRPr lang="pt-BR"/>
        </a:p>
      </dgm:t>
    </dgm:pt>
    <dgm:pt modelId="{FEADC9D9-C1EC-461F-9597-E5625CD5BE55}" type="sibTrans" cxnId="{CBD30850-C918-4E6C-B3A2-F692F839B889}">
      <dgm:prSet/>
      <dgm:spPr/>
      <dgm:t>
        <a:bodyPr/>
        <a:lstStyle/>
        <a:p>
          <a:endParaRPr lang="pt-BR"/>
        </a:p>
      </dgm:t>
    </dgm:pt>
    <dgm:pt modelId="{4B24EA35-7DF3-4798-BE0E-F3215239F2E4}" type="pres">
      <dgm:prSet presAssocID="{A088007F-FAB4-446D-AE42-C124EB9754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849FA2-10B4-44B0-B6BF-38128A2FEBA1}" type="pres">
      <dgm:prSet presAssocID="{76B3CAE5-BFA9-4F2A-8A2F-1A08F0356183}" presName="centerShape" presStyleLbl="node0" presStyleIdx="0" presStyleCnt="1" custScaleX="226545" custScaleY="114595" custLinFactNeighborY="6714"/>
      <dgm:spPr/>
    </dgm:pt>
    <dgm:pt modelId="{A3C1F8FA-A398-4C9E-A1FF-9B20E0C80977}" type="pres">
      <dgm:prSet presAssocID="{A2601C0A-E666-4B10-9695-6C57F97B0DAA}" presName="parTrans" presStyleLbl="sibTrans2D1" presStyleIdx="0" presStyleCnt="4"/>
      <dgm:spPr/>
    </dgm:pt>
    <dgm:pt modelId="{09BAF702-1A44-45D2-81D3-7EAE7FB77DCC}" type="pres">
      <dgm:prSet presAssocID="{A2601C0A-E666-4B10-9695-6C57F97B0DAA}" presName="connectorText" presStyleLbl="sibTrans2D1" presStyleIdx="0" presStyleCnt="4"/>
      <dgm:spPr/>
    </dgm:pt>
    <dgm:pt modelId="{0E9FCF8A-4685-47E1-81B2-4E21FDC779A9}" type="pres">
      <dgm:prSet presAssocID="{6929EDB6-3C39-4123-A7B0-9B0754994C11}" presName="node" presStyleLbl="node1" presStyleIdx="0" presStyleCnt="4" custScaleX="185973" custScaleY="141827" custRadScaleRad="96335" custRadScaleInc="-9322">
        <dgm:presLayoutVars>
          <dgm:bulletEnabled val="1"/>
        </dgm:presLayoutVars>
      </dgm:prSet>
      <dgm:spPr/>
    </dgm:pt>
    <dgm:pt modelId="{8298BC67-14A7-44BF-8520-D58E0BB3BAA0}" type="pres">
      <dgm:prSet presAssocID="{248396CA-FD36-4651-BC87-FC8B8AA37AF1}" presName="parTrans" presStyleLbl="sibTrans2D1" presStyleIdx="1" presStyleCnt="4"/>
      <dgm:spPr/>
    </dgm:pt>
    <dgm:pt modelId="{442FE346-D332-4CAE-80A1-205F41B5D5B7}" type="pres">
      <dgm:prSet presAssocID="{248396CA-FD36-4651-BC87-FC8B8AA37AF1}" presName="connectorText" presStyleLbl="sibTrans2D1" presStyleIdx="1" presStyleCnt="4"/>
      <dgm:spPr/>
    </dgm:pt>
    <dgm:pt modelId="{97AF7235-202C-47C4-A674-904F72ADF788}" type="pres">
      <dgm:prSet presAssocID="{C8DA4636-2CD1-40CF-9351-8BB4823BFD6A}" presName="node" presStyleLbl="node1" presStyleIdx="1" presStyleCnt="4" custScaleX="158360" custScaleY="167348" custRadScaleRad="198575" custRadScaleInc="6158">
        <dgm:presLayoutVars>
          <dgm:bulletEnabled val="1"/>
        </dgm:presLayoutVars>
      </dgm:prSet>
      <dgm:spPr/>
    </dgm:pt>
    <dgm:pt modelId="{6169CDB4-C1ED-404B-BE4A-4BDE83C4F841}" type="pres">
      <dgm:prSet presAssocID="{ED054D67-9AF9-48BF-9167-95E2795DD1F1}" presName="parTrans" presStyleLbl="sibTrans2D1" presStyleIdx="2" presStyleCnt="4"/>
      <dgm:spPr/>
    </dgm:pt>
    <dgm:pt modelId="{69BB9BF4-43AB-4433-9043-A05A33587956}" type="pres">
      <dgm:prSet presAssocID="{ED054D67-9AF9-48BF-9167-95E2795DD1F1}" presName="connectorText" presStyleLbl="sibTrans2D1" presStyleIdx="2" presStyleCnt="4"/>
      <dgm:spPr/>
    </dgm:pt>
    <dgm:pt modelId="{D20D1A59-7158-4085-A37A-7AD881CF133D}" type="pres">
      <dgm:prSet presAssocID="{308DDA44-D9DE-461D-87DC-145167CCCA96}" presName="node" presStyleLbl="node1" presStyleIdx="2" presStyleCnt="4" custScaleX="148430" custScaleY="87938" custRadScaleRad="93320" custRadScaleInc="-3531">
        <dgm:presLayoutVars>
          <dgm:bulletEnabled val="1"/>
        </dgm:presLayoutVars>
      </dgm:prSet>
      <dgm:spPr/>
    </dgm:pt>
    <dgm:pt modelId="{AF8312A1-529C-47EE-B42C-81493CA87D50}" type="pres">
      <dgm:prSet presAssocID="{FFA9DFBB-D72C-409B-AF11-91DD5DF77085}" presName="parTrans" presStyleLbl="sibTrans2D1" presStyleIdx="3" presStyleCnt="4"/>
      <dgm:spPr/>
    </dgm:pt>
    <dgm:pt modelId="{322F22D1-0EAE-4724-BAAE-C360B8863400}" type="pres">
      <dgm:prSet presAssocID="{FFA9DFBB-D72C-409B-AF11-91DD5DF77085}" presName="connectorText" presStyleLbl="sibTrans2D1" presStyleIdx="3" presStyleCnt="4"/>
      <dgm:spPr/>
    </dgm:pt>
    <dgm:pt modelId="{E80B680F-0A7E-41C4-9946-DA43D47A7A33}" type="pres">
      <dgm:prSet presAssocID="{1F19B6BB-3EF4-4B03-96C5-67641AE06399}" presName="node" presStyleLbl="node1" presStyleIdx="3" presStyleCnt="4" custScaleX="185915" custScaleY="166833" custRadScaleRad="200368" custRadScaleInc="-6023">
        <dgm:presLayoutVars>
          <dgm:bulletEnabled val="1"/>
        </dgm:presLayoutVars>
      </dgm:prSet>
      <dgm:spPr/>
    </dgm:pt>
  </dgm:ptLst>
  <dgm:cxnLst>
    <dgm:cxn modelId="{E8373E0A-C9E3-4734-98FD-63D1B4917C04}" type="presOf" srcId="{FFA9DFBB-D72C-409B-AF11-91DD5DF77085}" destId="{AF8312A1-529C-47EE-B42C-81493CA87D50}" srcOrd="0" destOrd="0" presId="urn:microsoft.com/office/officeart/2005/8/layout/radial5"/>
    <dgm:cxn modelId="{E3238F0E-A65B-4AE0-B6D9-51287CD2DF57}" type="presOf" srcId="{1F19B6BB-3EF4-4B03-96C5-67641AE06399}" destId="{E80B680F-0A7E-41C4-9946-DA43D47A7A33}" srcOrd="0" destOrd="0" presId="urn:microsoft.com/office/officeart/2005/8/layout/radial5"/>
    <dgm:cxn modelId="{9391A62F-6641-447B-A96A-FABF7431FF00}" type="presOf" srcId="{248396CA-FD36-4651-BC87-FC8B8AA37AF1}" destId="{8298BC67-14A7-44BF-8520-D58E0BB3BAA0}" srcOrd="0" destOrd="0" presId="urn:microsoft.com/office/officeart/2005/8/layout/radial5"/>
    <dgm:cxn modelId="{E64D9140-04E8-43F9-8946-5F022772E659}" type="presOf" srcId="{248396CA-FD36-4651-BC87-FC8B8AA37AF1}" destId="{442FE346-D332-4CAE-80A1-205F41B5D5B7}" srcOrd="1" destOrd="0" presId="urn:microsoft.com/office/officeart/2005/8/layout/radial5"/>
    <dgm:cxn modelId="{177E966E-4226-4097-B460-839F964BAB5A}" srcId="{76B3CAE5-BFA9-4F2A-8A2F-1A08F0356183}" destId="{308DDA44-D9DE-461D-87DC-145167CCCA96}" srcOrd="2" destOrd="0" parTransId="{ED054D67-9AF9-48BF-9167-95E2795DD1F1}" sibTransId="{CFA55782-3D4D-48FB-9878-3A3DE3A33B13}"/>
    <dgm:cxn modelId="{CBD30850-C918-4E6C-B3A2-F692F839B889}" srcId="{76B3CAE5-BFA9-4F2A-8A2F-1A08F0356183}" destId="{1F19B6BB-3EF4-4B03-96C5-67641AE06399}" srcOrd="3" destOrd="0" parTransId="{FFA9DFBB-D72C-409B-AF11-91DD5DF77085}" sibTransId="{FEADC9D9-C1EC-461F-9597-E5625CD5BE55}"/>
    <dgm:cxn modelId="{65B5A852-730A-4684-96D3-2E8C5F9CCE6F}" srcId="{76B3CAE5-BFA9-4F2A-8A2F-1A08F0356183}" destId="{6929EDB6-3C39-4123-A7B0-9B0754994C11}" srcOrd="0" destOrd="0" parTransId="{A2601C0A-E666-4B10-9695-6C57F97B0DAA}" sibTransId="{B7875283-1B09-4043-B7CE-F0850B88E944}"/>
    <dgm:cxn modelId="{AA86BE54-2DC9-4FA5-8D60-B098372DF980}" type="presOf" srcId="{FFA9DFBB-D72C-409B-AF11-91DD5DF77085}" destId="{322F22D1-0EAE-4724-BAAE-C360B8863400}" srcOrd="1" destOrd="0" presId="urn:microsoft.com/office/officeart/2005/8/layout/radial5"/>
    <dgm:cxn modelId="{D3C78C58-BAEF-43CD-9E87-3F30DEBC812D}" type="presOf" srcId="{308DDA44-D9DE-461D-87DC-145167CCCA96}" destId="{D20D1A59-7158-4085-A37A-7AD881CF133D}" srcOrd="0" destOrd="0" presId="urn:microsoft.com/office/officeart/2005/8/layout/radial5"/>
    <dgm:cxn modelId="{71C34E7A-257D-4601-BC5B-23EF9DFC4DFB}" type="presOf" srcId="{6929EDB6-3C39-4123-A7B0-9B0754994C11}" destId="{0E9FCF8A-4685-47E1-81B2-4E21FDC779A9}" srcOrd="0" destOrd="0" presId="urn:microsoft.com/office/officeart/2005/8/layout/radial5"/>
    <dgm:cxn modelId="{CE5EEC8E-4935-43D4-B55F-B4C8040BD31B}" srcId="{A088007F-FAB4-446D-AE42-C124EB975415}" destId="{76B3CAE5-BFA9-4F2A-8A2F-1A08F0356183}" srcOrd="0" destOrd="0" parTransId="{9716F12F-1407-4F67-AFDA-86028CE1508A}" sibTransId="{E0A65DF2-739B-4D85-9882-B72C64055DAC}"/>
    <dgm:cxn modelId="{F6E90494-418B-43BA-A793-324B9725B34C}" srcId="{76B3CAE5-BFA9-4F2A-8A2F-1A08F0356183}" destId="{C8DA4636-2CD1-40CF-9351-8BB4823BFD6A}" srcOrd="1" destOrd="0" parTransId="{248396CA-FD36-4651-BC87-FC8B8AA37AF1}" sibTransId="{CC1E258E-E73F-49B0-B7A6-8A9C2CC31632}"/>
    <dgm:cxn modelId="{806034A2-296D-415C-96D1-D16A2853F84A}" type="presOf" srcId="{A2601C0A-E666-4B10-9695-6C57F97B0DAA}" destId="{09BAF702-1A44-45D2-81D3-7EAE7FB77DCC}" srcOrd="1" destOrd="0" presId="urn:microsoft.com/office/officeart/2005/8/layout/radial5"/>
    <dgm:cxn modelId="{EBBA6DA7-A95F-440E-A8C9-BC6B22DE4EC2}" type="presOf" srcId="{76B3CAE5-BFA9-4F2A-8A2F-1A08F0356183}" destId="{78849FA2-10B4-44B0-B6BF-38128A2FEBA1}" srcOrd="0" destOrd="0" presId="urn:microsoft.com/office/officeart/2005/8/layout/radial5"/>
    <dgm:cxn modelId="{E419A9AC-900B-48BD-B45E-8FC787150F85}" type="presOf" srcId="{A088007F-FAB4-446D-AE42-C124EB975415}" destId="{4B24EA35-7DF3-4798-BE0E-F3215239F2E4}" srcOrd="0" destOrd="0" presId="urn:microsoft.com/office/officeart/2005/8/layout/radial5"/>
    <dgm:cxn modelId="{F2B962B2-331C-4BE6-8D9F-16F5C7D77B15}" type="presOf" srcId="{A2601C0A-E666-4B10-9695-6C57F97B0DAA}" destId="{A3C1F8FA-A398-4C9E-A1FF-9B20E0C80977}" srcOrd="0" destOrd="0" presId="urn:microsoft.com/office/officeart/2005/8/layout/radial5"/>
    <dgm:cxn modelId="{37C951BB-0DE5-4058-B056-E16AC78E94C6}" type="presOf" srcId="{ED054D67-9AF9-48BF-9167-95E2795DD1F1}" destId="{69BB9BF4-43AB-4433-9043-A05A33587956}" srcOrd="1" destOrd="0" presId="urn:microsoft.com/office/officeart/2005/8/layout/radial5"/>
    <dgm:cxn modelId="{3EC591CA-8E8F-40B3-A4B2-C6DDF7677D36}" type="presOf" srcId="{C8DA4636-2CD1-40CF-9351-8BB4823BFD6A}" destId="{97AF7235-202C-47C4-A674-904F72ADF788}" srcOrd="0" destOrd="0" presId="urn:microsoft.com/office/officeart/2005/8/layout/radial5"/>
    <dgm:cxn modelId="{AAABCED3-F1E3-478E-A698-F0BEC7C6E703}" type="presOf" srcId="{ED054D67-9AF9-48BF-9167-95E2795DD1F1}" destId="{6169CDB4-C1ED-404B-BE4A-4BDE83C4F841}" srcOrd="0" destOrd="0" presId="urn:microsoft.com/office/officeart/2005/8/layout/radial5"/>
    <dgm:cxn modelId="{B67B0103-109C-4C8F-9C8A-3D8661BE74C1}" type="presParOf" srcId="{4B24EA35-7DF3-4798-BE0E-F3215239F2E4}" destId="{78849FA2-10B4-44B0-B6BF-38128A2FEBA1}" srcOrd="0" destOrd="0" presId="urn:microsoft.com/office/officeart/2005/8/layout/radial5"/>
    <dgm:cxn modelId="{6D1A5167-61B5-4B8A-BB6E-4213E8EE00F3}" type="presParOf" srcId="{4B24EA35-7DF3-4798-BE0E-F3215239F2E4}" destId="{A3C1F8FA-A398-4C9E-A1FF-9B20E0C80977}" srcOrd="1" destOrd="0" presId="urn:microsoft.com/office/officeart/2005/8/layout/radial5"/>
    <dgm:cxn modelId="{746E592F-2B0D-436D-8514-4CB1870ED1F2}" type="presParOf" srcId="{A3C1F8FA-A398-4C9E-A1FF-9B20E0C80977}" destId="{09BAF702-1A44-45D2-81D3-7EAE7FB77DCC}" srcOrd="0" destOrd="0" presId="urn:microsoft.com/office/officeart/2005/8/layout/radial5"/>
    <dgm:cxn modelId="{58014D2A-BE9C-439E-85F0-27DB6A82E19F}" type="presParOf" srcId="{4B24EA35-7DF3-4798-BE0E-F3215239F2E4}" destId="{0E9FCF8A-4685-47E1-81B2-4E21FDC779A9}" srcOrd="2" destOrd="0" presId="urn:microsoft.com/office/officeart/2005/8/layout/radial5"/>
    <dgm:cxn modelId="{63632634-A030-40E0-9C81-E0A6CC49FB8F}" type="presParOf" srcId="{4B24EA35-7DF3-4798-BE0E-F3215239F2E4}" destId="{8298BC67-14A7-44BF-8520-D58E0BB3BAA0}" srcOrd="3" destOrd="0" presId="urn:microsoft.com/office/officeart/2005/8/layout/radial5"/>
    <dgm:cxn modelId="{6A0E6A5D-35BB-42CF-B224-ACECF7EA50C5}" type="presParOf" srcId="{8298BC67-14A7-44BF-8520-D58E0BB3BAA0}" destId="{442FE346-D332-4CAE-80A1-205F41B5D5B7}" srcOrd="0" destOrd="0" presId="urn:microsoft.com/office/officeart/2005/8/layout/radial5"/>
    <dgm:cxn modelId="{BD1EC138-6408-421A-AE96-B16A8F09E024}" type="presParOf" srcId="{4B24EA35-7DF3-4798-BE0E-F3215239F2E4}" destId="{97AF7235-202C-47C4-A674-904F72ADF788}" srcOrd="4" destOrd="0" presId="urn:microsoft.com/office/officeart/2005/8/layout/radial5"/>
    <dgm:cxn modelId="{2C83010B-2596-4C8B-BFBF-360FA3AD5388}" type="presParOf" srcId="{4B24EA35-7DF3-4798-BE0E-F3215239F2E4}" destId="{6169CDB4-C1ED-404B-BE4A-4BDE83C4F841}" srcOrd="5" destOrd="0" presId="urn:microsoft.com/office/officeart/2005/8/layout/radial5"/>
    <dgm:cxn modelId="{63C18C26-0DF6-4124-9EF9-8253732121A6}" type="presParOf" srcId="{6169CDB4-C1ED-404B-BE4A-4BDE83C4F841}" destId="{69BB9BF4-43AB-4433-9043-A05A33587956}" srcOrd="0" destOrd="0" presId="urn:microsoft.com/office/officeart/2005/8/layout/radial5"/>
    <dgm:cxn modelId="{CAF02777-165C-4045-A24D-6CD0E0938174}" type="presParOf" srcId="{4B24EA35-7DF3-4798-BE0E-F3215239F2E4}" destId="{D20D1A59-7158-4085-A37A-7AD881CF133D}" srcOrd="6" destOrd="0" presId="urn:microsoft.com/office/officeart/2005/8/layout/radial5"/>
    <dgm:cxn modelId="{E066E73D-D898-4310-B247-96142683D5C4}" type="presParOf" srcId="{4B24EA35-7DF3-4798-BE0E-F3215239F2E4}" destId="{AF8312A1-529C-47EE-B42C-81493CA87D50}" srcOrd="7" destOrd="0" presId="urn:microsoft.com/office/officeart/2005/8/layout/radial5"/>
    <dgm:cxn modelId="{BD366169-F94A-422A-BC5E-FB03B875ED7D}" type="presParOf" srcId="{AF8312A1-529C-47EE-B42C-81493CA87D50}" destId="{322F22D1-0EAE-4724-BAAE-C360B8863400}" srcOrd="0" destOrd="0" presId="urn:microsoft.com/office/officeart/2005/8/layout/radial5"/>
    <dgm:cxn modelId="{DFA36604-F58D-4009-8EB9-1850EAC20BB3}" type="presParOf" srcId="{4B24EA35-7DF3-4798-BE0E-F3215239F2E4}" destId="{E80B680F-0A7E-41C4-9946-DA43D47A7A3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BB552D5-9E39-42A0-8BF5-3B25113DA6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8282E59-C9C0-4436-BE35-EEFCEAA115E0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 do RPPS</a:t>
          </a:r>
        </a:p>
      </dgm:t>
    </dgm:pt>
    <dgm:pt modelId="{E4FE115C-0161-44C8-BDE0-A32C47707F26}" type="parTrans" cxnId="{E87CC279-E3C6-4CBF-A9EA-840C3D36DDB1}">
      <dgm:prSet/>
      <dgm:spPr/>
      <dgm:t>
        <a:bodyPr/>
        <a:lstStyle/>
        <a:p>
          <a:endParaRPr lang="pt-BR"/>
        </a:p>
      </dgm:t>
    </dgm:pt>
    <dgm:pt modelId="{DDF2F7B9-A8F3-4D31-8C1E-4818656F64DB}" type="sibTrans" cxnId="{E87CC279-E3C6-4CBF-A9EA-840C3D36DDB1}">
      <dgm:prSet/>
      <dgm:spPr/>
      <dgm:t>
        <a:bodyPr/>
        <a:lstStyle/>
        <a:p>
          <a:endParaRPr lang="pt-BR"/>
        </a:p>
      </dgm:t>
    </dgm:pt>
    <dgm:pt modelId="{E18252B0-B629-44E8-ADCB-CB001069E28D}">
      <dgm:prSet phldrT="[Texto]" custT="1"/>
      <dgm:spPr/>
      <dgm:t>
        <a:bodyPr/>
        <a:lstStyle/>
        <a:p>
          <a:pPr algn="just"/>
          <a:r>
            <a:rPr lang="pt-BR" sz="1800" b="1" dirty="0">
              <a:solidFill>
                <a:schemeClr val="tx1"/>
              </a:solidFill>
              <a:effectLst/>
            </a:rPr>
            <a:t>Prover os benefícios de Aposentadoria e Pensão aos segurados e beneficiários, com sustentabilidade, em observância ao art. 40, CF.</a:t>
          </a:r>
        </a:p>
      </dgm:t>
    </dgm:pt>
    <dgm:pt modelId="{1106BAD7-A89E-4091-8C4A-06F183BDF43D}" type="parTrans" cxnId="{39AF7E8D-65E2-49FD-990C-AA3A6608D52F}">
      <dgm:prSet/>
      <dgm:spPr/>
      <dgm:t>
        <a:bodyPr/>
        <a:lstStyle/>
        <a:p>
          <a:endParaRPr lang="pt-BR"/>
        </a:p>
      </dgm:t>
    </dgm:pt>
    <dgm:pt modelId="{134DB2FB-CA0E-43B0-8944-37840BCE41A5}" type="sibTrans" cxnId="{39AF7E8D-65E2-49FD-990C-AA3A6608D52F}">
      <dgm:prSet/>
      <dgm:spPr/>
      <dgm:t>
        <a:bodyPr/>
        <a:lstStyle/>
        <a:p>
          <a:endParaRPr lang="pt-BR"/>
        </a:p>
      </dgm:t>
    </dgm:pt>
    <dgm:pt modelId="{7EB5E6CE-600B-4AD9-A7F1-5E4C84343943}">
      <dgm:prSet phldrT="[Texto]" custT="1"/>
      <dgm:spPr/>
      <dgm:t>
        <a:bodyPr/>
        <a:lstStyle/>
        <a:p>
          <a:pPr algn="just"/>
          <a:r>
            <a:rPr lang="pt-BR" sz="1800" b="1" dirty="0">
              <a:solidFill>
                <a:schemeClr val="tx1"/>
              </a:solidFill>
              <a:effectLst/>
            </a:rPr>
            <a:t>Manter o equilíbrio das contas públicas e execução das políticas públicas do ente federativo.</a:t>
          </a:r>
        </a:p>
      </dgm:t>
    </dgm:pt>
    <dgm:pt modelId="{E4D05B8D-1E3B-4823-9361-981D09E4C828}" type="parTrans" cxnId="{D94645B3-903E-496C-B461-B5C1126A920A}">
      <dgm:prSet/>
      <dgm:spPr/>
      <dgm:t>
        <a:bodyPr/>
        <a:lstStyle/>
        <a:p>
          <a:endParaRPr lang="pt-BR"/>
        </a:p>
      </dgm:t>
    </dgm:pt>
    <dgm:pt modelId="{65C26285-AB73-4AA2-AF27-C616BC232F91}" type="sibTrans" cxnId="{D94645B3-903E-496C-B461-B5C1126A920A}">
      <dgm:prSet/>
      <dgm:spPr/>
      <dgm:t>
        <a:bodyPr/>
        <a:lstStyle/>
        <a:p>
          <a:endParaRPr lang="pt-BR"/>
        </a:p>
      </dgm:t>
    </dgm:pt>
    <dgm:pt modelId="{F657B74E-79C6-4B36-A3E7-625BE3AE87A6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Desafios da Gestão dos RPPS</a:t>
          </a:r>
        </a:p>
      </dgm:t>
    </dgm:pt>
    <dgm:pt modelId="{540F630D-22D6-472F-9942-2C0099662405}" type="parTrans" cxnId="{D24B279A-7A5A-43B0-8467-9D293D2D769A}">
      <dgm:prSet/>
      <dgm:spPr/>
      <dgm:t>
        <a:bodyPr/>
        <a:lstStyle/>
        <a:p>
          <a:endParaRPr lang="pt-BR"/>
        </a:p>
      </dgm:t>
    </dgm:pt>
    <dgm:pt modelId="{646E5C3F-982A-4652-A08A-648F4A809D32}" type="sibTrans" cxnId="{D24B279A-7A5A-43B0-8467-9D293D2D769A}">
      <dgm:prSet/>
      <dgm:spPr/>
      <dgm:t>
        <a:bodyPr/>
        <a:lstStyle/>
        <a:p>
          <a:endParaRPr lang="pt-BR"/>
        </a:p>
      </dgm:t>
    </dgm:pt>
    <dgm:pt modelId="{5E357915-A850-4C3F-901F-EFE0ED1C33A5}">
      <dgm:prSet phldrT="[Texto]" custT="1"/>
      <dgm:spPr/>
      <dgm:t>
        <a:bodyPr/>
        <a:lstStyle/>
        <a:p>
          <a:r>
            <a:rPr lang="pt-BR" sz="18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Desequilíbrio financeiro e atuarial;</a:t>
          </a:r>
        </a:p>
      </dgm:t>
    </dgm:pt>
    <dgm:pt modelId="{050EDCDC-6088-4B02-9E71-D9631BE6A077}" type="parTrans" cxnId="{2BF01B2C-8B0C-43C2-8BF8-FC9159F5B687}">
      <dgm:prSet/>
      <dgm:spPr/>
      <dgm:t>
        <a:bodyPr/>
        <a:lstStyle/>
        <a:p>
          <a:endParaRPr lang="pt-BR"/>
        </a:p>
      </dgm:t>
    </dgm:pt>
    <dgm:pt modelId="{4DABC3CA-E6F6-4533-8723-BD9A7ED8C815}" type="sibTrans" cxnId="{2BF01B2C-8B0C-43C2-8BF8-FC9159F5B687}">
      <dgm:prSet/>
      <dgm:spPr/>
      <dgm:t>
        <a:bodyPr/>
        <a:lstStyle/>
        <a:p>
          <a:endParaRPr lang="pt-BR"/>
        </a:p>
      </dgm:t>
    </dgm:pt>
    <dgm:pt modelId="{2F2C83A9-F88B-4A2C-AC13-260BE7E5BCAD}">
      <dgm:prSet phldrT="[Texto]" custT="1"/>
      <dgm:spPr/>
      <dgm:t>
        <a:bodyPr/>
        <a:lstStyle/>
        <a:p>
          <a:r>
            <a:rPr lang="pt-BR" sz="18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no âmbito do ente federativo, sujeito a ingerências que prejudicam a gestão;</a:t>
          </a:r>
        </a:p>
      </dgm:t>
    </dgm:pt>
    <dgm:pt modelId="{6CAC750E-9ACA-4F4F-A27E-6D7D99D77F9C}" type="parTrans" cxnId="{AF36B3EF-377D-46B4-BBAF-40BE71CBE776}">
      <dgm:prSet/>
      <dgm:spPr/>
      <dgm:t>
        <a:bodyPr/>
        <a:lstStyle/>
        <a:p>
          <a:endParaRPr lang="pt-BR"/>
        </a:p>
      </dgm:t>
    </dgm:pt>
    <dgm:pt modelId="{4D68E337-AEC4-4DDC-B5BA-8CCA9A90289C}" type="sibTrans" cxnId="{AF36B3EF-377D-46B4-BBAF-40BE71CBE776}">
      <dgm:prSet/>
      <dgm:spPr/>
      <dgm:t>
        <a:bodyPr/>
        <a:lstStyle/>
        <a:p>
          <a:endParaRPr lang="pt-BR"/>
        </a:p>
      </dgm:t>
    </dgm:pt>
    <dgm:pt modelId="{F598BC9B-86AC-419B-89B7-65C76642F827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Pró-Gestão RPPS</a:t>
          </a:r>
        </a:p>
      </dgm:t>
    </dgm:pt>
    <dgm:pt modelId="{5208756F-47AE-4183-90FF-93C875AC3F14}" type="parTrans" cxnId="{1BBE595B-E632-4154-9C3B-4C42D0D72B3A}">
      <dgm:prSet/>
      <dgm:spPr/>
      <dgm:t>
        <a:bodyPr/>
        <a:lstStyle/>
        <a:p>
          <a:endParaRPr lang="pt-BR"/>
        </a:p>
      </dgm:t>
    </dgm:pt>
    <dgm:pt modelId="{F3A4A4FD-DD48-4FAC-9B5C-D520E24AC722}" type="sibTrans" cxnId="{1BBE595B-E632-4154-9C3B-4C42D0D72B3A}">
      <dgm:prSet/>
      <dgm:spPr/>
      <dgm:t>
        <a:bodyPr/>
        <a:lstStyle/>
        <a:p>
          <a:endParaRPr lang="pt-BR"/>
        </a:p>
      </dgm:t>
    </dgm:pt>
    <dgm:pt modelId="{3A408740-A28C-46A2-A879-078858AE2B82}">
      <dgm:prSet phldrT="[Texto]" custT="1"/>
      <dgm:spPr/>
      <dgm:t>
        <a:bodyPr/>
        <a:lstStyle/>
        <a:p>
          <a:pPr algn="just"/>
          <a:r>
            <a:rPr lang="pt-BR" sz="1800" b="1" dirty="0">
              <a:solidFill>
                <a:srgbClr val="2639AC"/>
              </a:solidFill>
              <a:effectLst/>
            </a:rPr>
            <a:t>Instituído pela Portaria MPS nº 185/2015; Implementado em 2018, com a Portaria 3/2018.</a:t>
          </a:r>
        </a:p>
      </dgm:t>
    </dgm:pt>
    <dgm:pt modelId="{2C3EEDEF-13D0-44C9-B5D7-42AAD3FB84FE}" type="parTrans" cxnId="{A1A734B4-578D-4871-983D-520F05431B8F}">
      <dgm:prSet/>
      <dgm:spPr/>
      <dgm:t>
        <a:bodyPr/>
        <a:lstStyle/>
        <a:p>
          <a:endParaRPr lang="pt-BR"/>
        </a:p>
      </dgm:t>
    </dgm:pt>
    <dgm:pt modelId="{366E8AE6-EA54-48B8-90B4-799F880F78F7}" type="sibTrans" cxnId="{A1A734B4-578D-4871-983D-520F05431B8F}">
      <dgm:prSet/>
      <dgm:spPr/>
      <dgm:t>
        <a:bodyPr/>
        <a:lstStyle/>
        <a:p>
          <a:endParaRPr lang="pt-BR"/>
        </a:p>
      </dgm:t>
    </dgm:pt>
    <dgm:pt modelId="{389846AA-79F6-4978-980F-2D42D1ED93FA}">
      <dgm:prSet phldrT="[Texto]" custT="1"/>
      <dgm:spPr/>
      <dgm:t>
        <a:bodyPr/>
        <a:lstStyle/>
        <a:p>
          <a:pPr algn="just"/>
          <a:r>
            <a:rPr lang="pt-BR" sz="1800" b="1" dirty="0">
              <a:solidFill>
                <a:srgbClr val="2639AC"/>
              </a:solidFill>
              <a:effectLst/>
            </a:rPr>
            <a:t>Aprimorar o controle dos ativos </a:t>
          </a:r>
          <a:r>
            <a:rPr lang="pt-BR" sz="1400" b="1" dirty="0">
              <a:solidFill>
                <a:srgbClr val="2639AC"/>
              </a:solidFill>
              <a:effectLst/>
            </a:rPr>
            <a:t>(definição do plano de custeio, arrecadação e aplicações dos recursos) </a:t>
          </a:r>
          <a:r>
            <a:rPr lang="pt-BR" sz="1800" b="1" dirty="0">
              <a:solidFill>
                <a:srgbClr val="2639AC"/>
              </a:solidFill>
              <a:effectLst/>
            </a:rPr>
            <a:t>e passivos previdenciários </a:t>
          </a:r>
          <a:r>
            <a:rPr lang="pt-BR" sz="1400" b="1" dirty="0">
              <a:solidFill>
                <a:srgbClr val="2639AC"/>
              </a:solidFill>
              <a:effectLst/>
            </a:rPr>
            <a:t>(gestão dos dados cadastrais, concessão, manutenção e pagamento dos benefícios)</a:t>
          </a:r>
          <a:r>
            <a:rPr lang="pt-BR" sz="1800" b="1" dirty="0">
              <a:solidFill>
                <a:srgbClr val="2639AC"/>
              </a:solidFill>
              <a:effectLst/>
            </a:rPr>
            <a:t> e fomentar a transparência e o fortalecimento do controle social. </a:t>
          </a:r>
        </a:p>
      </dgm:t>
    </dgm:pt>
    <dgm:pt modelId="{25E9A9CB-2296-43D5-80A8-29173FA5801E}" type="parTrans" cxnId="{AEFCEC0C-D4F7-47C9-A6AE-EF6A68CC0E12}">
      <dgm:prSet/>
      <dgm:spPr/>
      <dgm:t>
        <a:bodyPr/>
        <a:lstStyle/>
        <a:p>
          <a:endParaRPr lang="pt-BR"/>
        </a:p>
      </dgm:t>
    </dgm:pt>
    <dgm:pt modelId="{C838157E-4C2B-4FD4-9F79-1A9C7581CF87}" type="sibTrans" cxnId="{AEFCEC0C-D4F7-47C9-A6AE-EF6A68CC0E12}">
      <dgm:prSet/>
      <dgm:spPr/>
      <dgm:t>
        <a:bodyPr/>
        <a:lstStyle/>
        <a:p>
          <a:endParaRPr lang="pt-BR"/>
        </a:p>
      </dgm:t>
    </dgm:pt>
    <dgm:pt modelId="{2FFBCF56-B27D-4E7A-911B-159E93EB62B0}">
      <dgm:prSet phldrT="[Texto]" custT="1"/>
      <dgm:spPr/>
      <dgm:t>
        <a:bodyPr/>
        <a:lstStyle/>
        <a:p>
          <a:r>
            <a:rPr lang="pt-BR" sz="18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Entes com limitada capacidade orçamentária, financeira e fiscal que prejudicam a solvência e liquidez do RPPS.</a:t>
          </a:r>
        </a:p>
      </dgm:t>
    </dgm:pt>
    <dgm:pt modelId="{2735B8DA-5211-4B03-AD3C-E5C4C294F212}" type="parTrans" cxnId="{BF914468-0BB9-446A-8DD6-9B9CC79AA150}">
      <dgm:prSet/>
      <dgm:spPr/>
      <dgm:t>
        <a:bodyPr/>
        <a:lstStyle/>
        <a:p>
          <a:endParaRPr lang="pt-BR"/>
        </a:p>
      </dgm:t>
    </dgm:pt>
    <dgm:pt modelId="{D06B38E7-D8F0-4368-88F0-07E2FA753B7A}" type="sibTrans" cxnId="{BF914468-0BB9-446A-8DD6-9B9CC79AA150}">
      <dgm:prSet/>
      <dgm:spPr/>
      <dgm:t>
        <a:bodyPr/>
        <a:lstStyle/>
        <a:p>
          <a:endParaRPr lang="pt-BR"/>
        </a:p>
      </dgm:t>
    </dgm:pt>
    <dgm:pt modelId="{A47C128C-461F-4DDA-83A0-0E662A976177}">
      <dgm:prSet phldrT="[Texto]" custT="1"/>
      <dgm:spPr/>
      <dgm:t>
        <a:bodyPr/>
        <a:lstStyle/>
        <a:p>
          <a:pPr algn="just"/>
          <a:r>
            <a:rPr lang="pt-BR" sz="1800" b="1" dirty="0">
              <a:solidFill>
                <a:srgbClr val="2639AC"/>
              </a:solidFill>
              <a:effectLst/>
            </a:rPr>
            <a:t>Favorecer a sustentabilidade do RPPS, em observância aos princípios do equilíbrio financeiro e atuarial, da eficiência e economicidade na utilização dos recursos públicos.</a:t>
          </a:r>
        </a:p>
      </dgm:t>
    </dgm:pt>
    <dgm:pt modelId="{7C3E77DA-312F-430E-B6A2-968DDB26515B}" type="parTrans" cxnId="{E3B74BEB-2FF3-4A73-9208-05D9AC43BE8B}">
      <dgm:prSet/>
      <dgm:spPr/>
      <dgm:t>
        <a:bodyPr/>
        <a:lstStyle/>
        <a:p>
          <a:endParaRPr lang="pt-BR"/>
        </a:p>
      </dgm:t>
    </dgm:pt>
    <dgm:pt modelId="{062EF130-3405-47C8-A7B6-87CA98E6F027}" type="sibTrans" cxnId="{E3B74BEB-2FF3-4A73-9208-05D9AC43BE8B}">
      <dgm:prSet/>
      <dgm:spPr/>
      <dgm:t>
        <a:bodyPr/>
        <a:lstStyle/>
        <a:p>
          <a:endParaRPr lang="pt-BR"/>
        </a:p>
      </dgm:t>
    </dgm:pt>
    <dgm:pt modelId="{85753B75-86CE-472D-8D42-22B202AAB49F}">
      <dgm:prSet phldrT="[Texto]" custT="1"/>
      <dgm:spPr/>
      <dgm:t>
        <a:bodyPr/>
        <a:lstStyle/>
        <a:p>
          <a:pPr algn="just"/>
          <a:r>
            <a:rPr lang="pt-BR" sz="1800" b="1" dirty="0">
              <a:solidFill>
                <a:srgbClr val="2639AC"/>
              </a:solidFill>
              <a:effectLst/>
            </a:rPr>
            <a:t>Gestão compartilhada, com representação de técnicos da SRPC, ATRICON, RPPS e Associações de RPPS.</a:t>
          </a:r>
        </a:p>
      </dgm:t>
    </dgm:pt>
    <dgm:pt modelId="{8F11A05F-4674-4EAC-8D19-E5711AAFAFB3}" type="parTrans" cxnId="{CE28CABC-CF3D-4479-BE4B-8DC45BE2DB2A}">
      <dgm:prSet/>
      <dgm:spPr/>
      <dgm:t>
        <a:bodyPr/>
        <a:lstStyle/>
        <a:p>
          <a:endParaRPr lang="pt-BR"/>
        </a:p>
      </dgm:t>
    </dgm:pt>
    <dgm:pt modelId="{8F4C5172-077E-4653-AD15-30F0DCDF6961}" type="sibTrans" cxnId="{CE28CABC-CF3D-4479-BE4B-8DC45BE2DB2A}">
      <dgm:prSet/>
      <dgm:spPr/>
      <dgm:t>
        <a:bodyPr/>
        <a:lstStyle/>
        <a:p>
          <a:endParaRPr lang="pt-BR"/>
        </a:p>
      </dgm:t>
    </dgm:pt>
    <dgm:pt modelId="{7A743AB3-4450-4293-8CFF-44FD9B0F1145}" type="pres">
      <dgm:prSet presAssocID="{8BB552D5-9E39-42A0-8BF5-3B25113DA67D}" presName="linearFlow" presStyleCnt="0">
        <dgm:presLayoutVars>
          <dgm:dir/>
          <dgm:animLvl val="lvl"/>
          <dgm:resizeHandles val="exact"/>
        </dgm:presLayoutVars>
      </dgm:prSet>
      <dgm:spPr/>
    </dgm:pt>
    <dgm:pt modelId="{343FDAFB-4F2A-4981-B297-4EC75E4B8DD3}" type="pres">
      <dgm:prSet presAssocID="{A8282E59-C9C0-4436-BE35-EEFCEAA115E0}" presName="composite" presStyleCnt="0"/>
      <dgm:spPr/>
    </dgm:pt>
    <dgm:pt modelId="{688C251B-04EF-4ADD-8C16-BD1A00CF2C79}" type="pres">
      <dgm:prSet presAssocID="{A8282E59-C9C0-4436-BE35-EEFCEAA115E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5D527FB-ADC6-4D53-9E86-D26B6A91ABA6}" type="pres">
      <dgm:prSet presAssocID="{A8282E59-C9C0-4436-BE35-EEFCEAA115E0}" presName="descendantText" presStyleLbl="alignAcc1" presStyleIdx="0" presStyleCnt="3" custLinFactNeighborX="0">
        <dgm:presLayoutVars>
          <dgm:bulletEnabled val="1"/>
        </dgm:presLayoutVars>
      </dgm:prSet>
      <dgm:spPr/>
    </dgm:pt>
    <dgm:pt modelId="{F1451D5C-16E9-4E35-8410-E59E42B6F396}" type="pres">
      <dgm:prSet presAssocID="{DDF2F7B9-A8F3-4D31-8C1E-4818656F64DB}" presName="sp" presStyleCnt="0"/>
      <dgm:spPr/>
    </dgm:pt>
    <dgm:pt modelId="{82CC0660-6BB4-4EE1-A9E0-1731C7C58F3E}" type="pres">
      <dgm:prSet presAssocID="{F657B74E-79C6-4B36-A3E7-625BE3AE87A6}" presName="composite" presStyleCnt="0"/>
      <dgm:spPr/>
    </dgm:pt>
    <dgm:pt modelId="{065A9144-C921-4609-800A-264554EF4248}" type="pres">
      <dgm:prSet presAssocID="{F657B74E-79C6-4B36-A3E7-625BE3AE87A6}" presName="parentText" presStyleLbl="alignNode1" presStyleIdx="1" presStyleCnt="3" custScaleY="110870" custLinFactNeighborX="0" custLinFactNeighborY="595">
        <dgm:presLayoutVars>
          <dgm:chMax val="1"/>
          <dgm:bulletEnabled val="1"/>
        </dgm:presLayoutVars>
      </dgm:prSet>
      <dgm:spPr/>
    </dgm:pt>
    <dgm:pt modelId="{ACC8BBE5-5E01-430E-A9A0-32EE07AB10F0}" type="pres">
      <dgm:prSet presAssocID="{F657B74E-79C6-4B36-A3E7-625BE3AE87A6}" presName="descendantText" presStyleLbl="alignAcc1" presStyleIdx="1" presStyleCnt="3" custLinFactNeighborY="-1790">
        <dgm:presLayoutVars>
          <dgm:bulletEnabled val="1"/>
        </dgm:presLayoutVars>
      </dgm:prSet>
      <dgm:spPr/>
    </dgm:pt>
    <dgm:pt modelId="{F21A7176-E925-43A1-81D0-C8557113BAF6}" type="pres">
      <dgm:prSet presAssocID="{646E5C3F-982A-4652-A08A-648F4A809D32}" presName="sp" presStyleCnt="0"/>
      <dgm:spPr/>
    </dgm:pt>
    <dgm:pt modelId="{A7D7F8B1-98B8-40B3-82FD-39AEF1737330}" type="pres">
      <dgm:prSet presAssocID="{F598BC9B-86AC-419B-89B7-65C76642F827}" presName="composite" presStyleCnt="0"/>
      <dgm:spPr/>
    </dgm:pt>
    <dgm:pt modelId="{BC78ED3D-53B4-4270-BE3C-3D5070E3FCF5}" type="pres">
      <dgm:prSet presAssocID="{F598BC9B-86AC-419B-89B7-65C76642F827}" presName="parentText" presStyleLbl="alignNode1" presStyleIdx="2" presStyleCnt="3" custScaleY="120642">
        <dgm:presLayoutVars>
          <dgm:chMax val="1"/>
          <dgm:bulletEnabled val="1"/>
        </dgm:presLayoutVars>
      </dgm:prSet>
      <dgm:spPr/>
    </dgm:pt>
    <dgm:pt modelId="{BF07B9A5-71CC-405B-A7CB-D08267232583}" type="pres">
      <dgm:prSet presAssocID="{F598BC9B-86AC-419B-89B7-65C76642F827}" presName="descendantText" presStyleLbl="alignAcc1" presStyleIdx="2" presStyleCnt="3" custScaleY="170511" custLinFactNeighborX="703" custLinFactNeighborY="6868">
        <dgm:presLayoutVars>
          <dgm:bulletEnabled val="1"/>
        </dgm:presLayoutVars>
      </dgm:prSet>
      <dgm:spPr/>
    </dgm:pt>
  </dgm:ptLst>
  <dgm:cxnLst>
    <dgm:cxn modelId="{BF82D707-C26F-47E7-8A02-99D9E9BC995D}" type="presOf" srcId="{7EB5E6CE-600B-4AD9-A7F1-5E4C84343943}" destId="{B5D527FB-ADC6-4D53-9E86-D26B6A91ABA6}" srcOrd="0" destOrd="1" presId="urn:microsoft.com/office/officeart/2005/8/layout/chevron2"/>
    <dgm:cxn modelId="{AEFCEC0C-D4F7-47C9-A6AE-EF6A68CC0E12}" srcId="{F598BC9B-86AC-419B-89B7-65C76642F827}" destId="{389846AA-79F6-4978-980F-2D42D1ED93FA}" srcOrd="2" destOrd="0" parTransId="{25E9A9CB-2296-43D5-80A8-29173FA5801E}" sibTransId="{C838157E-4C2B-4FD4-9F79-1A9C7581CF87}"/>
    <dgm:cxn modelId="{44DFEA11-14F5-49D6-B9F4-A27B76EC59F4}" type="presOf" srcId="{5E357915-A850-4C3F-901F-EFE0ED1C33A5}" destId="{ACC8BBE5-5E01-430E-A9A0-32EE07AB10F0}" srcOrd="0" destOrd="0" presId="urn:microsoft.com/office/officeart/2005/8/layout/chevron2"/>
    <dgm:cxn modelId="{2BF01B2C-8B0C-43C2-8BF8-FC9159F5B687}" srcId="{F657B74E-79C6-4B36-A3E7-625BE3AE87A6}" destId="{5E357915-A850-4C3F-901F-EFE0ED1C33A5}" srcOrd="0" destOrd="0" parTransId="{050EDCDC-6088-4B02-9E71-D9631BE6A077}" sibTransId="{4DABC3CA-E6F6-4533-8723-BD9A7ED8C815}"/>
    <dgm:cxn modelId="{6C733340-BE46-4531-ABC9-59B58BD6F937}" type="presOf" srcId="{389846AA-79F6-4978-980F-2D42D1ED93FA}" destId="{BF07B9A5-71CC-405B-A7CB-D08267232583}" srcOrd="0" destOrd="2" presId="urn:microsoft.com/office/officeart/2005/8/layout/chevron2"/>
    <dgm:cxn modelId="{1BBE595B-E632-4154-9C3B-4C42D0D72B3A}" srcId="{8BB552D5-9E39-42A0-8BF5-3B25113DA67D}" destId="{F598BC9B-86AC-419B-89B7-65C76642F827}" srcOrd="2" destOrd="0" parTransId="{5208756F-47AE-4183-90FF-93C875AC3F14}" sibTransId="{F3A4A4FD-DD48-4FAC-9B5C-D520E24AC722}"/>
    <dgm:cxn modelId="{4D4A6E46-2550-4C59-B520-79DC02C5E830}" type="presOf" srcId="{85753B75-86CE-472D-8D42-22B202AAB49F}" destId="{BF07B9A5-71CC-405B-A7CB-D08267232583}" srcOrd="0" destOrd="1" presId="urn:microsoft.com/office/officeart/2005/8/layout/chevron2"/>
    <dgm:cxn modelId="{BF914468-0BB9-446A-8DD6-9B9CC79AA150}" srcId="{F657B74E-79C6-4B36-A3E7-625BE3AE87A6}" destId="{2FFBCF56-B27D-4E7A-911B-159E93EB62B0}" srcOrd="2" destOrd="0" parTransId="{2735B8DA-5211-4B03-AD3C-E5C4C294F212}" sibTransId="{D06B38E7-D8F0-4368-88F0-07E2FA753B7A}"/>
    <dgm:cxn modelId="{031E1A4B-B3D5-4376-9174-0582C48052FB}" type="presOf" srcId="{F657B74E-79C6-4B36-A3E7-625BE3AE87A6}" destId="{065A9144-C921-4609-800A-264554EF4248}" srcOrd="0" destOrd="0" presId="urn:microsoft.com/office/officeart/2005/8/layout/chevron2"/>
    <dgm:cxn modelId="{E87CC279-E3C6-4CBF-A9EA-840C3D36DDB1}" srcId="{8BB552D5-9E39-42A0-8BF5-3B25113DA67D}" destId="{A8282E59-C9C0-4436-BE35-EEFCEAA115E0}" srcOrd="0" destOrd="0" parTransId="{E4FE115C-0161-44C8-BDE0-A32C47707F26}" sibTransId="{DDF2F7B9-A8F3-4D31-8C1E-4818656F64DB}"/>
    <dgm:cxn modelId="{294F2887-17B3-44DE-A22B-64E1B0DD9124}" type="presOf" srcId="{A8282E59-C9C0-4436-BE35-EEFCEAA115E0}" destId="{688C251B-04EF-4ADD-8C16-BD1A00CF2C79}" srcOrd="0" destOrd="0" presId="urn:microsoft.com/office/officeart/2005/8/layout/chevron2"/>
    <dgm:cxn modelId="{39AF7E8D-65E2-49FD-990C-AA3A6608D52F}" srcId="{A8282E59-C9C0-4436-BE35-EEFCEAA115E0}" destId="{E18252B0-B629-44E8-ADCB-CB001069E28D}" srcOrd="0" destOrd="0" parTransId="{1106BAD7-A89E-4091-8C4A-06F183BDF43D}" sibTransId="{134DB2FB-CA0E-43B0-8944-37840BCE41A5}"/>
    <dgm:cxn modelId="{D24B279A-7A5A-43B0-8467-9D293D2D769A}" srcId="{8BB552D5-9E39-42A0-8BF5-3B25113DA67D}" destId="{F657B74E-79C6-4B36-A3E7-625BE3AE87A6}" srcOrd="1" destOrd="0" parTransId="{540F630D-22D6-472F-9942-2C0099662405}" sibTransId="{646E5C3F-982A-4652-A08A-648F4A809D32}"/>
    <dgm:cxn modelId="{D94645B3-903E-496C-B461-B5C1126A920A}" srcId="{A8282E59-C9C0-4436-BE35-EEFCEAA115E0}" destId="{7EB5E6CE-600B-4AD9-A7F1-5E4C84343943}" srcOrd="1" destOrd="0" parTransId="{E4D05B8D-1E3B-4823-9361-981D09E4C828}" sibTransId="{65C26285-AB73-4AA2-AF27-C616BC232F91}"/>
    <dgm:cxn modelId="{A1A734B4-578D-4871-983D-520F05431B8F}" srcId="{F598BC9B-86AC-419B-89B7-65C76642F827}" destId="{3A408740-A28C-46A2-A879-078858AE2B82}" srcOrd="0" destOrd="0" parTransId="{2C3EEDEF-13D0-44C9-B5D7-42AAD3FB84FE}" sibTransId="{366E8AE6-EA54-48B8-90B4-799F880F78F7}"/>
    <dgm:cxn modelId="{C670A2BB-959A-4B5F-B299-F08E9F8295FE}" type="presOf" srcId="{F598BC9B-86AC-419B-89B7-65C76642F827}" destId="{BC78ED3D-53B4-4270-BE3C-3D5070E3FCF5}" srcOrd="0" destOrd="0" presId="urn:microsoft.com/office/officeart/2005/8/layout/chevron2"/>
    <dgm:cxn modelId="{CE28CABC-CF3D-4479-BE4B-8DC45BE2DB2A}" srcId="{F598BC9B-86AC-419B-89B7-65C76642F827}" destId="{85753B75-86CE-472D-8D42-22B202AAB49F}" srcOrd="1" destOrd="0" parTransId="{8F11A05F-4674-4EAC-8D19-E5711AAFAFB3}" sibTransId="{8F4C5172-077E-4653-AD15-30F0DCDF6961}"/>
    <dgm:cxn modelId="{B04CD9CD-014E-4936-896F-9D1C71EAD4FA}" type="presOf" srcId="{A47C128C-461F-4DDA-83A0-0E662A976177}" destId="{BF07B9A5-71CC-405B-A7CB-D08267232583}" srcOrd="0" destOrd="3" presId="urn:microsoft.com/office/officeart/2005/8/layout/chevron2"/>
    <dgm:cxn modelId="{280F03D7-FD54-4D90-A9D1-FCC41156E2CF}" type="presOf" srcId="{3A408740-A28C-46A2-A879-078858AE2B82}" destId="{BF07B9A5-71CC-405B-A7CB-D08267232583}" srcOrd="0" destOrd="0" presId="urn:microsoft.com/office/officeart/2005/8/layout/chevron2"/>
    <dgm:cxn modelId="{E3B74BEB-2FF3-4A73-9208-05D9AC43BE8B}" srcId="{F598BC9B-86AC-419B-89B7-65C76642F827}" destId="{A47C128C-461F-4DDA-83A0-0E662A976177}" srcOrd="3" destOrd="0" parTransId="{7C3E77DA-312F-430E-B6A2-968DDB26515B}" sibTransId="{062EF130-3405-47C8-A7B6-87CA98E6F027}"/>
    <dgm:cxn modelId="{45FFE9EB-CA26-47CE-9035-43A38C8BEF72}" type="presOf" srcId="{E18252B0-B629-44E8-ADCB-CB001069E28D}" destId="{B5D527FB-ADC6-4D53-9E86-D26B6A91ABA6}" srcOrd="0" destOrd="0" presId="urn:microsoft.com/office/officeart/2005/8/layout/chevron2"/>
    <dgm:cxn modelId="{D4A7EFEC-0A9A-4AFC-9664-A69BEF98F9FF}" type="presOf" srcId="{8BB552D5-9E39-42A0-8BF5-3B25113DA67D}" destId="{7A743AB3-4450-4293-8CFF-44FD9B0F1145}" srcOrd="0" destOrd="0" presId="urn:microsoft.com/office/officeart/2005/8/layout/chevron2"/>
    <dgm:cxn modelId="{AF36B3EF-377D-46B4-BBAF-40BE71CBE776}" srcId="{F657B74E-79C6-4B36-A3E7-625BE3AE87A6}" destId="{2F2C83A9-F88B-4A2C-AC13-260BE7E5BCAD}" srcOrd="1" destOrd="0" parTransId="{6CAC750E-9ACA-4F4F-A27E-6D7D99D77F9C}" sibTransId="{4D68E337-AEC4-4DDC-B5BA-8CCA9A90289C}"/>
    <dgm:cxn modelId="{0DF228F7-3D32-4DEE-AB0C-AD0A53A7B1B9}" type="presOf" srcId="{2F2C83A9-F88B-4A2C-AC13-260BE7E5BCAD}" destId="{ACC8BBE5-5E01-430E-A9A0-32EE07AB10F0}" srcOrd="0" destOrd="1" presId="urn:microsoft.com/office/officeart/2005/8/layout/chevron2"/>
    <dgm:cxn modelId="{150DC1FB-0A58-42DF-BE07-4C6DF759FDA5}" type="presOf" srcId="{2FFBCF56-B27D-4E7A-911B-159E93EB62B0}" destId="{ACC8BBE5-5E01-430E-A9A0-32EE07AB10F0}" srcOrd="0" destOrd="2" presId="urn:microsoft.com/office/officeart/2005/8/layout/chevron2"/>
    <dgm:cxn modelId="{49984326-97D7-4C70-8D46-3D64001F5B6E}" type="presParOf" srcId="{7A743AB3-4450-4293-8CFF-44FD9B0F1145}" destId="{343FDAFB-4F2A-4981-B297-4EC75E4B8DD3}" srcOrd="0" destOrd="0" presId="urn:microsoft.com/office/officeart/2005/8/layout/chevron2"/>
    <dgm:cxn modelId="{C9E5EA40-0B3E-4268-8782-5A2DD359B137}" type="presParOf" srcId="{343FDAFB-4F2A-4981-B297-4EC75E4B8DD3}" destId="{688C251B-04EF-4ADD-8C16-BD1A00CF2C79}" srcOrd="0" destOrd="0" presId="urn:microsoft.com/office/officeart/2005/8/layout/chevron2"/>
    <dgm:cxn modelId="{E03F12EB-C5A4-4EB6-8000-EBCE8E2002D3}" type="presParOf" srcId="{343FDAFB-4F2A-4981-B297-4EC75E4B8DD3}" destId="{B5D527FB-ADC6-4D53-9E86-D26B6A91ABA6}" srcOrd="1" destOrd="0" presId="urn:microsoft.com/office/officeart/2005/8/layout/chevron2"/>
    <dgm:cxn modelId="{4C3B8503-C14E-41A9-901C-85A601B4AE68}" type="presParOf" srcId="{7A743AB3-4450-4293-8CFF-44FD9B0F1145}" destId="{F1451D5C-16E9-4E35-8410-E59E42B6F396}" srcOrd="1" destOrd="0" presId="urn:microsoft.com/office/officeart/2005/8/layout/chevron2"/>
    <dgm:cxn modelId="{F738D53E-3914-48EB-B3C9-F81D67BC6AE5}" type="presParOf" srcId="{7A743AB3-4450-4293-8CFF-44FD9B0F1145}" destId="{82CC0660-6BB4-4EE1-A9E0-1731C7C58F3E}" srcOrd="2" destOrd="0" presId="urn:microsoft.com/office/officeart/2005/8/layout/chevron2"/>
    <dgm:cxn modelId="{B94978B1-947B-4039-8FA6-39754B7A86BE}" type="presParOf" srcId="{82CC0660-6BB4-4EE1-A9E0-1731C7C58F3E}" destId="{065A9144-C921-4609-800A-264554EF4248}" srcOrd="0" destOrd="0" presId="urn:microsoft.com/office/officeart/2005/8/layout/chevron2"/>
    <dgm:cxn modelId="{7B5FD63F-1DE4-4BF8-A9BC-3287645D9DEA}" type="presParOf" srcId="{82CC0660-6BB4-4EE1-A9E0-1731C7C58F3E}" destId="{ACC8BBE5-5E01-430E-A9A0-32EE07AB10F0}" srcOrd="1" destOrd="0" presId="urn:microsoft.com/office/officeart/2005/8/layout/chevron2"/>
    <dgm:cxn modelId="{4F993736-BF63-4DA0-BEBF-2CC7EF439B93}" type="presParOf" srcId="{7A743AB3-4450-4293-8CFF-44FD9B0F1145}" destId="{F21A7176-E925-43A1-81D0-C8557113BAF6}" srcOrd="3" destOrd="0" presId="urn:microsoft.com/office/officeart/2005/8/layout/chevron2"/>
    <dgm:cxn modelId="{18F21562-D1BB-4069-8FB1-B218DBF4822C}" type="presParOf" srcId="{7A743AB3-4450-4293-8CFF-44FD9B0F1145}" destId="{A7D7F8B1-98B8-40B3-82FD-39AEF1737330}" srcOrd="4" destOrd="0" presId="urn:microsoft.com/office/officeart/2005/8/layout/chevron2"/>
    <dgm:cxn modelId="{1269EF75-C280-4CF6-AE0A-268E9FF2763A}" type="presParOf" srcId="{A7D7F8B1-98B8-40B3-82FD-39AEF1737330}" destId="{BC78ED3D-53B4-4270-BE3C-3D5070E3FCF5}" srcOrd="0" destOrd="0" presId="urn:microsoft.com/office/officeart/2005/8/layout/chevron2"/>
    <dgm:cxn modelId="{0E0B0A94-6F20-4C7B-9923-E1608E758202}" type="presParOf" srcId="{A7D7F8B1-98B8-40B3-82FD-39AEF1737330}" destId="{BF07B9A5-71CC-405B-A7CB-D082672325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FDBCF5A-D9ED-4F0A-8312-1927C2CCA5E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5ECCA91-454C-4BFB-A919-DF4ADEB77E4E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Premissas do Pró-Gestão RPPS</a:t>
          </a:r>
        </a:p>
      </dgm:t>
    </dgm:pt>
    <dgm:pt modelId="{D5AE1381-CC3D-41C2-B714-335FBD5DEA66}" type="parTrans" cxnId="{31EF23CE-7672-4882-AB5C-F2348080E44F}">
      <dgm:prSet/>
      <dgm:spPr/>
      <dgm:t>
        <a:bodyPr/>
        <a:lstStyle/>
        <a:p>
          <a:endParaRPr lang="pt-BR"/>
        </a:p>
      </dgm:t>
    </dgm:pt>
    <dgm:pt modelId="{EA15C375-E1B7-4911-93AD-2E9358827AD2}" type="sibTrans" cxnId="{31EF23CE-7672-4882-AB5C-F2348080E44F}">
      <dgm:prSet/>
      <dgm:spPr/>
      <dgm:t>
        <a:bodyPr/>
        <a:lstStyle/>
        <a:p>
          <a:endParaRPr lang="pt-BR"/>
        </a:p>
      </dgm:t>
    </dgm:pt>
    <dgm:pt modelId="{A586DD75-EDF9-423D-9B2F-379561FBB62E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Adesão Voluntária</a:t>
          </a:r>
        </a:p>
      </dgm:t>
    </dgm:pt>
    <dgm:pt modelId="{3DACAF40-40F1-4F07-B4EA-682C74907F1B}" type="parTrans" cxnId="{A4B86E34-1608-4E52-A14D-9211FA1C114D}">
      <dgm:prSet/>
      <dgm:spPr/>
      <dgm:t>
        <a:bodyPr/>
        <a:lstStyle/>
        <a:p>
          <a:endParaRPr lang="pt-BR"/>
        </a:p>
      </dgm:t>
    </dgm:pt>
    <dgm:pt modelId="{46232D02-A3FE-4C14-B2D8-2CA529DE8C19}" type="sibTrans" cxnId="{A4B86E34-1608-4E52-A14D-9211FA1C114D}">
      <dgm:prSet/>
      <dgm:spPr/>
      <dgm:t>
        <a:bodyPr/>
        <a:lstStyle/>
        <a:p>
          <a:endParaRPr lang="pt-BR"/>
        </a:p>
      </dgm:t>
    </dgm:pt>
    <dgm:pt modelId="{3050F20C-11C4-412C-9A79-37A9B45B0440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Dimensões do Programa </a:t>
          </a:r>
          <a:r>
            <a:rPr lang="pt-BR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(Pilares do Programa para melhoria da gestão)</a:t>
          </a:r>
        </a:p>
      </dgm:t>
    </dgm:pt>
    <dgm:pt modelId="{1CFAD591-8985-4968-9636-FB3872B02A08}" type="parTrans" cxnId="{69BB0192-3C1C-42F4-8066-757A6A3B0623}">
      <dgm:prSet/>
      <dgm:spPr/>
      <dgm:t>
        <a:bodyPr/>
        <a:lstStyle/>
        <a:p>
          <a:endParaRPr lang="pt-BR"/>
        </a:p>
      </dgm:t>
    </dgm:pt>
    <dgm:pt modelId="{C18614C3-BA28-4FF6-8786-4044C1D2C943}" type="sibTrans" cxnId="{69BB0192-3C1C-42F4-8066-757A6A3B0623}">
      <dgm:prSet/>
      <dgm:spPr/>
      <dgm:t>
        <a:bodyPr/>
        <a:lstStyle/>
        <a:p>
          <a:endParaRPr lang="pt-BR"/>
        </a:p>
      </dgm:t>
    </dgm:pt>
    <dgm:pt modelId="{FB039ED3-ADCA-4608-8CE1-13378D165B6D}">
      <dgm:prSet phldrT="[Texto]" custT="1"/>
      <dgm:spPr>
        <a:solidFill>
          <a:srgbClr val="C4D7FC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Nível de Aderência (grau de complexidade do cumprimento das ações)</a:t>
          </a:r>
        </a:p>
      </dgm:t>
    </dgm:pt>
    <dgm:pt modelId="{EA4FCED8-E25C-4043-9FBC-F2B018F287D3}" type="parTrans" cxnId="{8D3F3346-475E-4EF8-9EA5-86FEBDC69D47}">
      <dgm:prSet/>
      <dgm:spPr/>
      <dgm:t>
        <a:bodyPr/>
        <a:lstStyle/>
        <a:p>
          <a:endParaRPr lang="pt-BR"/>
        </a:p>
      </dgm:t>
    </dgm:pt>
    <dgm:pt modelId="{9819E76B-D4D8-47F1-8C6B-6CE3F9B9DE57}" type="sibTrans" cxnId="{8D3F3346-475E-4EF8-9EA5-86FEBDC69D47}">
      <dgm:prSet/>
      <dgm:spPr/>
      <dgm:t>
        <a:bodyPr/>
        <a:lstStyle/>
        <a:p>
          <a:endParaRPr lang="pt-BR"/>
        </a:p>
      </dgm:t>
    </dgm:pt>
    <dgm:pt modelId="{3034F6C0-C400-4044-A3E0-1CF9AE16739D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Temporalidade</a:t>
          </a:r>
        </a:p>
      </dgm:t>
    </dgm:pt>
    <dgm:pt modelId="{D170894E-09A7-480F-B434-76829C531AAC}" type="parTrans" cxnId="{6F4AE47A-F7E2-4505-9B54-2323BB655903}">
      <dgm:prSet/>
      <dgm:spPr/>
      <dgm:t>
        <a:bodyPr/>
        <a:lstStyle/>
        <a:p>
          <a:endParaRPr lang="pt-BR"/>
        </a:p>
      </dgm:t>
    </dgm:pt>
    <dgm:pt modelId="{3FD8E64D-A2A5-4718-A2C4-085CCAC029D1}" type="sibTrans" cxnId="{6F4AE47A-F7E2-4505-9B54-2323BB655903}">
      <dgm:prSet/>
      <dgm:spPr/>
      <dgm:t>
        <a:bodyPr/>
        <a:lstStyle/>
        <a:p>
          <a:endParaRPr lang="pt-BR"/>
        </a:p>
      </dgm:t>
    </dgm:pt>
    <dgm:pt modelId="{78EAE97A-441F-452C-BF66-55DF3ABC03F1}">
      <dgm:prSet phldrT="[Texto]" custT="1"/>
      <dgm:spPr>
        <a:solidFill>
          <a:srgbClr val="A7FBC1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exigência do CRP</a:t>
          </a:r>
        </a:p>
      </dgm:t>
    </dgm:pt>
    <dgm:pt modelId="{F80D98D5-A256-42BB-99C5-24767784315F}" type="parTrans" cxnId="{A5B72429-D514-4824-B271-EE775323EA57}">
      <dgm:prSet/>
      <dgm:spPr/>
      <dgm:t>
        <a:bodyPr/>
        <a:lstStyle/>
        <a:p>
          <a:endParaRPr lang="pt-BR"/>
        </a:p>
      </dgm:t>
    </dgm:pt>
    <dgm:pt modelId="{3EB0E587-5DEA-43D6-A332-E35A1C3DF664}" type="sibTrans" cxnId="{A5B72429-D514-4824-B271-EE775323EA57}">
      <dgm:prSet/>
      <dgm:spPr/>
      <dgm:t>
        <a:bodyPr/>
        <a:lstStyle/>
        <a:p>
          <a:endParaRPr lang="pt-BR"/>
        </a:p>
      </dgm:t>
    </dgm:pt>
    <dgm:pt modelId="{0DED7806-27AA-4DBC-B818-35D3EE979533}">
      <dgm:prSet phldrT="[Texto]" custT="1"/>
      <dgm:spPr>
        <a:solidFill>
          <a:schemeClr val="bg1"/>
        </a:solidFill>
      </dgm:spPr>
      <dgm:t>
        <a:bodyPr/>
        <a:lstStyle/>
        <a:p>
          <a:endParaRPr lang="pt-BR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t-BR" sz="1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Termo de Adesão, via CADPREV Web.</a:t>
          </a:r>
        </a:p>
        <a:p>
          <a:endParaRPr lang="pt-BR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81D629-0676-4568-92E4-59D109A78301}" type="parTrans" cxnId="{D1080F3D-AA35-4AC7-9C9D-DB1BF604D510}">
      <dgm:prSet/>
      <dgm:spPr/>
      <dgm:t>
        <a:bodyPr/>
        <a:lstStyle/>
        <a:p>
          <a:endParaRPr lang="pt-BR"/>
        </a:p>
      </dgm:t>
    </dgm:pt>
    <dgm:pt modelId="{9086FE43-EB09-4937-AFF8-EAD0A6DCA2FD}" type="sibTrans" cxnId="{D1080F3D-AA35-4AC7-9C9D-DB1BF604D510}">
      <dgm:prSet/>
      <dgm:spPr/>
      <dgm:t>
        <a:bodyPr/>
        <a:lstStyle/>
        <a:p>
          <a:endParaRPr lang="pt-BR"/>
        </a:p>
      </dgm:t>
    </dgm:pt>
    <dgm:pt modelId="{A7237D8D-0AF3-4577-A26F-397687992B27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Controles Internos, Governança Corporativa e Educação Previdenciária</a:t>
          </a:r>
        </a:p>
      </dgm:t>
    </dgm:pt>
    <dgm:pt modelId="{78EB9C3E-0C08-4C60-B4FB-B3F602DFC78D}" type="parTrans" cxnId="{42E4313D-E771-4292-8471-B5BF5C6727BD}">
      <dgm:prSet/>
      <dgm:spPr/>
      <dgm:t>
        <a:bodyPr/>
        <a:lstStyle/>
        <a:p>
          <a:endParaRPr lang="pt-BR"/>
        </a:p>
      </dgm:t>
    </dgm:pt>
    <dgm:pt modelId="{5AA03361-851E-4A0F-A1E8-E952B585F45D}" type="sibTrans" cxnId="{42E4313D-E771-4292-8471-B5BF5C6727BD}">
      <dgm:prSet/>
      <dgm:spPr/>
      <dgm:t>
        <a:bodyPr/>
        <a:lstStyle/>
        <a:p>
          <a:endParaRPr lang="pt-BR"/>
        </a:p>
      </dgm:t>
    </dgm:pt>
    <dgm:pt modelId="{E4D904C1-1B52-47FD-8821-D82244570A3E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e  II – mais simples (mais adequado para a maioria dos RPPS de pequeno e médio porte);</a:t>
          </a:r>
        </a:p>
        <a:p>
          <a:r>
            <a:rPr lang="pt-BR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III e IV – mais complexos (exige maior estrutura organizacional, nº de servidores e maior custo de manutenção).</a:t>
          </a:r>
        </a:p>
      </dgm:t>
    </dgm:pt>
    <dgm:pt modelId="{AD43DE09-8B47-449D-888A-98DE93CDC65B}" type="parTrans" cxnId="{2F1682A7-FCE1-438A-8BB7-F002983EA46C}">
      <dgm:prSet/>
      <dgm:spPr/>
      <dgm:t>
        <a:bodyPr/>
        <a:lstStyle/>
        <a:p>
          <a:endParaRPr lang="pt-BR"/>
        </a:p>
      </dgm:t>
    </dgm:pt>
    <dgm:pt modelId="{0B85E513-6A82-43C5-8A78-65C570C9ADE7}" type="sibTrans" cxnId="{2F1682A7-FCE1-438A-8BB7-F002983EA46C}">
      <dgm:prSet/>
      <dgm:spPr/>
      <dgm:t>
        <a:bodyPr/>
        <a:lstStyle/>
        <a:p>
          <a:endParaRPr lang="pt-BR"/>
        </a:p>
      </dgm:t>
    </dgm:pt>
    <dgm:pt modelId="{81C8EB2B-D0B6-48BE-B762-944609A5902B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400" b="1" i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Certificado com validade de 3 anos;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400" b="1" i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Monitoramento permanentes do cumprimento das ações;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400" b="1" i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Renovação ao final do período.</a:t>
          </a:r>
        </a:p>
      </dgm:t>
    </dgm:pt>
    <dgm:pt modelId="{E6AC17C6-257B-45BB-8022-95F9829CA995}" type="parTrans" cxnId="{24F31AAF-0D36-4F03-B027-324B5B5F4526}">
      <dgm:prSet/>
      <dgm:spPr/>
      <dgm:t>
        <a:bodyPr/>
        <a:lstStyle/>
        <a:p>
          <a:endParaRPr lang="pt-BR"/>
        </a:p>
      </dgm:t>
    </dgm:pt>
    <dgm:pt modelId="{CFF943B4-1E96-4BBA-9F66-DEAD202C7BBF}" type="sibTrans" cxnId="{24F31AAF-0D36-4F03-B027-324B5B5F4526}">
      <dgm:prSet/>
      <dgm:spPr/>
      <dgm:t>
        <a:bodyPr/>
        <a:lstStyle/>
        <a:p>
          <a:endParaRPr lang="pt-BR"/>
        </a:p>
      </dgm:t>
    </dgm:pt>
    <dgm:pt modelId="{349B6F53-3C94-4235-9191-919129AB044A}">
      <dgm:prSet phldrT="[Texto]"/>
      <dgm:spPr>
        <a:solidFill>
          <a:schemeClr val="bg1"/>
        </a:solidFill>
      </dgm:spPr>
      <dgm:t>
        <a:bodyPr/>
        <a:lstStyle/>
        <a:p>
          <a:r>
            <a:rPr lang="pt-BR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Cumprimento das ações do programa vai auxiliar no cumprimento das normas e obtenção do CRP e novos avanços além das exigências de regulação  e supervisão.</a:t>
          </a:r>
        </a:p>
      </dgm:t>
    </dgm:pt>
    <dgm:pt modelId="{4AF6BE09-CEA5-416E-8FED-8DE85B522856}" type="parTrans" cxnId="{81A8211D-F533-4851-B003-7C548CA63092}">
      <dgm:prSet/>
      <dgm:spPr/>
      <dgm:t>
        <a:bodyPr/>
        <a:lstStyle/>
        <a:p>
          <a:endParaRPr lang="pt-BR"/>
        </a:p>
      </dgm:t>
    </dgm:pt>
    <dgm:pt modelId="{C268640C-B08A-43C0-AB6D-9EB23E2A79FB}" type="sibTrans" cxnId="{81A8211D-F533-4851-B003-7C548CA63092}">
      <dgm:prSet/>
      <dgm:spPr/>
      <dgm:t>
        <a:bodyPr/>
        <a:lstStyle/>
        <a:p>
          <a:endParaRPr lang="pt-BR"/>
        </a:p>
      </dgm:t>
    </dgm:pt>
    <dgm:pt modelId="{BE355E71-D3C4-4FE8-BD07-DA71383B8221}" type="pres">
      <dgm:prSet presAssocID="{3FDBCF5A-D9ED-4F0A-8312-1927C2CCA5E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57D65B-2159-47D3-A6B7-9D9539C1E7E8}" type="pres">
      <dgm:prSet presAssocID="{D5ECCA91-454C-4BFB-A919-DF4ADEB77E4E}" presName="root1" presStyleCnt="0"/>
      <dgm:spPr/>
    </dgm:pt>
    <dgm:pt modelId="{6005CD1B-1D45-42D4-9614-68F97D032446}" type="pres">
      <dgm:prSet presAssocID="{D5ECCA91-454C-4BFB-A919-DF4ADEB77E4E}" presName="LevelOneTextNode" presStyleLbl="node0" presStyleIdx="0" presStyleCnt="1" custScaleX="287963">
        <dgm:presLayoutVars>
          <dgm:chPref val="3"/>
        </dgm:presLayoutVars>
      </dgm:prSet>
      <dgm:spPr/>
    </dgm:pt>
    <dgm:pt modelId="{AD91A149-D252-4718-A9E4-61C1E02D1861}" type="pres">
      <dgm:prSet presAssocID="{D5ECCA91-454C-4BFB-A919-DF4ADEB77E4E}" presName="level2hierChild" presStyleCnt="0"/>
      <dgm:spPr/>
    </dgm:pt>
    <dgm:pt modelId="{6E788D2A-A9D1-442C-AAA4-32A10D0DE7CA}" type="pres">
      <dgm:prSet presAssocID="{3DACAF40-40F1-4F07-B4EA-682C74907F1B}" presName="conn2-1" presStyleLbl="parChTrans1D2" presStyleIdx="0" presStyleCnt="5"/>
      <dgm:spPr/>
    </dgm:pt>
    <dgm:pt modelId="{58B82C56-B292-4649-8733-FD6B0EA6E7E9}" type="pres">
      <dgm:prSet presAssocID="{3DACAF40-40F1-4F07-B4EA-682C74907F1B}" presName="connTx" presStyleLbl="parChTrans1D2" presStyleIdx="0" presStyleCnt="5"/>
      <dgm:spPr/>
    </dgm:pt>
    <dgm:pt modelId="{CA2BD37F-B8F1-44B0-B828-5CFBEEA10B36}" type="pres">
      <dgm:prSet presAssocID="{A586DD75-EDF9-423D-9B2F-379561FBB62E}" presName="root2" presStyleCnt="0"/>
      <dgm:spPr/>
    </dgm:pt>
    <dgm:pt modelId="{1F14DAA0-767B-4465-8467-6F30F80F082C}" type="pres">
      <dgm:prSet presAssocID="{A586DD75-EDF9-423D-9B2F-379561FBB62E}" presName="LevelTwoTextNode" presStyleLbl="node2" presStyleIdx="0" presStyleCnt="5">
        <dgm:presLayoutVars>
          <dgm:chPref val="3"/>
        </dgm:presLayoutVars>
      </dgm:prSet>
      <dgm:spPr/>
    </dgm:pt>
    <dgm:pt modelId="{8EA6913B-2223-4831-83DE-16C1BA17A49F}" type="pres">
      <dgm:prSet presAssocID="{A586DD75-EDF9-423D-9B2F-379561FBB62E}" presName="level3hierChild" presStyleCnt="0"/>
      <dgm:spPr/>
    </dgm:pt>
    <dgm:pt modelId="{2EF63EE6-E8A4-44DA-B3B7-48FE32722FC6}" type="pres">
      <dgm:prSet presAssocID="{8281D629-0676-4568-92E4-59D109A78301}" presName="conn2-1" presStyleLbl="parChTrans1D3" presStyleIdx="0" presStyleCnt="5"/>
      <dgm:spPr/>
    </dgm:pt>
    <dgm:pt modelId="{719DCD8F-9132-4D93-AEA3-8C6EB64DF742}" type="pres">
      <dgm:prSet presAssocID="{8281D629-0676-4568-92E4-59D109A78301}" presName="connTx" presStyleLbl="parChTrans1D3" presStyleIdx="0" presStyleCnt="5"/>
      <dgm:spPr/>
    </dgm:pt>
    <dgm:pt modelId="{711FF472-5FDD-404E-A469-D3FD9396AFAF}" type="pres">
      <dgm:prSet presAssocID="{0DED7806-27AA-4DBC-B818-35D3EE979533}" presName="root2" presStyleCnt="0"/>
      <dgm:spPr/>
    </dgm:pt>
    <dgm:pt modelId="{B49B619C-D0A4-46FA-A7AE-B772D230BF1D}" type="pres">
      <dgm:prSet presAssocID="{0DED7806-27AA-4DBC-B818-35D3EE979533}" presName="LevelTwoTextNode" presStyleLbl="node3" presStyleIdx="0" presStyleCnt="5" custScaleX="128755">
        <dgm:presLayoutVars>
          <dgm:chPref val="3"/>
        </dgm:presLayoutVars>
      </dgm:prSet>
      <dgm:spPr/>
    </dgm:pt>
    <dgm:pt modelId="{8170B30E-49BB-4BED-B23C-75A527E68B5E}" type="pres">
      <dgm:prSet presAssocID="{0DED7806-27AA-4DBC-B818-35D3EE979533}" presName="level3hierChild" presStyleCnt="0"/>
      <dgm:spPr/>
    </dgm:pt>
    <dgm:pt modelId="{A31A2D53-18FC-4D33-AF4F-B5FA1C1055C6}" type="pres">
      <dgm:prSet presAssocID="{1CFAD591-8985-4968-9636-FB3872B02A08}" presName="conn2-1" presStyleLbl="parChTrans1D2" presStyleIdx="1" presStyleCnt="5"/>
      <dgm:spPr/>
    </dgm:pt>
    <dgm:pt modelId="{C506625F-3B75-4552-B52C-813007065BD3}" type="pres">
      <dgm:prSet presAssocID="{1CFAD591-8985-4968-9636-FB3872B02A08}" presName="connTx" presStyleLbl="parChTrans1D2" presStyleIdx="1" presStyleCnt="5"/>
      <dgm:spPr/>
    </dgm:pt>
    <dgm:pt modelId="{4E1BDA64-81BC-42CF-9052-F24694268C99}" type="pres">
      <dgm:prSet presAssocID="{3050F20C-11C4-412C-9A79-37A9B45B0440}" presName="root2" presStyleCnt="0"/>
      <dgm:spPr/>
    </dgm:pt>
    <dgm:pt modelId="{763E8863-3A3C-4F14-8700-0C5A7D9D2834}" type="pres">
      <dgm:prSet presAssocID="{3050F20C-11C4-412C-9A79-37A9B45B0440}" presName="LevelTwoTextNode" presStyleLbl="node2" presStyleIdx="1" presStyleCnt="5">
        <dgm:presLayoutVars>
          <dgm:chPref val="3"/>
        </dgm:presLayoutVars>
      </dgm:prSet>
      <dgm:spPr/>
    </dgm:pt>
    <dgm:pt modelId="{5133D9E1-C90A-44D5-B8A8-AFC1DF9A9F49}" type="pres">
      <dgm:prSet presAssocID="{3050F20C-11C4-412C-9A79-37A9B45B0440}" presName="level3hierChild" presStyleCnt="0"/>
      <dgm:spPr/>
    </dgm:pt>
    <dgm:pt modelId="{5EB80773-DEF8-4732-A62B-E3294D54FA51}" type="pres">
      <dgm:prSet presAssocID="{78EB9C3E-0C08-4C60-B4FB-B3F602DFC78D}" presName="conn2-1" presStyleLbl="parChTrans1D3" presStyleIdx="1" presStyleCnt="5"/>
      <dgm:spPr/>
    </dgm:pt>
    <dgm:pt modelId="{96BAEF4C-FF80-4C4F-B4D8-D7D399E2B81B}" type="pres">
      <dgm:prSet presAssocID="{78EB9C3E-0C08-4C60-B4FB-B3F602DFC78D}" presName="connTx" presStyleLbl="parChTrans1D3" presStyleIdx="1" presStyleCnt="5"/>
      <dgm:spPr/>
    </dgm:pt>
    <dgm:pt modelId="{62DE1C3F-46C5-485E-87AA-5C42870EB6AC}" type="pres">
      <dgm:prSet presAssocID="{A7237D8D-0AF3-4577-A26F-397687992B27}" presName="root2" presStyleCnt="0"/>
      <dgm:spPr/>
    </dgm:pt>
    <dgm:pt modelId="{D470B33E-FB7B-4AC5-881C-0FA7A7CF2720}" type="pres">
      <dgm:prSet presAssocID="{A7237D8D-0AF3-4577-A26F-397687992B27}" presName="LevelTwoTextNode" presStyleLbl="node3" presStyleIdx="1" presStyleCnt="5" custAng="0" custScaleX="132802">
        <dgm:presLayoutVars>
          <dgm:chPref val="3"/>
        </dgm:presLayoutVars>
      </dgm:prSet>
      <dgm:spPr/>
    </dgm:pt>
    <dgm:pt modelId="{5258A0AF-FD65-4E77-ABF5-E86D74D2A2AA}" type="pres">
      <dgm:prSet presAssocID="{A7237D8D-0AF3-4577-A26F-397687992B27}" presName="level3hierChild" presStyleCnt="0"/>
      <dgm:spPr/>
    </dgm:pt>
    <dgm:pt modelId="{384B33D3-1AE3-47BD-A307-F67E420D8CAA}" type="pres">
      <dgm:prSet presAssocID="{EA4FCED8-E25C-4043-9FBC-F2B018F287D3}" presName="conn2-1" presStyleLbl="parChTrans1D2" presStyleIdx="2" presStyleCnt="5"/>
      <dgm:spPr/>
    </dgm:pt>
    <dgm:pt modelId="{4B82088C-D76A-4776-A2D4-69AE613A5DF7}" type="pres">
      <dgm:prSet presAssocID="{EA4FCED8-E25C-4043-9FBC-F2B018F287D3}" presName="connTx" presStyleLbl="parChTrans1D2" presStyleIdx="2" presStyleCnt="5"/>
      <dgm:spPr/>
    </dgm:pt>
    <dgm:pt modelId="{AA88A1E2-68CA-4AAA-8DD8-C60660C76A6A}" type="pres">
      <dgm:prSet presAssocID="{FB039ED3-ADCA-4608-8CE1-13378D165B6D}" presName="root2" presStyleCnt="0"/>
      <dgm:spPr/>
    </dgm:pt>
    <dgm:pt modelId="{D83368BB-03A2-4716-AC33-FD9B7932CA30}" type="pres">
      <dgm:prSet presAssocID="{FB039ED3-ADCA-4608-8CE1-13378D165B6D}" presName="LevelTwoTextNode" presStyleLbl="node2" presStyleIdx="2" presStyleCnt="5">
        <dgm:presLayoutVars>
          <dgm:chPref val="3"/>
        </dgm:presLayoutVars>
      </dgm:prSet>
      <dgm:spPr/>
    </dgm:pt>
    <dgm:pt modelId="{CEA81ABB-90DF-4442-9F32-388B33B4550A}" type="pres">
      <dgm:prSet presAssocID="{FB039ED3-ADCA-4608-8CE1-13378D165B6D}" presName="level3hierChild" presStyleCnt="0"/>
      <dgm:spPr/>
    </dgm:pt>
    <dgm:pt modelId="{504090EE-9CC6-4B47-866A-96196D80C7FB}" type="pres">
      <dgm:prSet presAssocID="{AD43DE09-8B47-449D-888A-98DE93CDC65B}" presName="conn2-1" presStyleLbl="parChTrans1D3" presStyleIdx="2" presStyleCnt="5"/>
      <dgm:spPr/>
    </dgm:pt>
    <dgm:pt modelId="{B79AEA56-19C4-4808-8F2E-6DC590A9F325}" type="pres">
      <dgm:prSet presAssocID="{AD43DE09-8B47-449D-888A-98DE93CDC65B}" presName="connTx" presStyleLbl="parChTrans1D3" presStyleIdx="2" presStyleCnt="5"/>
      <dgm:spPr/>
    </dgm:pt>
    <dgm:pt modelId="{7320C316-C5D2-4848-8CCD-41F4DA1928F4}" type="pres">
      <dgm:prSet presAssocID="{E4D904C1-1B52-47FD-8821-D82244570A3E}" presName="root2" presStyleCnt="0"/>
      <dgm:spPr/>
    </dgm:pt>
    <dgm:pt modelId="{98724A50-BAC7-42AC-8179-B03EBCC6A3C7}" type="pres">
      <dgm:prSet presAssocID="{E4D904C1-1B52-47FD-8821-D82244570A3E}" presName="LevelTwoTextNode" presStyleLbl="node3" presStyleIdx="2" presStyleCnt="5" custScaleX="132802" custScaleY="129498">
        <dgm:presLayoutVars>
          <dgm:chPref val="3"/>
        </dgm:presLayoutVars>
      </dgm:prSet>
      <dgm:spPr/>
    </dgm:pt>
    <dgm:pt modelId="{4D13733D-9E0A-497E-A242-4FF6A3571779}" type="pres">
      <dgm:prSet presAssocID="{E4D904C1-1B52-47FD-8821-D82244570A3E}" presName="level3hierChild" presStyleCnt="0"/>
      <dgm:spPr/>
    </dgm:pt>
    <dgm:pt modelId="{179AB36B-EDF9-416D-9CCC-C465E2F527FB}" type="pres">
      <dgm:prSet presAssocID="{D170894E-09A7-480F-B434-76829C531AAC}" presName="conn2-1" presStyleLbl="parChTrans1D2" presStyleIdx="3" presStyleCnt="5"/>
      <dgm:spPr/>
    </dgm:pt>
    <dgm:pt modelId="{B682E492-CD6D-47B9-A6A0-4E3EDAAB8BFC}" type="pres">
      <dgm:prSet presAssocID="{D170894E-09A7-480F-B434-76829C531AAC}" presName="connTx" presStyleLbl="parChTrans1D2" presStyleIdx="3" presStyleCnt="5"/>
      <dgm:spPr/>
    </dgm:pt>
    <dgm:pt modelId="{C6A96E12-56D9-4771-8701-A2508285CADB}" type="pres">
      <dgm:prSet presAssocID="{3034F6C0-C400-4044-A3E0-1CF9AE16739D}" presName="root2" presStyleCnt="0"/>
      <dgm:spPr/>
    </dgm:pt>
    <dgm:pt modelId="{87C2EAA6-C5EA-4C92-AE51-E4CA3EFB50FB}" type="pres">
      <dgm:prSet presAssocID="{3034F6C0-C400-4044-A3E0-1CF9AE16739D}" presName="LevelTwoTextNode" presStyleLbl="node2" presStyleIdx="3" presStyleCnt="5">
        <dgm:presLayoutVars>
          <dgm:chPref val="3"/>
        </dgm:presLayoutVars>
      </dgm:prSet>
      <dgm:spPr/>
    </dgm:pt>
    <dgm:pt modelId="{E79CAA48-1A2E-4AFD-B055-F360F6E57839}" type="pres">
      <dgm:prSet presAssocID="{3034F6C0-C400-4044-A3E0-1CF9AE16739D}" presName="level3hierChild" presStyleCnt="0"/>
      <dgm:spPr/>
    </dgm:pt>
    <dgm:pt modelId="{C2813904-A1B9-4C39-B94A-D049BA46C9B4}" type="pres">
      <dgm:prSet presAssocID="{E6AC17C6-257B-45BB-8022-95F9829CA995}" presName="conn2-1" presStyleLbl="parChTrans1D3" presStyleIdx="3" presStyleCnt="5"/>
      <dgm:spPr/>
    </dgm:pt>
    <dgm:pt modelId="{A53B53AD-96AA-4491-9BFA-3062A0723921}" type="pres">
      <dgm:prSet presAssocID="{E6AC17C6-257B-45BB-8022-95F9829CA995}" presName="connTx" presStyleLbl="parChTrans1D3" presStyleIdx="3" presStyleCnt="5"/>
      <dgm:spPr/>
    </dgm:pt>
    <dgm:pt modelId="{51B185F8-A1A8-4F0C-B539-F1179212FCBF}" type="pres">
      <dgm:prSet presAssocID="{81C8EB2B-D0B6-48BE-B762-944609A5902B}" presName="root2" presStyleCnt="0"/>
      <dgm:spPr/>
    </dgm:pt>
    <dgm:pt modelId="{A7EE2A5C-716B-42F2-AE2C-6DADC4ED43A9}" type="pres">
      <dgm:prSet presAssocID="{81C8EB2B-D0B6-48BE-B762-944609A5902B}" presName="LevelTwoTextNode" presStyleLbl="node3" presStyleIdx="3" presStyleCnt="5" custScaleX="131585">
        <dgm:presLayoutVars>
          <dgm:chPref val="3"/>
        </dgm:presLayoutVars>
      </dgm:prSet>
      <dgm:spPr/>
    </dgm:pt>
    <dgm:pt modelId="{5A473D95-5484-4C54-A327-C54958BD287C}" type="pres">
      <dgm:prSet presAssocID="{81C8EB2B-D0B6-48BE-B762-944609A5902B}" presName="level3hierChild" presStyleCnt="0"/>
      <dgm:spPr/>
    </dgm:pt>
    <dgm:pt modelId="{4623DE36-D942-4D94-9E9F-145F6B6E96EA}" type="pres">
      <dgm:prSet presAssocID="{F80D98D5-A256-42BB-99C5-24767784315F}" presName="conn2-1" presStyleLbl="parChTrans1D2" presStyleIdx="4" presStyleCnt="5"/>
      <dgm:spPr/>
    </dgm:pt>
    <dgm:pt modelId="{BA07CAA5-DF61-423D-A488-7E439D6810F8}" type="pres">
      <dgm:prSet presAssocID="{F80D98D5-A256-42BB-99C5-24767784315F}" presName="connTx" presStyleLbl="parChTrans1D2" presStyleIdx="4" presStyleCnt="5"/>
      <dgm:spPr/>
    </dgm:pt>
    <dgm:pt modelId="{215DEB8F-42BC-472A-A1DB-667B1D869D35}" type="pres">
      <dgm:prSet presAssocID="{78EAE97A-441F-452C-BF66-55DF3ABC03F1}" presName="root2" presStyleCnt="0"/>
      <dgm:spPr/>
    </dgm:pt>
    <dgm:pt modelId="{4A22F69A-EF2F-4C92-8184-1ED18FB64DD3}" type="pres">
      <dgm:prSet presAssocID="{78EAE97A-441F-452C-BF66-55DF3ABC03F1}" presName="LevelTwoTextNode" presStyleLbl="node2" presStyleIdx="4" presStyleCnt="5">
        <dgm:presLayoutVars>
          <dgm:chPref val="3"/>
        </dgm:presLayoutVars>
      </dgm:prSet>
      <dgm:spPr/>
    </dgm:pt>
    <dgm:pt modelId="{050BD6D1-21D6-49E7-BC15-D8FF8420F2E1}" type="pres">
      <dgm:prSet presAssocID="{78EAE97A-441F-452C-BF66-55DF3ABC03F1}" presName="level3hierChild" presStyleCnt="0"/>
      <dgm:spPr/>
    </dgm:pt>
    <dgm:pt modelId="{33B76AA2-41C4-436A-A5CA-6D5180E4EC7B}" type="pres">
      <dgm:prSet presAssocID="{4AF6BE09-CEA5-416E-8FED-8DE85B522856}" presName="conn2-1" presStyleLbl="parChTrans1D3" presStyleIdx="4" presStyleCnt="5"/>
      <dgm:spPr/>
    </dgm:pt>
    <dgm:pt modelId="{80611DE1-701C-48AC-BE50-738C3A569D90}" type="pres">
      <dgm:prSet presAssocID="{4AF6BE09-CEA5-416E-8FED-8DE85B522856}" presName="connTx" presStyleLbl="parChTrans1D3" presStyleIdx="4" presStyleCnt="5"/>
      <dgm:spPr/>
    </dgm:pt>
    <dgm:pt modelId="{0755DD63-78BB-438C-B10F-518E1811A548}" type="pres">
      <dgm:prSet presAssocID="{349B6F53-3C94-4235-9191-919129AB044A}" presName="root2" presStyleCnt="0"/>
      <dgm:spPr/>
    </dgm:pt>
    <dgm:pt modelId="{E11C90C4-CEAC-432F-B593-B51665EB4A1A}" type="pres">
      <dgm:prSet presAssocID="{349B6F53-3C94-4235-9191-919129AB044A}" presName="LevelTwoTextNode" presStyleLbl="node3" presStyleIdx="4" presStyleCnt="5" custScaleX="126321">
        <dgm:presLayoutVars>
          <dgm:chPref val="3"/>
        </dgm:presLayoutVars>
      </dgm:prSet>
      <dgm:spPr/>
    </dgm:pt>
    <dgm:pt modelId="{439016BE-5602-4352-BC75-96062806AA7D}" type="pres">
      <dgm:prSet presAssocID="{349B6F53-3C94-4235-9191-919129AB044A}" presName="level3hierChild" presStyleCnt="0"/>
      <dgm:spPr/>
    </dgm:pt>
  </dgm:ptLst>
  <dgm:cxnLst>
    <dgm:cxn modelId="{91A1E803-662E-4D1B-8E7A-900047151991}" type="presOf" srcId="{EA4FCED8-E25C-4043-9FBC-F2B018F287D3}" destId="{4B82088C-D76A-4776-A2D4-69AE613A5DF7}" srcOrd="1" destOrd="0" presId="urn:microsoft.com/office/officeart/2008/layout/HorizontalMultiLevelHierarchy"/>
    <dgm:cxn modelId="{F896E604-46C8-4044-9E86-0E76F428C4E3}" type="presOf" srcId="{F80D98D5-A256-42BB-99C5-24767784315F}" destId="{BA07CAA5-DF61-423D-A488-7E439D6810F8}" srcOrd="1" destOrd="0" presId="urn:microsoft.com/office/officeart/2008/layout/HorizontalMultiLevelHierarchy"/>
    <dgm:cxn modelId="{476C650A-5064-42E2-BE3A-87D2D19A5772}" type="presOf" srcId="{3050F20C-11C4-412C-9A79-37A9B45B0440}" destId="{763E8863-3A3C-4F14-8700-0C5A7D9D2834}" srcOrd="0" destOrd="0" presId="urn:microsoft.com/office/officeart/2008/layout/HorizontalMultiLevelHierarchy"/>
    <dgm:cxn modelId="{81A8211D-F533-4851-B003-7C548CA63092}" srcId="{78EAE97A-441F-452C-BF66-55DF3ABC03F1}" destId="{349B6F53-3C94-4235-9191-919129AB044A}" srcOrd="0" destOrd="0" parTransId="{4AF6BE09-CEA5-416E-8FED-8DE85B522856}" sibTransId="{C268640C-B08A-43C0-AB6D-9EB23E2A79FB}"/>
    <dgm:cxn modelId="{301F6F26-E5AF-4BC0-B498-1347BF0D71D5}" type="presOf" srcId="{78EAE97A-441F-452C-BF66-55DF3ABC03F1}" destId="{4A22F69A-EF2F-4C92-8184-1ED18FB64DD3}" srcOrd="0" destOrd="0" presId="urn:microsoft.com/office/officeart/2008/layout/HorizontalMultiLevelHierarchy"/>
    <dgm:cxn modelId="{A5B72429-D514-4824-B271-EE775323EA57}" srcId="{D5ECCA91-454C-4BFB-A919-DF4ADEB77E4E}" destId="{78EAE97A-441F-452C-BF66-55DF3ABC03F1}" srcOrd="4" destOrd="0" parTransId="{F80D98D5-A256-42BB-99C5-24767784315F}" sibTransId="{3EB0E587-5DEA-43D6-A332-E35A1C3DF664}"/>
    <dgm:cxn modelId="{C8DDD329-6BBE-45AE-A08F-8A2F21EF8B8D}" type="presOf" srcId="{0DED7806-27AA-4DBC-B818-35D3EE979533}" destId="{B49B619C-D0A4-46FA-A7AE-B772D230BF1D}" srcOrd="0" destOrd="0" presId="urn:microsoft.com/office/officeart/2008/layout/HorizontalMultiLevelHierarchy"/>
    <dgm:cxn modelId="{71F04D33-CE69-4789-96EE-B487D4A2FD47}" type="presOf" srcId="{3DACAF40-40F1-4F07-B4EA-682C74907F1B}" destId="{58B82C56-B292-4649-8733-FD6B0EA6E7E9}" srcOrd="1" destOrd="0" presId="urn:microsoft.com/office/officeart/2008/layout/HorizontalMultiLevelHierarchy"/>
    <dgm:cxn modelId="{A4B86E34-1608-4E52-A14D-9211FA1C114D}" srcId="{D5ECCA91-454C-4BFB-A919-DF4ADEB77E4E}" destId="{A586DD75-EDF9-423D-9B2F-379561FBB62E}" srcOrd="0" destOrd="0" parTransId="{3DACAF40-40F1-4F07-B4EA-682C74907F1B}" sibTransId="{46232D02-A3FE-4C14-B2D8-2CA529DE8C19}"/>
    <dgm:cxn modelId="{D1080F3D-AA35-4AC7-9C9D-DB1BF604D510}" srcId="{A586DD75-EDF9-423D-9B2F-379561FBB62E}" destId="{0DED7806-27AA-4DBC-B818-35D3EE979533}" srcOrd="0" destOrd="0" parTransId="{8281D629-0676-4568-92E4-59D109A78301}" sibTransId="{9086FE43-EB09-4937-AFF8-EAD0A6DCA2FD}"/>
    <dgm:cxn modelId="{42E4313D-E771-4292-8471-B5BF5C6727BD}" srcId="{3050F20C-11C4-412C-9A79-37A9B45B0440}" destId="{A7237D8D-0AF3-4577-A26F-397687992B27}" srcOrd="0" destOrd="0" parTransId="{78EB9C3E-0C08-4C60-B4FB-B3F602DFC78D}" sibTransId="{5AA03361-851E-4A0F-A1E8-E952B585F45D}"/>
    <dgm:cxn modelId="{FA86C85B-6102-4EA6-B406-A5B81E1303D3}" type="presOf" srcId="{349B6F53-3C94-4235-9191-919129AB044A}" destId="{E11C90C4-CEAC-432F-B593-B51665EB4A1A}" srcOrd="0" destOrd="0" presId="urn:microsoft.com/office/officeart/2008/layout/HorizontalMultiLevelHierarchy"/>
    <dgm:cxn modelId="{3E3A4945-8E26-4743-A22C-171E3135122A}" type="presOf" srcId="{8281D629-0676-4568-92E4-59D109A78301}" destId="{719DCD8F-9132-4D93-AEA3-8C6EB64DF742}" srcOrd="1" destOrd="0" presId="urn:microsoft.com/office/officeart/2008/layout/HorizontalMultiLevelHierarchy"/>
    <dgm:cxn modelId="{8D3F3346-475E-4EF8-9EA5-86FEBDC69D47}" srcId="{D5ECCA91-454C-4BFB-A919-DF4ADEB77E4E}" destId="{FB039ED3-ADCA-4608-8CE1-13378D165B6D}" srcOrd="2" destOrd="0" parTransId="{EA4FCED8-E25C-4043-9FBC-F2B018F287D3}" sibTransId="{9819E76B-D4D8-47F1-8C6B-6CE3F9B9DE57}"/>
    <dgm:cxn modelId="{20B04C66-9323-470D-BC60-122DC51544F5}" type="presOf" srcId="{F80D98D5-A256-42BB-99C5-24767784315F}" destId="{4623DE36-D942-4D94-9E9F-145F6B6E96EA}" srcOrd="0" destOrd="0" presId="urn:microsoft.com/office/officeart/2008/layout/HorizontalMultiLevelHierarchy"/>
    <dgm:cxn modelId="{50FD2D48-E42F-43CD-8A77-D95A9E138EFD}" type="presOf" srcId="{78EB9C3E-0C08-4C60-B4FB-B3F602DFC78D}" destId="{5EB80773-DEF8-4732-A62B-E3294D54FA51}" srcOrd="0" destOrd="0" presId="urn:microsoft.com/office/officeart/2008/layout/HorizontalMultiLevelHierarchy"/>
    <dgm:cxn modelId="{A206BA69-BB9D-4FEB-9025-375D6AB4968E}" type="presOf" srcId="{FB039ED3-ADCA-4608-8CE1-13378D165B6D}" destId="{D83368BB-03A2-4716-AC33-FD9B7932CA30}" srcOrd="0" destOrd="0" presId="urn:microsoft.com/office/officeart/2008/layout/HorizontalMultiLevelHierarchy"/>
    <dgm:cxn modelId="{3E1CA64B-5CBD-4D17-8D5C-F15D8B7AF547}" type="presOf" srcId="{D170894E-09A7-480F-B434-76829C531AAC}" destId="{B682E492-CD6D-47B9-A6A0-4E3EDAAB8BFC}" srcOrd="1" destOrd="0" presId="urn:microsoft.com/office/officeart/2008/layout/HorizontalMultiLevelHierarchy"/>
    <dgm:cxn modelId="{6DECC66C-3A86-42CD-BDB0-6CC350D16C9C}" type="presOf" srcId="{D5ECCA91-454C-4BFB-A919-DF4ADEB77E4E}" destId="{6005CD1B-1D45-42D4-9614-68F97D032446}" srcOrd="0" destOrd="0" presId="urn:microsoft.com/office/officeart/2008/layout/HorizontalMultiLevelHierarchy"/>
    <dgm:cxn modelId="{FC9CAA4D-AF72-4346-AB8F-644BC8E4D289}" type="presOf" srcId="{3034F6C0-C400-4044-A3E0-1CF9AE16739D}" destId="{87C2EAA6-C5EA-4C92-AE51-E4CA3EFB50FB}" srcOrd="0" destOrd="0" presId="urn:microsoft.com/office/officeart/2008/layout/HorizontalMultiLevelHierarchy"/>
    <dgm:cxn modelId="{F6A3AA54-88E3-4A2D-A919-393961B014EE}" type="presOf" srcId="{4AF6BE09-CEA5-416E-8FED-8DE85B522856}" destId="{33B76AA2-41C4-436A-A5CA-6D5180E4EC7B}" srcOrd="0" destOrd="0" presId="urn:microsoft.com/office/officeart/2008/layout/HorizontalMultiLevelHierarchy"/>
    <dgm:cxn modelId="{FE351278-1117-4882-A0DD-936516C42A31}" type="presOf" srcId="{AD43DE09-8B47-449D-888A-98DE93CDC65B}" destId="{504090EE-9CC6-4B47-866A-96196D80C7FB}" srcOrd="0" destOrd="0" presId="urn:microsoft.com/office/officeart/2008/layout/HorizontalMultiLevelHierarchy"/>
    <dgm:cxn modelId="{EF2C4C59-57F8-4B9E-BDB2-65C7754EFA4D}" type="presOf" srcId="{3DACAF40-40F1-4F07-B4EA-682C74907F1B}" destId="{6E788D2A-A9D1-442C-AAA4-32A10D0DE7CA}" srcOrd="0" destOrd="0" presId="urn:microsoft.com/office/officeart/2008/layout/HorizontalMultiLevelHierarchy"/>
    <dgm:cxn modelId="{6F4AE47A-F7E2-4505-9B54-2323BB655903}" srcId="{D5ECCA91-454C-4BFB-A919-DF4ADEB77E4E}" destId="{3034F6C0-C400-4044-A3E0-1CF9AE16739D}" srcOrd="3" destOrd="0" parTransId="{D170894E-09A7-480F-B434-76829C531AAC}" sibTransId="{3FD8E64D-A2A5-4718-A2C4-085CCAC029D1}"/>
    <dgm:cxn modelId="{D20BB582-AF2F-4F09-BD1D-9E1652BE3FF7}" type="presOf" srcId="{1CFAD591-8985-4968-9636-FB3872B02A08}" destId="{A31A2D53-18FC-4D33-AF4F-B5FA1C1055C6}" srcOrd="0" destOrd="0" presId="urn:microsoft.com/office/officeart/2008/layout/HorizontalMultiLevelHierarchy"/>
    <dgm:cxn modelId="{54DD458B-CAE3-4C3E-8969-4E892D886487}" type="presOf" srcId="{E6AC17C6-257B-45BB-8022-95F9829CA995}" destId="{C2813904-A1B9-4C39-B94A-D049BA46C9B4}" srcOrd="0" destOrd="0" presId="urn:microsoft.com/office/officeart/2008/layout/HorizontalMultiLevelHierarchy"/>
    <dgm:cxn modelId="{3FD59F8B-D6C7-4778-AD83-BDA578D08A80}" type="presOf" srcId="{4AF6BE09-CEA5-416E-8FED-8DE85B522856}" destId="{80611DE1-701C-48AC-BE50-738C3A569D90}" srcOrd="1" destOrd="0" presId="urn:microsoft.com/office/officeart/2008/layout/HorizontalMultiLevelHierarchy"/>
    <dgm:cxn modelId="{69BB0192-3C1C-42F4-8066-757A6A3B0623}" srcId="{D5ECCA91-454C-4BFB-A919-DF4ADEB77E4E}" destId="{3050F20C-11C4-412C-9A79-37A9B45B0440}" srcOrd="1" destOrd="0" parTransId="{1CFAD591-8985-4968-9636-FB3872B02A08}" sibTransId="{C18614C3-BA28-4FF6-8786-4044C1D2C943}"/>
    <dgm:cxn modelId="{AF0A1C97-8ED2-4238-9928-0D60E93A83BA}" type="presOf" srcId="{AD43DE09-8B47-449D-888A-98DE93CDC65B}" destId="{B79AEA56-19C4-4808-8F2E-6DC590A9F325}" srcOrd="1" destOrd="0" presId="urn:microsoft.com/office/officeart/2008/layout/HorizontalMultiLevelHierarchy"/>
    <dgm:cxn modelId="{9ACB2399-BF93-4942-9F47-BFED10C4D6F0}" type="presOf" srcId="{EA4FCED8-E25C-4043-9FBC-F2B018F287D3}" destId="{384B33D3-1AE3-47BD-A307-F67E420D8CAA}" srcOrd="0" destOrd="0" presId="urn:microsoft.com/office/officeart/2008/layout/HorizontalMultiLevelHierarchy"/>
    <dgm:cxn modelId="{9D0BFCA0-DB1C-4E61-8C65-24DC31B28561}" type="presOf" srcId="{81C8EB2B-D0B6-48BE-B762-944609A5902B}" destId="{A7EE2A5C-716B-42F2-AE2C-6DADC4ED43A9}" srcOrd="0" destOrd="0" presId="urn:microsoft.com/office/officeart/2008/layout/HorizontalMultiLevelHierarchy"/>
    <dgm:cxn modelId="{2F1682A7-FCE1-438A-8BB7-F002983EA46C}" srcId="{FB039ED3-ADCA-4608-8CE1-13378D165B6D}" destId="{E4D904C1-1B52-47FD-8821-D82244570A3E}" srcOrd="0" destOrd="0" parTransId="{AD43DE09-8B47-449D-888A-98DE93CDC65B}" sibTransId="{0B85E513-6A82-43C5-8A78-65C570C9ADE7}"/>
    <dgm:cxn modelId="{F69009AD-A71D-430C-B1DD-165E5871A46D}" type="presOf" srcId="{8281D629-0676-4568-92E4-59D109A78301}" destId="{2EF63EE6-E8A4-44DA-B3B7-48FE32722FC6}" srcOrd="0" destOrd="0" presId="urn:microsoft.com/office/officeart/2008/layout/HorizontalMultiLevelHierarchy"/>
    <dgm:cxn modelId="{24F31AAF-0D36-4F03-B027-324B5B5F4526}" srcId="{3034F6C0-C400-4044-A3E0-1CF9AE16739D}" destId="{81C8EB2B-D0B6-48BE-B762-944609A5902B}" srcOrd="0" destOrd="0" parTransId="{E6AC17C6-257B-45BB-8022-95F9829CA995}" sibTransId="{CFF943B4-1E96-4BBA-9F66-DEAD202C7BBF}"/>
    <dgm:cxn modelId="{78FF46BE-2B8E-4B4F-9DF8-63C8FF79CCAC}" type="presOf" srcId="{E4D904C1-1B52-47FD-8821-D82244570A3E}" destId="{98724A50-BAC7-42AC-8179-B03EBCC6A3C7}" srcOrd="0" destOrd="0" presId="urn:microsoft.com/office/officeart/2008/layout/HorizontalMultiLevelHierarchy"/>
    <dgm:cxn modelId="{8A44F6BF-BA38-4B35-AE07-ADA74ED5EAC6}" type="presOf" srcId="{3FDBCF5A-D9ED-4F0A-8312-1927C2CCA5EF}" destId="{BE355E71-D3C4-4FE8-BD07-DA71383B8221}" srcOrd="0" destOrd="0" presId="urn:microsoft.com/office/officeart/2008/layout/HorizontalMultiLevelHierarchy"/>
    <dgm:cxn modelId="{31EF23CE-7672-4882-AB5C-F2348080E44F}" srcId="{3FDBCF5A-D9ED-4F0A-8312-1927C2CCA5EF}" destId="{D5ECCA91-454C-4BFB-A919-DF4ADEB77E4E}" srcOrd="0" destOrd="0" parTransId="{D5AE1381-CC3D-41C2-B714-335FBD5DEA66}" sibTransId="{EA15C375-E1B7-4911-93AD-2E9358827AD2}"/>
    <dgm:cxn modelId="{D03DCED1-66E1-4DAD-B649-3CA5632396E8}" type="presOf" srcId="{D170894E-09A7-480F-B434-76829C531AAC}" destId="{179AB36B-EDF9-416D-9CCC-C465E2F527FB}" srcOrd="0" destOrd="0" presId="urn:microsoft.com/office/officeart/2008/layout/HorizontalMultiLevelHierarchy"/>
    <dgm:cxn modelId="{9CB0BCD3-B737-4B2F-8427-2AF7CC58C435}" type="presOf" srcId="{1CFAD591-8985-4968-9636-FB3872B02A08}" destId="{C506625F-3B75-4552-B52C-813007065BD3}" srcOrd="1" destOrd="0" presId="urn:microsoft.com/office/officeart/2008/layout/HorizontalMultiLevelHierarchy"/>
    <dgm:cxn modelId="{0E64E5D5-E764-474D-B4FB-69270FDEE3E9}" type="presOf" srcId="{E6AC17C6-257B-45BB-8022-95F9829CA995}" destId="{A53B53AD-96AA-4491-9BFA-3062A0723921}" srcOrd="1" destOrd="0" presId="urn:microsoft.com/office/officeart/2008/layout/HorizontalMultiLevelHierarchy"/>
    <dgm:cxn modelId="{A55A43D9-FAC7-4BA2-9466-B36842793718}" type="presOf" srcId="{A586DD75-EDF9-423D-9B2F-379561FBB62E}" destId="{1F14DAA0-767B-4465-8467-6F30F80F082C}" srcOrd="0" destOrd="0" presId="urn:microsoft.com/office/officeart/2008/layout/HorizontalMultiLevelHierarchy"/>
    <dgm:cxn modelId="{EC4F24DC-9E76-4F8F-AD9A-2EA25A72A99F}" type="presOf" srcId="{78EB9C3E-0C08-4C60-B4FB-B3F602DFC78D}" destId="{96BAEF4C-FF80-4C4F-B4D8-D7D399E2B81B}" srcOrd="1" destOrd="0" presId="urn:microsoft.com/office/officeart/2008/layout/HorizontalMultiLevelHierarchy"/>
    <dgm:cxn modelId="{2034DEE6-FD39-483E-B53B-EDFD84A38EEA}" type="presOf" srcId="{A7237D8D-0AF3-4577-A26F-397687992B27}" destId="{D470B33E-FB7B-4AC5-881C-0FA7A7CF2720}" srcOrd="0" destOrd="0" presId="urn:microsoft.com/office/officeart/2008/layout/HorizontalMultiLevelHierarchy"/>
    <dgm:cxn modelId="{54794B6C-8D86-4793-B12A-D072E2E0CD11}" type="presParOf" srcId="{BE355E71-D3C4-4FE8-BD07-DA71383B8221}" destId="{7B57D65B-2159-47D3-A6B7-9D9539C1E7E8}" srcOrd="0" destOrd="0" presId="urn:microsoft.com/office/officeart/2008/layout/HorizontalMultiLevelHierarchy"/>
    <dgm:cxn modelId="{96437998-5E03-423E-9888-2A1DF8B456E0}" type="presParOf" srcId="{7B57D65B-2159-47D3-A6B7-9D9539C1E7E8}" destId="{6005CD1B-1D45-42D4-9614-68F97D032446}" srcOrd="0" destOrd="0" presId="urn:microsoft.com/office/officeart/2008/layout/HorizontalMultiLevelHierarchy"/>
    <dgm:cxn modelId="{AE9A5600-0ADA-41DF-9404-2737CBC29973}" type="presParOf" srcId="{7B57D65B-2159-47D3-A6B7-9D9539C1E7E8}" destId="{AD91A149-D252-4718-A9E4-61C1E02D1861}" srcOrd="1" destOrd="0" presId="urn:microsoft.com/office/officeart/2008/layout/HorizontalMultiLevelHierarchy"/>
    <dgm:cxn modelId="{96007299-F0B6-48E8-A58B-324E09AD2B57}" type="presParOf" srcId="{AD91A149-D252-4718-A9E4-61C1E02D1861}" destId="{6E788D2A-A9D1-442C-AAA4-32A10D0DE7CA}" srcOrd="0" destOrd="0" presId="urn:microsoft.com/office/officeart/2008/layout/HorizontalMultiLevelHierarchy"/>
    <dgm:cxn modelId="{06904DE7-1E31-4A95-9447-228910347E79}" type="presParOf" srcId="{6E788D2A-A9D1-442C-AAA4-32A10D0DE7CA}" destId="{58B82C56-B292-4649-8733-FD6B0EA6E7E9}" srcOrd="0" destOrd="0" presId="urn:microsoft.com/office/officeart/2008/layout/HorizontalMultiLevelHierarchy"/>
    <dgm:cxn modelId="{6E07EACF-A5B1-49DD-9C4A-D7F36B23104D}" type="presParOf" srcId="{AD91A149-D252-4718-A9E4-61C1E02D1861}" destId="{CA2BD37F-B8F1-44B0-B828-5CFBEEA10B36}" srcOrd="1" destOrd="0" presId="urn:microsoft.com/office/officeart/2008/layout/HorizontalMultiLevelHierarchy"/>
    <dgm:cxn modelId="{A25340DF-6AD5-4045-96AF-0F87060022FC}" type="presParOf" srcId="{CA2BD37F-B8F1-44B0-B828-5CFBEEA10B36}" destId="{1F14DAA0-767B-4465-8467-6F30F80F082C}" srcOrd="0" destOrd="0" presId="urn:microsoft.com/office/officeart/2008/layout/HorizontalMultiLevelHierarchy"/>
    <dgm:cxn modelId="{06511E02-3F6F-43B9-8FD1-DD7B76051E44}" type="presParOf" srcId="{CA2BD37F-B8F1-44B0-B828-5CFBEEA10B36}" destId="{8EA6913B-2223-4831-83DE-16C1BA17A49F}" srcOrd="1" destOrd="0" presId="urn:microsoft.com/office/officeart/2008/layout/HorizontalMultiLevelHierarchy"/>
    <dgm:cxn modelId="{107A7405-3E09-4E93-9764-87693858EF02}" type="presParOf" srcId="{8EA6913B-2223-4831-83DE-16C1BA17A49F}" destId="{2EF63EE6-E8A4-44DA-B3B7-48FE32722FC6}" srcOrd="0" destOrd="0" presId="urn:microsoft.com/office/officeart/2008/layout/HorizontalMultiLevelHierarchy"/>
    <dgm:cxn modelId="{8E72A58D-0915-440B-AEFB-D0E26B599A9F}" type="presParOf" srcId="{2EF63EE6-E8A4-44DA-B3B7-48FE32722FC6}" destId="{719DCD8F-9132-4D93-AEA3-8C6EB64DF742}" srcOrd="0" destOrd="0" presId="urn:microsoft.com/office/officeart/2008/layout/HorizontalMultiLevelHierarchy"/>
    <dgm:cxn modelId="{5B49E1B7-D11F-4C1D-8C37-80B169E227FA}" type="presParOf" srcId="{8EA6913B-2223-4831-83DE-16C1BA17A49F}" destId="{711FF472-5FDD-404E-A469-D3FD9396AFAF}" srcOrd="1" destOrd="0" presId="urn:microsoft.com/office/officeart/2008/layout/HorizontalMultiLevelHierarchy"/>
    <dgm:cxn modelId="{3567CAC2-3F70-4834-805C-322F40AA27CB}" type="presParOf" srcId="{711FF472-5FDD-404E-A469-D3FD9396AFAF}" destId="{B49B619C-D0A4-46FA-A7AE-B772D230BF1D}" srcOrd="0" destOrd="0" presId="urn:microsoft.com/office/officeart/2008/layout/HorizontalMultiLevelHierarchy"/>
    <dgm:cxn modelId="{8759027B-2A80-4082-B91D-2F49EEE2E676}" type="presParOf" srcId="{711FF472-5FDD-404E-A469-D3FD9396AFAF}" destId="{8170B30E-49BB-4BED-B23C-75A527E68B5E}" srcOrd="1" destOrd="0" presId="urn:microsoft.com/office/officeart/2008/layout/HorizontalMultiLevelHierarchy"/>
    <dgm:cxn modelId="{27621809-39A1-43B5-9357-067051615608}" type="presParOf" srcId="{AD91A149-D252-4718-A9E4-61C1E02D1861}" destId="{A31A2D53-18FC-4D33-AF4F-B5FA1C1055C6}" srcOrd="2" destOrd="0" presId="urn:microsoft.com/office/officeart/2008/layout/HorizontalMultiLevelHierarchy"/>
    <dgm:cxn modelId="{6A0420C8-B03B-449A-A5F8-006DE5DC6D68}" type="presParOf" srcId="{A31A2D53-18FC-4D33-AF4F-B5FA1C1055C6}" destId="{C506625F-3B75-4552-B52C-813007065BD3}" srcOrd="0" destOrd="0" presId="urn:microsoft.com/office/officeart/2008/layout/HorizontalMultiLevelHierarchy"/>
    <dgm:cxn modelId="{89BB2879-255A-466E-9A74-B5DE4306DFDB}" type="presParOf" srcId="{AD91A149-D252-4718-A9E4-61C1E02D1861}" destId="{4E1BDA64-81BC-42CF-9052-F24694268C99}" srcOrd="3" destOrd="0" presId="urn:microsoft.com/office/officeart/2008/layout/HorizontalMultiLevelHierarchy"/>
    <dgm:cxn modelId="{5C2CA4C6-F36D-4C8F-BC74-AB5FD273E898}" type="presParOf" srcId="{4E1BDA64-81BC-42CF-9052-F24694268C99}" destId="{763E8863-3A3C-4F14-8700-0C5A7D9D2834}" srcOrd="0" destOrd="0" presId="urn:microsoft.com/office/officeart/2008/layout/HorizontalMultiLevelHierarchy"/>
    <dgm:cxn modelId="{48AFAB51-4918-474D-A516-E133A3794A2E}" type="presParOf" srcId="{4E1BDA64-81BC-42CF-9052-F24694268C99}" destId="{5133D9E1-C90A-44D5-B8A8-AFC1DF9A9F49}" srcOrd="1" destOrd="0" presId="urn:microsoft.com/office/officeart/2008/layout/HorizontalMultiLevelHierarchy"/>
    <dgm:cxn modelId="{BB1BEF24-98FC-433F-89B4-30C8D42C5605}" type="presParOf" srcId="{5133D9E1-C90A-44D5-B8A8-AFC1DF9A9F49}" destId="{5EB80773-DEF8-4732-A62B-E3294D54FA51}" srcOrd="0" destOrd="0" presId="urn:microsoft.com/office/officeart/2008/layout/HorizontalMultiLevelHierarchy"/>
    <dgm:cxn modelId="{510B5195-5CC4-4126-927C-1CF832F744A5}" type="presParOf" srcId="{5EB80773-DEF8-4732-A62B-E3294D54FA51}" destId="{96BAEF4C-FF80-4C4F-B4D8-D7D399E2B81B}" srcOrd="0" destOrd="0" presId="urn:microsoft.com/office/officeart/2008/layout/HorizontalMultiLevelHierarchy"/>
    <dgm:cxn modelId="{B628069A-7928-438E-9B79-1305099E6571}" type="presParOf" srcId="{5133D9E1-C90A-44D5-B8A8-AFC1DF9A9F49}" destId="{62DE1C3F-46C5-485E-87AA-5C42870EB6AC}" srcOrd="1" destOrd="0" presId="urn:microsoft.com/office/officeart/2008/layout/HorizontalMultiLevelHierarchy"/>
    <dgm:cxn modelId="{5E1135EF-3EE2-4247-9AF1-B536E538798E}" type="presParOf" srcId="{62DE1C3F-46C5-485E-87AA-5C42870EB6AC}" destId="{D470B33E-FB7B-4AC5-881C-0FA7A7CF2720}" srcOrd="0" destOrd="0" presId="urn:microsoft.com/office/officeart/2008/layout/HorizontalMultiLevelHierarchy"/>
    <dgm:cxn modelId="{22E4F56D-2BE3-48CF-B4FF-4E00687787EE}" type="presParOf" srcId="{62DE1C3F-46C5-485E-87AA-5C42870EB6AC}" destId="{5258A0AF-FD65-4E77-ABF5-E86D74D2A2AA}" srcOrd="1" destOrd="0" presId="urn:microsoft.com/office/officeart/2008/layout/HorizontalMultiLevelHierarchy"/>
    <dgm:cxn modelId="{43861B59-46C1-4E6C-930A-DD0436085005}" type="presParOf" srcId="{AD91A149-D252-4718-A9E4-61C1E02D1861}" destId="{384B33D3-1AE3-47BD-A307-F67E420D8CAA}" srcOrd="4" destOrd="0" presId="urn:microsoft.com/office/officeart/2008/layout/HorizontalMultiLevelHierarchy"/>
    <dgm:cxn modelId="{54DFC99A-2242-4070-8C37-5F515208F7C3}" type="presParOf" srcId="{384B33D3-1AE3-47BD-A307-F67E420D8CAA}" destId="{4B82088C-D76A-4776-A2D4-69AE613A5DF7}" srcOrd="0" destOrd="0" presId="urn:microsoft.com/office/officeart/2008/layout/HorizontalMultiLevelHierarchy"/>
    <dgm:cxn modelId="{09C663C6-749C-4D0F-B3E9-D7D2088A26B2}" type="presParOf" srcId="{AD91A149-D252-4718-A9E4-61C1E02D1861}" destId="{AA88A1E2-68CA-4AAA-8DD8-C60660C76A6A}" srcOrd="5" destOrd="0" presId="urn:microsoft.com/office/officeart/2008/layout/HorizontalMultiLevelHierarchy"/>
    <dgm:cxn modelId="{F99111B2-0F92-4397-929F-10F6D68C12AD}" type="presParOf" srcId="{AA88A1E2-68CA-4AAA-8DD8-C60660C76A6A}" destId="{D83368BB-03A2-4716-AC33-FD9B7932CA30}" srcOrd="0" destOrd="0" presId="urn:microsoft.com/office/officeart/2008/layout/HorizontalMultiLevelHierarchy"/>
    <dgm:cxn modelId="{75007CF8-CFEA-464E-916A-B98CA202D47D}" type="presParOf" srcId="{AA88A1E2-68CA-4AAA-8DD8-C60660C76A6A}" destId="{CEA81ABB-90DF-4442-9F32-388B33B4550A}" srcOrd="1" destOrd="0" presId="urn:microsoft.com/office/officeart/2008/layout/HorizontalMultiLevelHierarchy"/>
    <dgm:cxn modelId="{35E5FC21-868F-49AF-83B7-8A264C8E3E85}" type="presParOf" srcId="{CEA81ABB-90DF-4442-9F32-388B33B4550A}" destId="{504090EE-9CC6-4B47-866A-96196D80C7FB}" srcOrd="0" destOrd="0" presId="urn:microsoft.com/office/officeart/2008/layout/HorizontalMultiLevelHierarchy"/>
    <dgm:cxn modelId="{77A3ABF7-F8C8-4670-B9ED-B5E177C0F3C4}" type="presParOf" srcId="{504090EE-9CC6-4B47-866A-96196D80C7FB}" destId="{B79AEA56-19C4-4808-8F2E-6DC590A9F325}" srcOrd="0" destOrd="0" presId="urn:microsoft.com/office/officeart/2008/layout/HorizontalMultiLevelHierarchy"/>
    <dgm:cxn modelId="{88A3C26C-4B11-4D80-80A0-AD4A92E954E6}" type="presParOf" srcId="{CEA81ABB-90DF-4442-9F32-388B33B4550A}" destId="{7320C316-C5D2-4848-8CCD-41F4DA1928F4}" srcOrd="1" destOrd="0" presId="urn:microsoft.com/office/officeart/2008/layout/HorizontalMultiLevelHierarchy"/>
    <dgm:cxn modelId="{9294F6F5-BC2E-4985-8A62-C64D8C81C434}" type="presParOf" srcId="{7320C316-C5D2-4848-8CCD-41F4DA1928F4}" destId="{98724A50-BAC7-42AC-8179-B03EBCC6A3C7}" srcOrd="0" destOrd="0" presId="urn:microsoft.com/office/officeart/2008/layout/HorizontalMultiLevelHierarchy"/>
    <dgm:cxn modelId="{571A7E1E-0187-400D-9D12-9E71395C7618}" type="presParOf" srcId="{7320C316-C5D2-4848-8CCD-41F4DA1928F4}" destId="{4D13733D-9E0A-497E-A242-4FF6A3571779}" srcOrd="1" destOrd="0" presId="urn:microsoft.com/office/officeart/2008/layout/HorizontalMultiLevelHierarchy"/>
    <dgm:cxn modelId="{D0EA1097-7D0D-4E2B-BE25-339EC66B5141}" type="presParOf" srcId="{AD91A149-D252-4718-A9E4-61C1E02D1861}" destId="{179AB36B-EDF9-416D-9CCC-C465E2F527FB}" srcOrd="6" destOrd="0" presId="urn:microsoft.com/office/officeart/2008/layout/HorizontalMultiLevelHierarchy"/>
    <dgm:cxn modelId="{C43C8956-49CB-44B9-A632-049CF4208DC3}" type="presParOf" srcId="{179AB36B-EDF9-416D-9CCC-C465E2F527FB}" destId="{B682E492-CD6D-47B9-A6A0-4E3EDAAB8BFC}" srcOrd="0" destOrd="0" presId="urn:microsoft.com/office/officeart/2008/layout/HorizontalMultiLevelHierarchy"/>
    <dgm:cxn modelId="{3FFB03E1-613F-4081-9059-C428D9DF83CE}" type="presParOf" srcId="{AD91A149-D252-4718-A9E4-61C1E02D1861}" destId="{C6A96E12-56D9-4771-8701-A2508285CADB}" srcOrd="7" destOrd="0" presId="urn:microsoft.com/office/officeart/2008/layout/HorizontalMultiLevelHierarchy"/>
    <dgm:cxn modelId="{BDC8AA7C-C7B0-4E69-9C9D-77B30583A66E}" type="presParOf" srcId="{C6A96E12-56D9-4771-8701-A2508285CADB}" destId="{87C2EAA6-C5EA-4C92-AE51-E4CA3EFB50FB}" srcOrd="0" destOrd="0" presId="urn:microsoft.com/office/officeart/2008/layout/HorizontalMultiLevelHierarchy"/>
    <dgm:cxn modelId="{085F567A-8A7B-4562-9545-7EE2D7F0C7A2}" type="presParOf" srcId="{C6A96E12-56D9-4771-8701-A2508285CADB}" destId="{E79CAA48-1A2E-4AFD-B055-F360F6E57839}" srcOrd="1" destOrd="0" presId="urn:microsoft.com/office/officeart/2008/layout/HorizontalMultiLevelHierarchy"/>
    <dgm:cxn modelId="{99C8939A-99F4-4227-8978-DDE4B2A28F90}" type="presParOf" srcId="{E79CAA48-1A2E-4AFD-B055-F360F6E57839}" destId="{C2813904-A1B9-4C39-B94A-D049BA46C9B4}" srcOrd="0" destOrd="0" presId="urn:microsoft.com/office/officeart/2008/layout/HorizontalMultiLevelHierarchy"/>
    <dgm:cxn modelId="{9BD03E1A-23F3-427D-9AE0-C039B2F53C7E}" type="presParOf" srcId="{C2813904-A1B9-4C39-B94A-D049BA46C9B4}" destId="{A53B53AD-96AA-4491-9BFA-3062A0723921}" srcOrd="0" destOrd="0" presId="urn:microsoft.com/office/officeart/2008/layout/HorizontalMultiLevelHierarchy"/>
    <dgm:cxn modelId="{EA15EB92-9F81-41E8-B974-DCCF837C3730}" type="presParOf" srcId="{E79CAA48-1A2E-4AFD-B055-F360F6E57839}" destId="{51B185F8-A1A8-4F0C-B539-F1179212FCBF}" srcOrd="1" destOrd="0" presId="urn:microsoft.com/office/officeart/2008/layout/HorizontalMultiLevelHierarchy"/>
    <dgm:cxn modelId="{6540EB62-0909-45ED-8822-998BCCE38379}" type="presParOf" srcId="{51B185F8-A1A8-4F0C-B539-F1179212FCBF}" destId="{A7EE2A5C-716B-42F2-AE2C-6DADC4ED43A9}" srcOrd="0" destOrd="0" presId="urn:microsoft.com/office/officeart/2008/layout/HorizontalMultiLevelHierarchy"/>
    <dgm:cxn modelId="{509B1A40-BBB6-499D-8877-B9636EB0D76A}" type="presParOf" srcId="{51B185F8-A1A8-4F0C-B539-F1179212FCBF}" destId="{5A473D95-5484-4C54-A327-C54958BD287C}" srcOrd="1" destOrd="0" presId="urn:microsoft.com/office/officeart/2008/layout/HorizontalMultiLevelHierarchy"/>
    <dgm:cxn modelId="{B91296B9-40AD-4E9A-8895-B81C7D443D04}" type="presParOf" srcId="{AD91A149-D252-4718-A9E4-61C1E02D1861}" destId="{4623DE36-D942-4D94-9E9F-145F6B6E96EA}" srcOrd="8" destOrd="0" presId="urn:microsoft.com/office/officeart/2008/layout/HorizontalMultiLevelHierarchy"/>
    <dgm:cxn modelId="{3C7BFC1A-BBFD-444E-9076-A010CD259CC4}" type="presParOf" srcId="{4623DE36-D942-4D94-9E9F-145F6B6E96EA}" destId="{BA07CAA5-DF61-423D-A488-7E439D6810F8}" srcOrd="0" destOrd="0" presId="urn:microsoft.com/office/officeart/2008/layout/HorizontalMultiLevelHierarchy"/>
    <dgm:cxn modelId="{505AAB36-1675-47AD-9F08-0EB1E6D20A18}" type="presParOf" srcId="{AD91A149-D252-4718-A9E4-61C1E02D1861}" destId="{215DEB8F-42BC-472A-A1DB-667B1D869D35}" srcOrd="9" destOrd="0" presId="urn:microsoft.com/office/officeart/2008/layout/HorizontalMultiLevelHierarchy"/>
    <dgm:cxn modelId="{9C62D3C3-6074-4456-B31B-F3B69CA615A6}" type="presParOf" srcId="{215DEB8F-42BC-472A-A1DB-667B1D869D35}" destId="{4A22F69A-EF2F-4C92-8184-1ED18FB64DD3}" srcOrd="0" destOrd="0" presId="urn:microsoft.com/office/officeart/2008/layout/HorizontalMultiLevelHierarchy"/>
    <dgm:cxn modelId="{FF984F82-FF5C-4BF0-BFE2-670C5806F4F9}" type="presParOf" srcId="{215DEB8F-42BC-472A-A1DB-667B1D869D35}" destId="{050BD6D1-21D6-49E7-BC15-D8FF8420F2E1}" srcOrd="1" destOrd="0" presId="urn:microsoft.com/office/officeart/2008/layout/HorizontalMultiLevelHierarchy"/>
    <dgm:cxn modelId="{69148700-0708-414D-B86B-5D2364A3DA43}" type="presParOf" srcId="{050BD6D1-21D6-49E7-BC15-D8FF8420F2E1}" destId="{33B76AA2-41C4-436A-A5CA-6D5180E4EC7B}" srcOrd="0" destOrd="0" presId="urn:microsoft.com/office/officeart/2008/layout/HorizontalMultiLevelHierarchy"/>
    <dgm:cxn modelId="{BF9B5CC7-F5F9-4286-AF4A-E60C9B33FA60}" type="presParOf" srcId="{33B76AA2-41C4-436A-A5CA-6D5180E4EC7B}" destId="{80611DE1-701C-48AC-BE50-738C3A569D90}" srcOrd="0" destOrd="0" presId="urn:microsoft.com/office/officeart/2008/layout/HorizontalMultiLevelHierarchy"/>
    <dgm:cxn modelId="{DF662E72-3507-40A1-85B2-C42693E39517}" type="presParOf" srcId="{050BD6D1-21D6-49E7-BC15-D8FF8420F2E1}" destId="{0755DD63-78BB-438C-B10F-518E1811A548}" srcOrd="1" destOrd="0" presId="urn:microsoft.com/office/officeart/2008/layout/HorizontalMultiLevelHierarchy"/>
    <dgm:cxn modelId="{2B1E7977-3CBE-462B-9D06-7E0F9AA6323E}" type="presParOf" srcId="{0755DD63-78BB-438C-B10F-518E1811A548}" destId="{E11C90C4-CEAC-432F-B593-B51665EB4A1A}" srcOrd="0" destOrd="0" presId="urn:microsoft.com/office/officeart/2008/layout/HorizontalMultiLevelHierarchy"/>
    <dgm:cxn modelId="{CE116B41-5408-4515-A8CD-ACF8C40C4926}" type="presParOf" srcId="{0755DD63-78BB-438C-B10F-518E1811A548}" destId="{439016BE-5602-4352-BC75-96062806AA7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8F827F8-AA43-4B64-8D19-9D7B577759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291642C-F24E-4013-B960-B5062169F929}">
      <dgm:prSet phldrT="[Texto]" custT="1"/>
      <dgm:spPr>
        <a:solidFill>
          <a:srgbClr val="FFFF00"/>
        </a:solidFill>
      </dgm:spPr>
      <dgm:t>
        <a:bodyPr/>
        <a:lstStyle/>
        <a:p>
          <a:pPr algn="just"/>
          <a:r>
            <a:rPr lang="pt-BR" sz="2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Controle Intern</a:t>
          </a:r>
          <a:r>
            <a:rPr lang="pt-BR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o: identificar, avaliar, controlar e monitorar os riscos mais relevantes do RPPS (6 ações).</a:t>
          </a:r>
        </a:p>
      </dgm:t>
    </dgm:pt>
    <dgm:pt modelId="{D1B6EC99-23BF-4474-9ACB-839DA28C4D57}" type="parTrans" cxnId="{74EA0B27-85FC-4B79-83D0-DB5E33547A90}">
      <dgm:prSet/>
      <dgm:spPr/>
      <dgm:t>
        <a:bodyPr/>
        <a:lstStyle/>
        <a:p>
          <a:endParaRPr lang="pt-BR"/>
        </a:p>
      </dgm:t>
    </dgm:pt>
    <dgm:pt modelId="{A717D6A2-DD09-4819-AFDC-005DB03B2836}" type="sibTrans" cxnId="{74EA0B27-85FC-4B79-83D0-DB5E33547A90}">
      <dgm:prSet/>
      <dgm:spPr/>
      <dgm:t>
        <a:bodyPr/>
        <a:lstStyle/>
        <a:p>
          <a:endParaRPr lang="pt-BR"/>
        </a:p>
      </dgm:t>
    </dgm:pt>
    <dgm:pt modelId="{355DEB92-3DDE-42E7-9E31-A1DFEA3F9AAE}">
      <dgm:prSet phldrT="[Texto]" custT="1"/>
      <dgm:spPr>
        <a:solidFill>
          <a:schemeClr val="accent2"/>
        </a:solidFill>
      </dgm:spPr>
      <dgm:t>
        <a:bodyPr/>
        <a:lstStyle/>
        <a:p>
          <a:pPr algn="just"/>
          <a:r>
            <a:rPr lang="pt-BR" sz="2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Governança Corporativa</a:t>
          </a:r>
          <a:r>
            <a:rPr lang="pt-BR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adoção de boas práticas de gestão, por meio da transparência, equidade, prestação de contas e responsabilidade corporativa (16 ações). </a:t>
          </a:r>
        </a:p>
      </dgm:t>
    </dgm:pt>
    <dgm:pt modelId="{F8DA819B-AAA1-4DA2-A2C7-4A962D9DB5A9}" type="parTrans" cxnId="{74B461C7-82EB-4E4F-BBD8-7368B90FAC50}">
      <dgm:prSet/>
      <dgm:spPr/>
      <dgm:t>
        <a:bodyPr/>
        <a:lstStyle/>
        <a:p>
          <a:endParaRPr lang="pt-BR"/>
        </a:p>
      </dgm:t>
    </dgm:pt>
    <dgm:pt modelId="{C5F63791-C2FF-45F1-BB26-97964F609B67}" type="sibTrans" cxnId="{74B461C7-82EB-4E4F-BBD8-7368B90FAC50}">
      <dgm:prSet/>
      <dgm:spPr/>
      <dgm:t>
        <a:bodyPr/>
        <a:lstStyle/>
        <a:p>
          <a:endParaRPr lang="pt-BR"/>
        </a:p>
      </dgm:t>
    </dgm:pt>
    <dgm:pt modelId="{284E13CF-2A3F-4F15-972B-911D264D9A21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BR" sz="2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Educação Previdenciária</a:t>
          </a:r>
          <a:r>
            <a:rPr lang="pt-BR" sz="22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ações de qualificação dos servidores e divulgação dos resultados da gestão (2 ações)</a:t>
          </a:r>
        </a:p>
      </dgm:t>
    </dgm:pt>
    <dgm:pt modelId="{D45BF3F5-83E9-461B-BCCB-2830E74B251E}" type="parTrans" cxnId="{25D1263B-5C8E-4E15-ABFC-B4D315CE19AB}">
      <dgm:prSet/>
      <dgm:spPr/>
      <dgm:t>
        <a:bodyPr/>
        <a:lstStyle/>
        <a:p>
          <a:endParaRPr lang="pt-BR"/>
        </a:p>
      </dgm:t>
    </dgm:pt>
    <dgm:pt modelId="{02AE91B7-FC8A-43C9-B24A-261C0A586ED8}" type="sibTrans" cxnId="{25D1263B-5C8E-4E15-ABFC-B4D315CE19AB}">
      <dgm:prSet/>
      <dgm:spPr/>
      <dgm:t>
        <a:bodyPr/>
        <a:lstStyle/>
        <a:p>
          <a:endParaRPr lang="pt-BR"/>
        </a:p>
      </dgm:t>
    </dgm:pt>
    <dgm:pt modelId="{18B89A03-587E-4EDE-835B-8C3268137266}">
      <dgm:prSet phldrT="[Texto]"/>
      <dgm:spPr/>
      <dgm:t>
        <a:bodyPr/>
        <a:lstStyle/>
        <a:p>
          <a:pPr algn="l"/>
          <a:endParaRPr lang="pt-BR" sz="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6BE9F0-323C-41D9-A961-5524DAB32F3A}" type="parTrans" cxnId="{31DB6EDA-E7BD-4161-A0D1-1E5FEA60D659}">
      <dgm:prSet/>
      <dgm:spPr/>
      <dgm:t>
        <a:bodyPr/>
        <a:lstStyle/>
        <a:p>
          <a:endParaRPr lang="pt-BR"/>
        </a:p>
      </dgm:t>
    </dgm:pt>
    <dgm:pt modelId="{F6E6FFD4-A916-4414-9AED-BF081F80838D}" type="sibTrans" cxnId="{31DB6EDA-E7BD-4161-A0D1-1E5FEA60D659}">
      <dgm:prSet/>
      <dgm:spPr/>
      <dgm:t>
        <a:bodyPr/>
        <a:lstStyle/>
        <a:p>
          <a:endParaRPr lang="pt-BR"/>
        </a:p>
      </dgm:t>
    </dgm:pt>
    <dgm:pt modelId="{172AEB0D-7070-44FF-A6E8-44D3C4E60AC3}">
      <dgm:prSet phldrT="[Texto]" custT="1"/>
      <dgm:spPr/>
      <dgm:t>
        <a:bodyPr/>
        <a:lstStyle/>
        <a:p>
          <a:pPr algn="just"/>
          <a:r>
            <a:rPr lang="pt-BR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Mapeamento das atividades das áreas de atuação; </a:t>
          </a:r>
          <a:r>
            <a:rPr lang="pt-BR" sz="18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Manualização</a:t>
          </a:r>
          <a:r>
            <a:rPr lang="pt-BR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das atividades das áreas de atuação; Certificação dos Dirigentes e Conselheiros; Estrutura de Controle Interno; Política de Segurança da Informação; Gestão da base de dados.</a:t>
          </a:r>
        </a:p>
      </dgm:t>
    </dgm:pt>
    <dgm:pt modelId="{1E96F692-D66B-4D0F-80EC-FF4A332CEADA}" type="parTrans" cxnId="{1045115E-0230-492C-9B48-7F63EADE6DA4}">
      <dgm:prSet/>
      <dgm:spPr/>
      <dgm:t>
        <a:bodyPr/>
        <a:lstStyle/>
        <a:p>
          <a:endParaRPr lang="pt-BR"/>
        </a:p>
      </dgm:t>
    </dgm:pt>
    <dgm:pt modelId="{E5E25709-C281-4943-B24C-F90CC84EBE1C}" type="sibTrans" cxnId="{1045115E-0230-492C-9B48-7F63EADE6DA4}">
      <dgm:prSet/>
      <dgm:spPr/>
      <dgm:t>
        <a:bodyPr/>
        <a:lstStyle/>
        <a:p>
          <a:endParaRPr lang="pt-BR"/>
        </a:p>
      </dgm:t>
    </dgm:pt>
    <dgm:pt modelId="{4D9A10A1-4530-41CD-9C88-0D9CA4E02C20}">
      <dgm:prSet phldrT="[Texto]" custT="1"/>
      <dgm:spPr/>
      <dgm:t>
        <a:bodyPr/>
        <a:lstStyle/>
        <a:p>
          <a:pPr algn="just"/>
          <a:r>
            <a:rPr lang="pt-BR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Relatório de Governança Corporativa; Planejamento; Relatório de Gestão Atuarial; Código de Ética; Políticas Previdenciárias de Saúde e Segurança do Servidor e Revisão de Aposentadoria por Incapacidade; Política de Investimentos; Transparência; Definição de Limites de Alçada; Segregação das Atividades; Ouvidoria; Diretoria Executiva; Conselho Fiscal; Conselho Deliberativo; Mandato, Representação e Recondução; Gestão de Pessoas.</a:t>
          </a:r>
        </a:p>
      </dgm:t>
    </dgm:pt>
    <dgm:pt modelId="{DBC1A658-5C62-468B-B78D-51982DE2AD5C}" type="parTrans" cxnId="{19C890F7-044B-4173-A2DC-7E0D37F2C50D}">
      <dgm:prSet/>
      <dgm:spPr/>
      <dgm:t>
        <a:bodyPr/>
        <a:lstStyle/>
        <a:p>
          <a:endParaRPr lang="pt-BR"/>
        </a:p>
      </dgm:t>
    </dgm:pt>
    <dgm:pt modelId="{6DD0AA0D-6E74-4963-9F19-19E89504A26D}" type="sibTrans" cxnId="{19C890F7-044B-4173-A2DC-7E0D37F2C50D}">
      <dgm:prSet/>
      <dgm:spPr/>
      <dgm:t>
        <a:bodyPr/>
        <a:lstStyle/>
        <a:p>
          <a:endParaRPr lang="pt-BR"/>
        </a:p>
      </dgm:t>
    </dgm:pt>
    <dgm:pt modelId="{60266152-E149-4AE1-8EC4-5205FCE46DCC}">
      <dgm:prSet phldrT="[Texto]" custT="1"/>
      <dgm:spPr/>
      <dgm:t>
        <a:bodyPr/>
        <a:lstStyle/>
        <a:p>
          <a:pPr algn="l"/>
          <a:r>
            <a:rPr lang="pt-BR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Plano de Ação de Capacitação; Ações e Diálogo com os Segurados e a Sociedade.</a:t>
          </a:r>
        </a:p>
      </dgm:t>
    </dgm:pt>
    <dgm:pt modelId="{4960D5CB-C424-4388-9281-75415E929C10}" type="parTrans" cxnId="{C650869A-5830-4B65-8C49-9A4654826CCE}">
      <dgm:prSet/>
      <dgm:spPr/>
      <dgm:t>
        <a:bodyPr/>
        <a:lstStyle/>
        <a:p>
          <a:endParaRPr lang="pt-BR"/>
        </a:p>
      </dgm:t>
    </dgm:pt>
    <dgm:pt modelId="{83904289-889C-4E34-AF94-64DB06D4927E}" type="sibTrans" cxnId="{C650869A-5830-4B65-8C49-9A4654826CCE}">
      <dgm:prSet/>
      <dgm:spPr/>
      <dgm:t>
        <a:bodyPr/>
        <a:lstStyle/>
        <a:p>
          <a:endParaRPr lang="pt-BR"/>
        </a:p>
      </dgm:t>
    </dgm:pt>
    <dgm:pt modelId="{E17FC850-1FE6-4FC0-B3AC-18513CEAA594}" type="pres">
      <dgm:prSet presAssocID="{F8F827F8-AA43-4B64-8D19-9D7B5777594E}" presName="linear" presStyleCnt="0">
        <dgm:presLayoutVars>
          <dgm:animLvl val="lvl"/>
          <dgm:resizeHandles val="exact"/>
        </dgm:presLayoutVars>
      </dgm:prSet>
      <dgm:spPr/>
    </dgm:pt>
    <dgm:pt modelId="{E11913EB-DF01-4338-BF61-074BEBBB726E}" type="pres">
      <dgm:prSet presAssocID="{3291642C-F24E-4013-B960-B5062169F929}" presName="parentText" presStyleLbl="node1" presStyleIdx="0" presStyleCnt="3" custScaleY="106006">
        <dgm:presLayoutVars>
          <dgm:chMax val="0"/>
          <dgm:bulletEnabled val="1"/>
        </dgm:presLayoutVars>
      </dgm:prSet>
      <dgm:spPr/>
    </dgm:pt>
    <dgm:pt modelId="{6A2C4FCB-03EE-4BA3-837E-2C661ECE09BC}" type="pres">
      <dgm:prSet presAssocID="{3291642C-F24E-4013-B960-B5062169F929}" presName="childText" presStyleLbl="revTx" presStyleIdx="0" presStyleCnt="3">
        <dgm:presLayoutVars>
          <dgm:bulletEnabled val="1"/>
        </dgm:presLayoutVars>
      </dgm:prSet>
      <dgm:spPr/>
    </dgm:pt>
    <dgm:pt modelId="{F57823F1-96E3-415A-9730-3D8EA2F754D1}" type="pres">
      <dgm:prSet presAssocID="{355DEB92-3DDE-42E7-9E31-A1DFEA3F9AA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296B6D8-3C2E-4B89-B50E-B25F59EFC591}" type="pres">
      <dgm:prSet presAssocID="{355DEB92-3DDE-42E7-9E31-A1DFEA3F9AAE}" presName="childText" presStyleLbl="revTx" presStyleIdx="1" presStyleCnt="3">
        <dgm:presLayoutVars>
          <dgm:bulletEnabled val="1"/>
        </dgm:presLayoutVars>
      </dgm:prSet>
      <dgm:spPr/>
    </dgm:pt>
    <dgm:pt modelId="{7C358E69-5814-43F8-868B-0A5C1E3A857A}" type="pres">
      <dgm:prSet presAssocID="{284E13CF-2A3F-4F15-972B-911D264D9A21}" presName="parentText" presStyleLbl="node1" presStyleIdx="2" presStyleCnt="3" custLinFactNeighborX="-302" custLinFactNeighborY="7532">
        <dgm:presLayoutVars>
          <dgm:chMax val="0"/>
          <dgm:bulletEnabled val="1"/>
        </dgm:presLayoutVars>
      </dgm:prSet>
      <dgm:spPr/>
    </dgm:pt>
    <dgm:pt modelId="{23FC61E0-BF3A-4E6C-BB73-58AA1BBBEFBD}" type="pres">
      <dgm:prSet presAssocID="{284E13CF-2A3F-4F15-972B-911D264D9A2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4EA0B27-85FC-4B79-83D0-DB5E33547A90}" srcId="{F8F827F8-AA43-4B64-8D19-9D7B5777594E}" destId="{3291642C-F24E-4013-B960-B5062169F929}" srcOrd="0" destOrd="0" parTransId="{D1B6EC99-23BF-4474-9ACB-839DA28C4D57}" sibTransId="{A717D6A2-DD09-4819-AFDC-005DB03B2836}"/>
    <dgm:cxn modelId="{25D1263B-5C8E-4E15-ABFC-B4D315CE19AB}" srcId="{F8F827F8-AA43-4B64-8D19-9D7B5777594E}" destId="{284E13CF-2A3F-4F15-972B-911D264D9A21}" srcOrd="2" destOrd="0" parTransId="{D45BF3F5-83E9-461B-BCCB-2830E74B251E}" sibTransId="{02AE91B7-FC8A-43C9-B24A-261C0A586ED8}"/>
    <dgm:cxn modelId="{1045115E-0230-492C-9B48-7F63EADE6DA4}" srcId="{3291642C-F24E-4013-B960-B5062169F929}" destId="{172AEB0D-7070-44FF-A6E8-44D3C4E60AC3}" srcOrd="0" destOrd="0" parTransId="{1E96F692-D66B-4D0F-80EC-FF4A332CEADA}" sibTransId="{E5E25709-C281-4943-B24C-F90CC84EBE1C}"/>
    <dgm:cxn modelId="{5127A75E-4BB3-44E3-B5E4-0D37732B6EE7}" type="presOf" srcId="{18B89A03-587E-4EDE-835B-8C3268137266}" destId="{23FC61E0-BF3A-4E6C-BB73-58AA1BBBEFBD}" srcOrd="0" destOrd="1" presId="urn:microsoft.com/office/officeart/2005/8/layout/vList2"/>
    <dgm:cxn modelId="{B1CEC563-9953-424A-A597-6B08D02B7039}" type="presOf" srcId="{60266152-E149-4AE1-8EC4-5205FCE46DCC}" destId="{23FC61E0-BF3A-4E6C-BB73-58AA1BBBEFBD}" srcOrd="0" destOrd="0" presId="urn:microsoft.com/office/officeart/2005/8/layout/vList2"/>
    <dgm:cxn modelId="{2C11F492-CDD7-4E9E-A47B-7C1A16728815}" type="presOf" srcId="{284E13CF-2A3F-4F15-972B-911D264D9A21}" destId="{7C358E69-5814-43F8-868B-0A5C1E3A857A}" srcOrd="0" destOrd="0" presId="urn:microsoft.com/office/officeart/2005/8/layout/vList2"/>
    <dgm:cxn modelId="{C650869A-5830-4B65-8C49-9A4654826CCE}" srcId="{284E13CF-2A3F-4F15-972B-911D264D9A21}" destId="{60266152-E149-4AE1-8EC4-5205FCE46DCC}" srcOrd="0" destOrd="0" parTransId="{4960D5CB-C424-4388-9281-75415E929C10}" sibTransId="{83904289-889C-4E34-AF94-64DB06D4927E}"/>
    <dgm:cxn modelId="{2E6030AA-AD8C-4699-BD25-6DF967ECC23C}" type="presOf" srcId="{3291642C-F24E-4013-B960-B5062169F929}" destId="{E11913EB-DF01-4338-BF61-074BEBBB726E}" srcOrd="0" destOrd="0" presId="urn:microsoft.com/office/officeart/2005/8/layout/vList2"/>
    <dgm:cxn modelId="{5C5E35BA-FAF8-45E0-82DC-E2E6AED1759A}" type="presOf" srcId="{355DEB92-3DDE-42E7-9E31-A1DFEA3F9AAE}" destId="{F57823F1-96E3-415A-9730-3D8EA2F754D1}" srcOrd="0" destOrd="0" presId="urn:microsoft.com/office/officeart/2005/8/layout/vList2"/>
    <dgm:cxn modelId="{74B461C7-82EB-4E4F-BBD8-7368B90FAC50}" srcId="{F8F827F8-AA43-4B64-8D19-9D7B5777594E}" destId="{355DEB92-3DDE-42E7-9E31-A1DFEA3F9AAE}" srcOrd="1" destOrd="0" parTransId="{F8DA819B-AAA1-4DA2-A2C7-4A962D9DB5A9}" sibTransId="{C5F63791-C2FF-45F1-BB26-97964F609B67}"/>
    <dgm:cxn modelId="{1E1501D1-6BB7-49C1-AEF1-322B926F1F24}" type="presOf" srcId="{F8F827F8-AA43-4B64-8D19-9D7B5777594E}" destId="{E17FC850-1FE6-4FC0-B3AC-18513CEAA594}" srcOrd="0" destOrd="0" presId="urn:microsoft.com/office/officeart/2005/8/layout/vList2"/>
    <dgm:cxn modelId="{87434DD5-88AF-4FCD-8AEE-104E7D77B34A}" type="presOf" srcId="{4D9A10A1-4530-41CD-9C88-0D9CA4E02C20}" destId="{9296B6D8-3C2E-4B89-B50E-B25F59EFC591}" srcOrd="0" destOrd="0" presId="urn:microsoft.com/office/officeart/2005/8/layout/vList2"/>
    <dgm:cxn modelId="{1F3839D6-D656-4FD9-84A0-D2FCEDE159C5}" type="presOf" srcId="{172AEB0D-7070-44FF-A6E8-44D3C4E60AC3}" destId="{6A2C4FCB-03EE-4BA3-837E-2C661ECE09BC}" srcOrd="0" destOrd="0" presId="urn:microsoft.com/office/officeart/2005/8/layout/vList2"/>
    <dgm:cxn modelId="{31DB6EDA-E7BD-4161-A0D1-1E5FEA60D659}" srcId="{284E13CF-2A3F-4F15-972B-911D264D9A21}" destId="{18B89A03-587E-4EDE-835B-8C3268137266}" srcOrd="1" destOrd="0" parTransId="{AF6BE9F0-323C-41D9-A961-5524DAB32F3A}" sibTransId="{F6E6FFD4-A916-4414-9AED-BF081F80838D}"/>
    <dgm:cxn modelId="{19C890F7-044B-4173-A2DC-7E0D37F2C50D}" srcId="{355DEB92-3DDE-42E7-9E31-A1DFEA3F9AAE}" destId="{4D9A10A1-4530-41CD-9C88-0D9CA4E02C20}" srcOrd="0" destOrd="0" parTransId="{DBC1A658-5C62-468B-B78D-51982DE2AD5C}" sibTransId="{6DD0AA0D-6E74-4963-9F19-19E89504A26D}"/>
    <dgm:cxn modelId="{7AF9C827-3077-412D-B7B2-6787EFE50BAE}" type="presParOf" srcId="{E17FC850-1FE6-4FC0-B3AC-18513CEAA594}" destId="{E11913EB-DF01-4338-BF61-074BEBBB726E}" srcOrd="0" destOrd="0" presId="urn:microsoft.com/office/officeart/2005/8/layout/vList2"/>
    <dgm:cxn modelId="{68177567-495B-491C-BA28-9FDF32D64162}" type="presParOf" srcId="{E17FC850-1FE6-4FC0-B3AC-18513CEAA594}" destId="{6A2C4FCB-03EE-4BA3-837E-2C661ECE09BC}" srcOrd="1" destOrd="0" presId="urn:microsoft.com/office/officeart/2005/8/layout/vList2"/>
    <dgm:cxn modelId="{40FD8789-40D8-4273-ADC4-BC4057EA1345}" type="presParOf" srcId="{E17FC850-1FE6-4FC0-B3AC-18513CEAA594}" destId="{F57823F1-96E3-415A-9730-3D8EA2F754D1}" srcOrd="2" destOrd="0" presId="urn:microsoft.com/office/officeart/2005/8/layout/vList2"/>
    <dgm:cxn modelId="{2D94D34A-869C-45F6-B7A4-0A8D7B1EF50C}" type="presParOf" srcId="{E17FC850-1FE6-4FC0-B3AC-18513CEAA594}" destId="{9296B6D8-3C2E-4B89-B50E-B25F59EFC591}" srcOrd="3" destOrd="0" presId="urn:microsoft.com/office/officeart/2005/8/layout/vList2"/>
    <dgm:cxn modelId="{BB2CD5D1-8FD7-40AD-914D-D4E7A347ED4D}" type="presParOf" srcId="{E17FC850-1FE6-4FC0-B3AC-18513CEAA594}" destId="{7C358E69-5814-43F8-868B-0A5C1E3A857A}" srcOrd="4" destOrd="0" presId="urn:microsoft.com/office/officeart/2005/8/layout/vList2"/>
    <dgm:cxn modelId="{46B9C46B-856B-4CD2-AE30-8A2E19C4339D}" type="presParOf" srcId="{E17FC850-1FE6-4FC0-B3AC-18513CEAA594}" destId="{23FC61E0-BF3A-4E6C-BB73-58AA1BBBEFB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281EE98-C147-485C-BBA5-61CFDD9557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91FF3AD-3A55-4F8A-9F2D-51E21E125B19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BR" sz="19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Definir o nível de aderência mais adequado ao RPPS</a:t>
          </a:r>
          <a:r>
            <a:rPr lang="pt-BR" sz="19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1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(porte, estrutura organizacional, recursos humanos, custos para implantação).</a:t>
          </a:r>
        </a:p>
      </dgm:t>
    </dgm:pt>
    <dgm:pt modelId="{E2281A53-C2D8-49A4-9F0D-78E2C165AA61}" type="parTrans" cxnId="{6FA8D2C3-0702-4EA3-AC4A-4B86D5022029}">
      <dgm:prSet/>
      <dgm:spPr/>
      <dgm:t>
        <a:bodyPr/>
        <a:lstStyle/>
        <a:p>
          <a:endParaRPr lang="pt-BR"/>
        </a:p>
      </dgm:t>
    </dgm:pt>
    <dgm:pt modelId="{C7F7A74C-6F09-4760-966E-3A7A3519C919}" type="sibTrans" cxnId="{6FA8D2C3-0702-4EA3-AC4A-4B86D5022029}">
      <dgm:prSet/>
      <dgm:spPr/>
      <dgm:t>
        <a:bodyPr/>
        <a:lstStyle/>
        <a:p>
          <a:endParaRPr lang="pt-BR"/>
        </a:p>
      </dgm:t>
    </dgm:pt>
    <dgm:pt modelId="{4B457B9D-8BB8-44EE-A136-C500C667F957}">
      <dgm:prSet phldrT="[Texto]" custT="1"/>
      <dgm:spPr/>
      <dgm:t>
        <a:bodyPr/>
        <a:lstStyle/>
        <a:p>
          <a:r>
            <a:rPr lang="pt-BR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Estudo das ações do Programa</a:t>
          </a:r>
          <a:r>
            <a:rPr lang="pt-B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B878B0E0-68ED-4FF8-962D-31A10A3B5D5A}" type="parTrans" cxnId="{3526688C-BBA5-45F4-B316-962EA0449EF4}">
      <dgm:prSet/>
      <dgm:spPr/>
      <dgm:t>
        <a:bodyPr/>
        <a:lstStyle/>
        <a:p>
          <a:endParaRPr lang="pt-BR"/>
        </a:p>
      </dgm:t>
    </dgm:pt>
    <dgm:pt modelId="{39386973-C8FE-4DCD-8893-89CBC7A890CF}" type="sibTrans" cxnId="{3526688C-BBA5-45F4-B316-962EA0449EF4}">
      <dgm:prSet/>
      <dgm:spPr/>
      <dgm:t>
        <a:bodyPr/>
        <a:lstStyle/>
        <a:p>
          <a:endParaRPr lang="pt-BR"/>
        </a:p>
      </dgm:t>
    </dgm:pt>
    <dgm:pt modelId="{E28534E9-88B7-40AF-B271-282E7ABB9445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Diagnóstico da Gestão Existente.</a:t>
          </a:r>
        </a:p>
      </dgm:t>
    </dgm:pt>
    <dgm:pt modelId="{F0893B8A-5432-476E-8C1D-AE6C939BA327}" type="parTrans" cxnId="{E517AC75-EA98-45BA-B796-6F3901AE0B76}">
      <dgm:prSet/>
      <dgm:spPr/>
      <dgm:t>
        <a:bodyPr/>
        <a:lstStyle/>
        <a:p>
          <a:endParaRPr lang="pt-BR"/>
        </a:p>
      </dgm:t>
    </dgm:pt>
    <dgm:pt modelId="{7DBEA2E1-3520-4FEB-94B2-09BC69B6E9FC}" type="sibTrans" cxnId="{E517AC75-EA98-45BA-B796-6F3901AE0B76}">
      <dgm:prSet/>
      <dgm:spPr/>
      <dgm:t>
        <a:bodyPr/>
        <a:lstStyle/>
        <a:p>
          <a:endParaRPr lang="pt-BR"/>
        </a:p>
      </dgm:t>
    </dgm:pt>
    <dgm:pt modelId="{A0FFCD3E-729B-4065-BF65-E0B2F55665DA}">
      <dgm:prSet phldrT="[Texto]" custT="1"/>
      <dgm:spPr/>
      <dgm:t>
        <a:bodyPr/>
        <a:lstStyle/>
        <a:p>
          <a:r>
            <a:rPr lang="pt-BR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Avaliação dos processos de trabalho, RH e materiais disponíveis;</a:t>
          </a:r>
        </a:p>
      </dgm:t>
    </dgm:pt>
    <dgm:pt modelId="{4F2649AD-5F68-405F-B960-98E05628ABC5}" type="parTrans" cxnId="{122AAA0D-508F-4E1C-B850-D00F9B9CAB9F}">
      <dgm:prSet/>
      <dgm:spPr/>
      <dgm:t>
        <a:bodyPr/>
        <a:lstStyle/>
        <a:p>
          <a:endParaRPr lang="pt-BR"/>
        </a:p>
      </dgm:t>
    </dgm:pt>
    <dgm:pt modelId="{BC72F68E-BB03-44C0-B11A-95EFB7CC47E6}" type="sibTrans" cxnId="{122AAA0D-508F-4E1C-B850-D00F9B9CAB9F}">
      <dgm:prSet/>
      <dgm:spPr/>
      <dgm:t>
        <a:bodyPr/>
        <a:lstStyle/>
        <a:p>
          <a:endParaRPr lang="pt-BR"/>
        </a:p>
      </dgm:t>
    </dgm:pt>
    <dgm:pt modelId="{FF4FCD12-5D54-4AC0-848E-8166E80EB4E1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Elaboração e implementação do Plano de Trabalho para implantação do Pró-Gestão, conforme nível pretendido.</a:t>
          </a:r>
        </a:p>
      </dgm:t>
    </dgm:pt>
    <dgm:pt modelId="{2C04AE67-385A-4F4E-BFF0-0598E108E9FA}" type="parTrans" cxnId="{CEBC7451-1E5A-417E-A3F6-BCCDF5D54A35}">
      <dgm:prSet/>
      <dgm:spPr/>
      <dgm:t>
        <a:bodyPr/>
        <a:lstStyle/>
        <a:p>
          <a:endParaRPr lang="pt-BR"/>
        </a:p>
      </dgm:t>
    </dgm:pt>
    <dgm:pt modelId="{FEBA2A24-AC65-4AF5-9EAC-30F2727991DD}" type="sibTrans" cxnId="{CEBC7451-1E5A-417E-A3F6-BCCDF5D54A35}">
      <dgm:prSet/>
      <dgm:spPr/>
      <dgm:t>
        <a:bodyPr/>
        <a:lstStyle/>
        <a:p>
          <a:endParaRPr lang="pt-BR"/>
        </a:p>
      </dgm:t>
    </dgm:pt>
    <dgm:pt modelId="{A7819A96-6E4B-4C4D-B649-0BFC961CAAB6}">
      <dgm:prSet phldrT="[Texto]" custT="1"/>
      <dgm:spPr/>
      <dgm:t>
        <a:bodyPr/>
        <a:lstStyle/>
        <a:p>
          <a:r>
            <a:rPr lang="pt-BR" sz="1600" b="1" i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Adequação dos processos de trabalho aos requisitos das ações do Programa;</a:t>
          </a:r>
        </a:p>
      </dgm:t>
    </dgm:pt>
    <dgm:pt modelId="{351CCB8B-504F-48D6-98A8-FD148FD65160}" type="parTrans" cxnId="{4EAAD861-35DC-4B53-A06E-08AF35BE756C}">
      <dgm:prSet/>
      <dgm:spPr/>
      <dgm:t>
        <a:bodyPr/>
        <a:lstStyle/>
        <a:p>
          <a:endParaRPr lang="pt-BR"/>
        </a:p>
      </dgm:t>
    </dgm:pt>
    <dgm:pt modelId="{AF1D5F8C-6CC8-4908-8398-FD0E58462E8C}" type="sibTrans" cxnId="{4EAAD861-35DC-4B53-A06E-08AF35BE756C}">
      <dgm:prSet/>
      <dgm:spPr/>
      <dgm:t>
        <a:bodyPr/>
        <a:lstStyle/>
        <a:p>
          <a:endParaRPr lang="pt-BR"/>
        </a:p>
      </dgm:t>
    </dgm:pt>
    <dgm:pt modelId="{7D2680FB-A692-4E5D-B9B7-1321AD2E1701}">
      <dgm:prSet phldrT="[Texto]" custT="1"/>
      <dgm:spPr/>
      <dgm:t>
        <a:bodyPr/>
        <a:lstStyle/>
        <a:p>
          <a:r>
            <a:rPr lang="pt-BR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Termo de Adesão.</a:t>
          </a:r>
        </a:p>
      </dgm:t>
    </dgm:pt>
    <dgm:pt modelId="{49B47A49-444C-4940-8160-0EFFB9DA1F14}" type="parTrans" cxnId="{A6E5ABA6-CDF1-4C71-95C1-5B7C6D369440}">
      <dgm:prSet/>
      <dgm:spPr/>
      <dgm:t>
        <a:bodyPr/>
        <a:lstStyle/>
        <a:p>
          <a:endParaRPr lang="pt-BR"/>
        </a:p>
      </dgm:t>
    </dgm:pt>
    <dgm:pt modelId="{6894AAF5-FBF1-4B1F-8230-D38D14BB088D}" type="sibTrans" cxnId="{A6E5ABA6-CDF1-4C71-95C1-5B7C6D369440}">
      <dgm:prSet/>
      <dgm:spPr/>
      <dgm:t>
        <a:bodyPr/>
        <a:lstStyle/>
        <a:p>
          <a:endParaRPr lang="pt-BR"/>
        </a:p>
      </dgm:t>
    </dgm:pt>
    <dgm:pt modelId="{8ABF2AAB-8537-49C6-AD8D-C545C4BD4031}">
      <dgm:prSet phldrT="[Texto]" custT="1"/>
      <dgm:spPr/>
      <dgm:t>
        <a:bodyPr/>
        <a:lstStyle/>
        <a:p>
          <a:r>
            <a:rPr lang="pt-BR" sz="1600" b="1" i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Etapas, prazos, responsáveis, cronograma de implantação.</a:t>
          </a:r>
        </a:p>
      </dgm:t>
    </dgm:pt>
    <dgm:pt modelId="{B78B2061-B920-4A98-AEE8-372FCAFF94A6}" type="parTrans" cxnId="{4ECE77C8-5DB7-4662-8DC9-3BEB0DF13B24}">
      <dgm:prSet/>
      <dgm:spPr/>
      <dgm:t>
        <a:bodyPr/>
        <a:lstStyle/>
        <a:p>
          <a:endParaRPr lang="pt-BR"/>
        </a:p>
      </dgm:t>
    </dgm:pt>
    <dgm:pt modelId="{EDC09126-96DE-4716-A854-FAE9D95C2FAC}" type="sibTrans" cxnId="{4ECE77C8-5DB7-4662-8DC9-3BEB0DF13B24}">
      <dgm:prSet/>
      <dgm:spPr/>
      <dgm:t>
        <a:bodyPr/>
        <a:lstStyle/>
        <a:p>
          <a:endParaRPr lang="pt-BR"/>
        </a:p>
      </dgm:t>
    </dgm:pt>
    <dgm:pt modelId="{4E8EB248-C2C7-483C-B154-2C2A4EC125AE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Seleção da Entidade Certificadora;</a:t>
          </a:r>
        </a:p>
        <a:p>
          <a:r>
            <a:rPr lang="pt-BR" sz="1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Auditoria de certificação</a:t>
          </a:r>
          <a:r>
            <a:rPr lang="pt-BR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1F8ED9A0-9346-41B5-B116-1DA313B99F1C}" type="parTrans" cxnId="{EE767D19-57A4-4C1A-B896-E7D8642F75D3}">
      <dgm:prSet/>
      <dgm:spPr/>
      <dgm:t>
        <a:bodyPr/>
        <a:lstStyle/>
        <a:p>
          <a:endParaRPr lang="pt-BR"/>
        </a:p>
      </dgm:t>
    </dgm:pt>
    <dgm:pt modelId="{E3E2CD06-C5F3-4200-99EF-C513010A331F}" type="sibTrans" cxnId="{EE767D19-57A4-4C1A-B896-E7D8642F75D3}">
      <dgm:prSet/>
      <dgm:spPr/>
      <dgm:t>
        <a:bodyPr/>
        <a:lstStyle/>
        <a:p>
          <a:endParaRPr lang="pt-BR"/>
        </a:p>
      </dgm:t>
    </dgm:pt>
    <dgm:pt modelId="{7AE174B4-FB13-41D8-AE9C-E703DE265357}" type="pres">
      <dgm:prSet presAssocID="{4281EE98-C147-485C-BBA5-61CFDD9557AE}" presName="rootnode" presStyleCnt="0">
        <dgm:presLayoutVars>
          <dgm:chMax/>
          <dgm:chPref/>
          <dgm:dir/>
          <dgm:animLvl val="lvl"/>
        </dgm:presLayoutVars>
      </dgm:prSet>
      <dgm:spPr/>
    </dgm:pt>
    <dgm:pt modelId="{EBEC3AE3-01D7-4640-A796-695A42371CB9}" type="pres">
      <dgm:prSet presAssocID="{491FF3AD-3A55-4F8A-9F2D-51E21E125B19}" presName="composite" presStyleCnt="0"/>
      <dgm:spPr/>
    </dgm:pt>
    <dgm:pt modelId="{A1CFD0E3-CF33-471C-8710-A56F1CFEA608}" type="pres">
      <dgm:prSet presAssocID="{491FF3AD-3A55-4F8A-9F2D-51E21E125B19}" presName="bentUpArrow1" presStyleLbl="alignImgPlace1" presStyleIdx="0" presStyleCnt="3"/>
      <dgm:spPr/>
    </dgm:pt>
    <dgm:pt modelId="{AD2E829E-330B-4F40-BF63-AB8EDB5DCDF5}" type="pres">
      <dgm:prSet presAssocID="{491FF3AD-3A55-4F8A-9F2D-51E21E125B19}" presName="ParentText" presStyleLbl="node1" presStyleIdx="0" presStyleCnt="4" custScaleX="298353">
        <dgm:presLayoutVars>
          <dgm:chMax val="1"/>
          <dgm:chPref val="1"/>
          <dgm:bulletEnabled val="1"/>
        </dgm:presLayoutVars>
      </dgm:prSet>
      <dgm:spPr/>
    </dgm:pt>
    <dgm:pt modelId="{0847A9A4-888B-4CD9-AB01-9D5DCE6945D8}" type="pres">
      <dgm:prSet presAssocID="{491FF3AD-3A55-4F8A-9F2D-51E21E125B19}" presName="ChildText" presStyleLbl="revTx" presStyleIdx="0" presStyleCnt="3" custScaleX="235915" custLinFactX="100000" custLinFactNeighborX="156748">
        <dgm:presLayoutVars>
          <dgm:chMax val="0"/>
          <dgm:chPref val="0"/>
          <dgm:bulletEnabled val="1"/>
        </dgm:presLayoutVars>
      </dgm:prSet>
      <dgm:spPr/>
    </dgm:pt>
    <dgm:pt modelId="{114DBAD6-B40A-4255-BF9B-9F97E306A85B}" type="pres">
      <dgm:prSet presAssocID="{C7F7A74C-6F09-4760-966E-3A7A3519C919}" presName="sibTrans" presStyleCnt="0"/>
      <dgm:spPr/>
    </dgm:pt>
    <dgm:pt modelId="{03E4C91C-615A-4D53-9FCC-41A3DF5B44EF}" type="pres">
      <dgm:prSet presAssocID="{E28534E9-88B7-40AF-B271-282E7ABB9445}" presName="composite" presStyleCnt="0"/>
      <dgm:spPr/>
    </dgm:pt>
    <dgm:pt modelId="{D32DA81A-F594-4FED-938F-90E2C9E4FB92}" type="pres">
      <dgm:prSet presAssocID="{E28534E9-88B7-40AF-B271-282E7ABB9445}" presName="bentUpArrow1" presStyleLbl="alignImgPlace1" presStyleIdx="1" presStyleCnt="3" custLinFactNeighborX="-45440"/>
      <dgm:spPr/>
    </dgm:pt>
    <dgm:pt modelId="{2D54E044-3B5E-4C38-B4B8-2ECEACF5A3EF}" type="pres">
      <dgm:prSet presAssocID="{E28534E9-88B7-40AF-B271-282E7ABB9445}" presName="ParentText" presStyleLbl="node1" presStyleIdx="1" presStyleCnt="4" custScaleX="201625" custLinFactNeighborX="23995">
        <dgm:presLayoutVars>
          <dgm:chMax val="1"/>
          <dgm:chPref val="1"/>
          <dgm:bulletEnabled val="1"/>
        </dgm:presLayoutVars>
      </dgm:prSet>
      <dgm:spPr/>
    </dgm:pt>
    <dgm:pt modelId="{3D928A8F-5C1C-4116-84E4-7880E40A3A02}" type="pres">
      <dgm:prSet presAssocID="{E28534E9-88B7-40AF-B271-282E7ABB9445}" presName="ChildText" presStyleLbl="revTx" presStyleIdx="1" presStyleCnt="3" custScaleX="364533" custLinFactX="100000" custLinFactNeighborX="165694">
        <dgm:presLayoutVars>
          <dgm:chMax val="0"/>
          <dgm:chPref val="0"/>
          <dgm:bulletEnabled val="1"/>
        </dgm:presLayoutVars>
      </dgm:prSet>
      <dgm:spPr/>
    </dgm:pt>
    <dgm:pt modelId="{BC05E93D-E0F1-4EA3-9CBF-1BD7BBFFCCC0}" type="pres">
      <dgm:prSet presAssocID="{7DBEA2E1-3520-4FEB-94B2-09BC69B6E9FC}" presName="sibTrans" presStyleCnt="0"/>
      <dgm:spPr/>
    </dgm:pt>
    <dgm:pt modelId="{CD5CECB2-53C4-4FF2-962F-4EBEB07BA770}" type="pres">
      <dgm:prSet presAssocID="{FF4FCD12-5D54-4AC0-848E-8166E80EB4E1}" presName="composite" presStyleCnt="0"/>
      <dgm:spPr/>
    </dgm:pt>
    <dgm:pt modelId="{0C7F30CE-6765-4C7D-ACEC-E1C4891C8AC1}" type="pres">
      <dgm:prSet presAssocID="{FF4FCD12-5D54-4AC0-848E-8166E80EB4E1}" presName="bentUpArrow1" presStyleLbl="alignImgPlace1" presStyleIdx="2" presStyleCnt="3"/>
      <dgm:spPr/>
    </dgm:pt>
    <dgm:pt modelId="{A8741236-3520-4D3D-A88C-5F36E29B4E35}" type="pres">
      <dgm:prSet presAssocID="{FF4FCD12-5D54-4AC0-848E-8166E80EB4E1}" presName="ParentText" presStyleLbl="node1" presStyleIdx="2" presStyleCnt="4" custScaleX="222787" custLinFactNeighborX="-42566">
        <dgm:presLayoutVars>
          <dgm:chMax val="1"/>
          <dgm:chPref val="1"/>
          <dgm:bulletEnabled val="1"/>
        </dgm:presLayoutVars>
      </dgm:prSet>
      <dgm:spPr/>
    </dgm:pt>
    <dgm:pt modelId="{581A2070-323A-44F5-BAA5-7AF75CFCC604}" type="pres">
      <dgm:prSet presAssocID="{FF4FCD12-5D54-4AC0-848E-8166E80EB4E1}" presName="ChildText" presStyleLbl="revTx" presStyleIdx="2" presStyleCnt="3" custScaleX="244999" custLinFactX="14169" custLinFactNeighborX="100000">
        <dgm:presLayoutVars>
          <dgm:chMax val="0"/>
          <dgm:chPref val="0"/>
          <dgm:bulletEnabled val="1"/>
        </dgm:presLayoutVars>
      </dgm:prSet>
      <dgm:spPr/>
    </dgm:pt>
    <dgm:pt modelId="{F6264CC4-BC3F-437E-9B8B-1B12A03359DD}" type="pres">
      <dgm:prSet presAssocID="{FEBA2A24-AC65-4AF5-9EAC-30F2727991DD}" presName="sibTrans" presStyleCnt="0"/>
      <dgm:spPr/>
    </dgm:pt>
    <dgm:pt modelId="{B4600541-A432-4524-AF95-AA65970A0BFC}" type="pres">
      <dgm:prSet presAssocID="{4E8EB248-C2C7-483C-B154-2C2A4EC125AE}" presName="composite" presStyleCnt="0"/>
      <dgm:spPr/>
    </dgm:pt>
    <dgm:pt modelId="{9A4624C5-69BC-42CE-B75B-D58FB3342A67}" type="pres">
      <dgm:prSet presAssocID="{4E8EB248-C2C7-483C-B154-2C2A4EC125AE}" presName="ParentText" presStyleLbl="node1" presStyleIdx="3" presStyleCnt="4" custScaleX="203787" custScaleY="82517">
        <dgm:presLayoutVars>
          <dgm:chMax val="1"/>
          <dgm:chPref val="1"/>
          <dgm:bulletEnabled val="1"/>
        </dgm:presLayoutVars>
      </dgm:prSet>
      <dgm:spPr/>
    </dgm:pt>
  </dgm:ptLst>
  <dgm:cxnLst>
    <dgm:cxn modelId="{15B79F05-5851-4962-9292-85470B6AA1CD}" type="presOf" srcId="{A0FFCD3E-729B-4065-BF65-E0B2F55665DA}" destId="{3D928A8F-5C1C-4116-84E4-7880E40A3A02}" srcOrd="0" destOrd="0" presId="urn:microsoft.com/office/officeart/2005/8/layout/StepDownProcess"/>
    <dgm:cxn modelId="{122AAA0D-508F-4E1C-B850-D00F9B9CAB9F}" srcId="{E28534E9-88B7-40AF-B271-282E7ABB9445}" destId="{A0FFCD3E-729B-4065-BF65-E0B2F55665DA}" srcOrd="0" destOrd="0" parTransId="{4F2649AD-5F68-405F-B960-98E05628ABC5}" sibTransId="{BC72F68E-BB03-44C0-B11A-95EFB7CC47E6}"/>
    <dgm:cxn modelId="{96A24115-2E31-42D9-8283-557C1F972096}" type="presOf" srcId="{A7819A96-6E4B-4C4D-B649-0BFC961CAAB6}" destId="{581A2070-323A-44F5-BAA5-7AF75CFCC604}" srcOrd="0" destOrd="0" presId="urn:microsoft.com/office/officeart/2005/8/layout/StepDownProcess"/>
    <dgm:cxn modelId="{EE767D19-57A4-4C1A-B896-E7D8642F75D3}" srcId="{4281EE98-C147-485C-BBA5-61CFDD9557AE}" destId="{4E8EB248-C2C7-483C-B154-2C2A4EC125AE}" srcOrd="3" destOrd="0" parTransId="{1F8ED9A0-9346-41B5-B116-1DA313B99F1C}" sibTransId="{E3E2CD06-C5F3-4200-99EF-C513010A331F}"/>
    <dgm:cxn modelId="{4EAAD861-35DC-4B53-A06E-08AF35BE756C}" srcId="{FF4FCD12-5D54-4AC0-848E-8166E80EB4E1}" destId="{A7819A96-6E4B-4C4D-B649-0BFC961CAAB6}" srcOrd="0" destOrd="0" parTransId="{351CCB8B-504F-48D6-98A8-FD148FD65160}" sibTransId="{AF1D5F8C-6CC8-4908-8398-FD0E58462E8C}"/>
    <dgm:cxn modelId="{2DE23043-3D49-42F3-8AFB-7ADD85C65A68}" type="presOf" srcId="{4E8EB248-C2C7-483C-B154-2C2A4EC125AE}" destId="{9A4624C5-69BC-42CE-B75B-D58FB3342A67}" srcOrd="0" destOrd="0" presId="urn:microsoft.com/office/officeart/2005/8/layout/StepDownProcess"/>
    <dgm:cxn modelId="{2B135F65-B789-451F-B75A-1E7C5F4358C4}" type="presOf" srcId="{491FF3AD-3A55-4F8A-9F2D-51E21E125B19}" destId="{AD2E829E-330B-4F40-BF63-AB8EDB5DCDF5}" srcOrd="0" destOrd="0" presId="urn:microsoft.com/office/officeart/2005/8/layout/StepDownProcess"/>
    <dgm:cxn modelId="{60AE5E4D-C80C-49AE-8E93-6468B08F8CD7}" type="presOf" srcId="{4B457B9D-8BB8-44EE-A136-C500C667F957}" destId="{0847A9A4-888B-4CD9-AB01-9D5DCE6945D8}" srcOrd="0" destOrd="0" presId="urn:microsoft.com/office/officeart/2005/8/layout/StepDownProcess"/>
    <dgm:cxn modelId="{4823A670-73E9-4A05-88F5-8A2C47027956}" type="presOf" srcId="{FF4FCD12-5D54-4AC0-848E-8166E80EB4E1}" destId="{A8741236-3520-4D3D-A88C-5F36E29B4E35}" srcOrd="0" destOrd="0" presId="urn:microsoft.com/office/officeart/2005/8/layout/StepDownProcess"/>
    <dgm:cxn modelId="{CEBC7451-1E5A-417E-A3F6-BCCDF5D54A35}" srcId="{4281EE98-C147-485C-BBA5-61CFDD9557AE}" destId="{FF4FCD12-5D54-4AC0-848E-8166E80EB4E1}" srcOrd="2" destOrd="0" parTransId="{2C04AE67-385A-4F4E-BFF0-0598E108E9FA}" sibTransId="{FEBA2A24-AC65-4AF5-9EAC-30F2727991DD}"/>
    <dgm:cxn modelId="{B3299851-EAA9-42AA-B672-49444A27F43C}" type="presOf" srcId="{E28534E9-88B7-40AF-B271-282E7ABB9445}" destId="{2D54E044-3B5E-4C38-B4B8-2ECEACF5A3EF}" srcOrd="0" destOrd="0" presId="urn:microsoft.com/office/officeart/2005/8/layout/StepDownProcess"/>
    <dgm:cxn modelId="{E517AC75-EA98-45BA-B796-6F3901AE0B76}" srcId="{4281EE98-C147-485C-BBA5-61CFDD9557AE}" destId="{E28534E9-88B7-40AF-B271-282E7ABB9445}" srcOrd="1" destOrd="0" parTransId="{F0893B8A-5432-476E-8C1D-AE6C939BA327}" sibTransId="{7DBEA2E1-3520-4FEB-94B2-09BC69B6E9FC}"/>
    <dgm:cxn modelId="{3526688C-BBA5-45F4-B316-962EA0449EF4}" srcId="{491FF3AD-3A55-4F8A-9F2D-51E21E125B19}" destId="{4B457B9D-8BB8-44EE-A136-C500C667F957}" srcOrd="0" destOrd="0" parTransId="{B878B0E0-68ED-4FF8-962D-31A10A3B5D5A}" sibTransId="{39386973-C8FE-4DCD-8893-89CBC7A890CF}"/>
    <dgm:cxn modelId="{A6E5ABA6-CDF1-4C71-95C1-5B7C6D369440}" srcId="{E28534E9-88B7-40AF-B271-282E7ABB9445}" destId="{7D2680FB-A692-4E5D-B9B7-1321AD2E1701}" srcOrd="1" destOrd="0" parTransId="{49B47A49-444C-4940-8160-0EFFB9DA1F14}" sibTransId="{6894AAF5-FBF1-4B1F-8230-D38D14BB088D}"/>
    <dgm:cxn modelId="{6FA8D2C3-0702-4EA3-AC4A-4B86D5022029}" srcId="{4281EE98-C147-485C-BBA5-61CFDD9557AE}" destId="{491FF3AD-3A55-4F8A-9F2D-51E21E125B19}" srcOrd="0" destOrd="0" parTransId="{E2281A53-C2D8-49A4-9F0D-78E2C165AA61}" sibTransId="{C7F7A74C-6F09-4760-966E-3A7A3519C919}"/>
    <dgm:cxn modelId="{4ECE77C8-5DB7-4662-8DC9-3BEB0DF13B24}" srcId="{FF4FCD12-5D54-4AC0-848E-8166E80EB4E1}" destId="{8ABF2AAB-8537-49C6-AD8D-C545C4BD4031}" srcOrd="1" destOrd="0" parTransId="{B78B2061-B920-4A98-AEE8-372FCAFF94A6}" sibTransId="{EDC09126-96DE-4716-A854-FAE9D95C2FAC}"/>
    <dgm:cxn modelId="{B76174CF-F038-465B-8F27-551441BE9375}" type="presOf" srcId="{4281EE98-C147-485C-BBA5-61CFDD9557AE}" destId="{7AE174B4-FB13-41D8-AE9C-E703DE265357}" srcOrd="0" destOrd="0" presId="urn:microsoft.com/office/officeart/2005/8/layout/StepDownProcess"/>
    <dgm:cxn modelId="{7D8D97D6-F112-4CC2-88EE-D8056C7811E8}" type="presOf" srcId="{8ABF2AAB-8537-49C6-AD8D-C545C4BD4031}" destId="{581A2070-323A-44F5-BAA5-7AF75CFCC604}" srcOrd="0" destOrd="1" presId="urn:microsoft.com/office/officeart/2005/8/layout/StepDownProcess"/>
    <dgm:cxn modelId="{CCFCD6FC-BD3C-4EB8-804E-1292D8C48AFD}" type="presOf" srcId="{7D2680FB-A692-4E5D-B9B7-1321AD2E1701}" destId="{3D928A8F-5C1C-4116-84E4-7880E40A3A02}" srcOrd="0" destOrd="1" presId="urn:microsoft.com/office/officeart/2005/8/layout/StepDownProcess"/>
    <dgm:cxn modelId="{80FEC0B7-6295-4487-BECD-EFE29B1B1E5F}" type="presParOf" srcId="{7AE174B4-FB13-41D8-AE9C-E703DE265357}" destId="{EBEC3AE3-01D7-4640-A796-695A42371CB9}" srcOrd="0" destOrd="0" presId="urn:microsoft.com/office/officeart/2005/8/layout/StepDownProcess"/>
    <dgm:cxn modelId="{6BA9EC49-3706-4C23-BFF9-E18D526D7C78}" type="presParOf" srcId="{EBEC3AE3-01D7-4640-A796-695A42371CB9}" destId="{A1CFD0E3-CF33-471C-8710-A56F1CFEA608}" srcOrd="0" destOrd="0" presId="urn:microsoft.com/office/officeart/2005/8/layout/StepDownProcess"/>
    <dgm:cxn modelId="{2913AE38-A9D8-4BA3-A38A-A61FE6447872}" type="presParOf" srcId="{EBEC3AE3-01D7-4640-A796-695A42371CB9}" destId="{AD2E829E-330B-4F40-BF63-AB8EDB5DCDF5}" srcOrd="1" destOrd="0" presId="urn:microsoft.com/office/officeart/2005/8/layout/StepDownProcess"/>
    <dgm:cxn modelId="{68CA95C4-6E95-4C80-BDDB-5787A450E904}" type="presParOf" srcId="{EBEC3AE3-01D7-4640-A796-695A42371CB9}" destId="{0847A9A4-888B-4CD9-AB01-9D5DCE6945D8}" srcOrd="2" destOrd="0" presId="urn:microsoft.com/office/officeart/2005/8/layout/StepDownProcess"/>
    <dgm:cxn modelId="{FA29DD8D-FE66-4274-B893-ACE517CF57E8}" type="presParOf" srcId="{7AE174B4-FB13-41D8-AE9C-E703DE265357}" destId="{114DBAD6-B40A-4255-BF9B-9F97E306A85B}" srcOrd="1" destOrd="0" presId="urn:microsoft.com/office/officeart/2005/8/layout/StepDownProcess"/>
    <dgm:cxn modelId="{FD1FB3C3-0ACA-4BE9-B7EB-C42875C02C45}" type="presParOf" srcId="{7AE174B4-FB13-41D8-AE9C-E703DE265357}" destId="{03E4C91C-615A-4D53-9FCC-41A3DF5B44EF}" srcOrd="2" destOrd="0" presId="urn:microsoft.com/office/officeart/2005/8/layout/StepDownProcess"/>
    <dgm:cxn modelId="{4B9CC969-B8E2-4DD9-8D3A-5C05CC36EA7B}" type="presParOf" srcId="{03E4C91C-615A-4D53-9FCC-41A3DF5B44EF}" destId="{D32DA81A-F594-4FED-938F-90E2C9E4FB92}" srcOrd="0" destOrd="0" presId="urn:microsoft.com/office/officeart/2005/8/layout/StepDownProcess"/>
    <dgm:cxn modelId="{F0B7B5CF-B6D1-44CF-ADDC-99F0791BF876}" type="presParOf" srcId="{03E4C91C-615A-4D53-9FCC-41A3DF5B44EF}" destId="{2D54E044-3B5E-4C38-B4B8-2ECEACF5A3EF}" srcOrd="1" destOrd="0" presId="urn:microsoft.com/office/officeart/2005/8/layout/StepDownProcess"/>
    <dgm:cxn modelId="{75B73B2E-65D8-4F88-A803-A3B2E8D42B25}" type="presParOf" srcId="{03E4C91C-615A-4D53-9FCC-41A3DF5B44EF}" destId="{3D928A8F-5C1C-4116-84E4-7880E40A3A02}" srcOrd="2" destOrd="0" presId="urn:microsoft.com/office/officeart/2005/8/layout/StepDownProcess"/>
    <dgm:cxn modelId="{240EB96A-D088-4188-BF0A-103A5FA02833}" type="presParOf" srcId="{7AE174B4-FB13-41D8-AE9C-E703DE265357}" destId="{BC05E93D-E0F1-4EA3-9CBF-1BD7BBFFCCC0}" srcOrd="3" destOrd="0" presId="urn:microsoft.com/office/officeart/2005/8/layout/StepDownProcess"/>
    <dgm:cxn modelId="{910B9BCB-5A51-4059-92FF-B48CC12094CD}" type="presParOf" srcId="{7AE174B4-FB13-41D8-AE9C-E703DE265357}" destId="{CD5CECB2-53C4-4FF2-962F-4EBEB07BA770}" srcOrd="4" destOrd="0" presId="urn:microsoft.com/office/officeart/2005/8/layout/StepDownProcess"/>
    <dgm:cxn modelId="{A8E91096-E77D-466A-84F0-9175EB61332B}" type="presParOf" srcId="{CD5CECB2-53C4-4FF2-962F-4EBEB07BA770}" destId="{0C7F30CE-6765-4C7D-ACEC-E1C4891C8AC1}" srcOrd="0" destOrd="0" presId="urn:microsoft.com/office/officeart/2005/8/layout/StepDownProcess"/>
    <dgm:cxn modelId="{74268A10-B161-499A-ACC9-09B6C5BE7E2C}" type="presParOf" srcId="{CD5CECB2-53C4-4FF2-962F-4EBEB07BA770}" destId="{A8741236-3520-4D3D-A88C-5F36E29B4E35}" srcOrd="1" destOrd="0" presId="urn:microsoft.com/office/officeart/2005/8/layout/StepDownProcess"/>
    <dgm:cxn modelId="{B3893677-6467-4F55-BD3C-BDEDEA13DEF9}" type="presParOf" srcId="{CD5CECB2-53C4-4FF2-962F-4EBEB07BA770}" destId="{581A2070-323A-44F5-BAA5-7AF75CFCC604}" srcOrd="2" destOrd="0" presId="urn:microsoft.com/office/officeart/2005/8/layout/StepDownProcess"/>
    <dgm:cxn modelId="{8E3A6E14-F360-4896-A76C-64C332DA2AF8}" type="presParOf" srcId="{7AE174B4-FB13-41D8-AE9C-E703DE265357}" destId="{F6264CC4-BC3F-437E-9B8B-1B12A03359DD}" srcOrd="5" destOrd="0" presId="urn:microsoft.com/office/officeart/2005/8/layout/StepDownProcess"/>
    <dgm:cxn modelId="{4A59AFE0-A458-419B-AC89-C1ABDC5711BA}" type="presParOf" srcId="{7AE174B4-FB13-41D8-AE9C-E703DE265357}" destId="{B4600541-A432-4524-AF95-AA65970A0BFC}" srcOrd="6" destOrd="0" presId="urn:microsoft.com/office/officeart/2005/8/layout/StepDownProcess"/>
    <dgm:cxn modelId="{ACD9C93A-B8E8-4855-98C6-582F163F43E7}" type="presParOf" srcId="{B4600541-A432-4524-AF95-AA65970A0BFC}" destId="{9A4624C5-69BC-42CE-B75B-D58FB3342A6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421F312-A6FD-4FE5-B5A5-9E948496C82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64F4E3F-29D6-474B-BE03-DC09B72F8BA9}">
      <dgm:prSet phldrT="[Texto]"/>
      <dgm:spPr>
        <a:solidFill>
          <a:schemeClr val="accent2"/>
        </a:solidFill>
      </dgm:spPr>
      <dgm:t>
        <a:bodyPr/>
        <a:lstStyle/>
        <a:p>
          <a:r>
            <a:rPr lang="pt-BR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Objeto do Programa:</a:t>
          </a:r>
        </a:p>
      </dgm:t>
    </dgm:pt>
    <dgm:pt modelId="{0B7940E7-3C60-47EA-8C7D-DF8AEA80DDFA}" type="parTrans" cxnId="{59382E9B-ABF8-40B6-A6EB-51C2F21C89F9}">
      <dgm:prSet/>
      <dgm:spPr/>
      <dgm:t>
        <a:bodyPr/>
        <a:lstStyle/>
        <a:p>
          <a:endParaRPr lang="pt-BR"/>
        </a:p>
      </dgm:t>
    </dgm:pt>
    <dgm:pt modelId="{2CDA7BAA-31DF-4233-9A69-B35D5AA27A87}" type="sibTrans" cxnId="{59382E9B-ABF8-40B6-A6EB-51C2F21C89F9}">
      <dgm:prSet/>
      <dgm:spPr/>
      <dgm:t>
        <a:bodyPr/>
        <a:lstStyle/>
        <a:p>
          <a:endParaRPr lang="pt-BR"/>
        </a:p>
      </dgm:t>
    </dgm:pt>
    <dgm:pt modelId="{B28EC822-B832-4D60-ABF9-A2188AB5FFCB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0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Maior controle dos ativos </a:t>
          </a:r>
          <a:r>
            <a:rPr lang="pt-BR" sz="16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(definição do plano de custeio; arrecadação das contribuições; aplicação dos recursos segundo parâmetros estabelecidos pelo Conselho Monetário Nacional).</a:t>
          </a:r>
        </a:p>
      </dgm:t>
    </dgm:pt>
    <dgm:pt modelId="{D04173DE-4656-4B7B-9F7B-00E6AACA56AA}" type="parTrans" cxnId="{0C593314-047E-4C7D-A1D7-ED565163865B}">
      <dgm:prSet/>
      <dgm:spPr/>
      <dgm:t>
        <a:bodyPr/>
        <a:lstStyle/>
        <a:p>
          <a:endParaRPr lang="pt-BR"/>
        </a:p>
      </dgm:t>
    </dgm:pt>
    <dgm:pt modelId="{4C2CC194-CB4C-4E63-B2B4-156F5420F4EF}" type="sibTrans" cxnId="{0C593314-047E-4C7D-A1D7-ED565163865B}">
      <dgm:prSet/>
      <dgm:spPr/>
      <dgm:t>
        <a:bodyPr/>
        <a:lstStyle/>
        <a:p>
          <a:endParaRPr lang="pt-BR"/>
        </a:p>
      </dgm:t>
    </dgm:pt>
    <dgm:pt modelId="{ECBF69A1-BB43-4337-B9C0-89D2DB88AEF0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BR" sz="20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Maior controle dos passivos </a:t>
          </a:r>
          <a:r>
            <a:rPr lang="pt-BR" sz="16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(gestão dos segurados e de suas bases de dados; concessão de benefícios nos termos da legislação; manutenção e pagamento dos benefícios).</a:t>
          </a:r>
        </a:p>
      </dgm:t>
    </dgm:pt>
    <dgm:pt modelId="{9A4B3027-B1AE-4EC7-B974-DE405E09478A}" type="parTrans" cxnId="{4879773B-9E56-452C-83F3-701D958F4878}">
      <dgm:prSet/>
      <dgm:spPr/>
      <dgm:t>
        <a:bodyPr/>
        <a:lstStyle/>
        <a:p>
          <a:endParaRPr lang="pt-BR"/>
        </a:p>
      </dgm:t>
    </dgm:pt>
    <dgm:pt modelId="{E3599221-0DD3-49C6-B083-6D5039EBBDBB}" type="sibTrans" cxnId="{4879773B-9E56-452C-83F3-701D958F4878}">
      <dgm:prSet/>
      <dgm:spPr/>
      <dgm:t>
        <a:bodyPr/>
        <a:lstStyle/>
        <a:p>
          <a:endParaRPr lang="pt-BR"/>
        </a:p>
      </dgm:t>
    </dgm:pt>
    <dgm:pt modelId="{B799F99D-10FF-4540-B3F3-72A03434982C}">
      <dgm:prSet phldrT="[Texto]" custT="1"/>
      <dgm:spPr>
        <a:solidFill>
          <a:schemeClr val="accent6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t-BR" sz="20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Fomento da transparência e o fortalecimento do controle social. </a:t>
          </a:r>
        </a:p>
      </dgm:t>
    </dgm:pt>
    <dgm:pt modelId="{DEE348C1-7738-49FC-8F10-788EB2BF76C9}" type="parTrans" cxnId="{6A335A92-536E-4797-BA72-D8F7BC6AE7E0}">
      <dgm:prSet/>
      <dgm:spPr/>
      <dgm:t>
        <a:bodyPr/>
        <a:lstStyle/>
        <a:p>
          <a:endParaRPr lang="pt-BR"/>
        </a:p>
      </dgm:t>
    </dgm:pt>
    <dgm:pt modelId="{074B161B-8475-428A-8C1B-81C4DFE59C90}" type="sibTrans" cxnId="{6A335A92-536E-4797-BA72-D8F7BC6AE7E0}">
      <dgm:prSet/>
      <dgm:spPr/>
      <dgm:t>
        <a:bodyPr/>
        <a:lstStyle/>
        <a:p>
          <a:endParaRPr lang="pt-BR"/>
        </a:p>
      </dgm:t>
    </dgm:pt>
    <dgm:pt modelId="{3C37A139-5A3F-418C-B164-FFACB50AAAA7}">
      <dgm:prSet phldrT="[Texto]" custT="1"/>
      <dgm:spPr>
        <a:solidFill>
          <a:schemeClr val="bg1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t-BR" sz="20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Oferecer melhores condições para perseguir a sustentabilidade do RPPS</a:t>
          </a:r>
        </a:p>
      </dgm:t>
    </dgm:pt>
    <dgm:pt modelId="{A898A47D-83B5-4966-B6BB-62013726BEC6}" type="parTrans" cxnId="{B5551FE1-CFEF-4E8D-9755-04DA808E72F8}">
      <dgm:prSet/>
      <dgm:spPr/>
      <dgm:t>
        <a:bodyPr/>
        <a:lstStyle/>
        <a:p>
          <a:endParaRPr lang="pt-BR"/>
        </a:p>
      </dgm:t>
    </dgm:pt>
    <dgm:pt modelId="{DFEA5548-CE73-4CB4-AE87-0A8FDFC24794}" type="sibTrans" cxnId="{B5551FE1-CFEF-4E8D-9755-04DA808E72F8}">
      <dgm:prSet/>
      <dgm:spPr/>
      <dgm:t>
        <a:bodyPr/>
        <a:lstStyle/>
        <a:p>
          <a:endParaRPr lang="pt-BR"/>
        </a:p>
      </dgm:t>
    </dgm:pt>
    <dgm:pt modelId="{5C99CB08-4D9B-42E1-9BC5-2287C511B3C5}" type="pres">
      <dgm:prSet presAssocID="{C421F312-A6FD-4FE5-B5A5-9E948496C82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6216375-AB4A-4988-B67A-573577A2CFC7}" type="pres">
      <dgm:prSet presAssocID="{B64F4E3F-29D6-474B-BE03-DC09B72F8BA9}" presName="root1" presStyleCnt="0"/>
      <dgm:spPr/>
    </dgm:pt>
    <dgm:pt modelId="{29024A4C-0B2B-4784-9D04-FAA0E99425AF}" type="pres">
      <dgm:prSet presAssocID="{B64F4E3F-29D6-474B-BE03-DC09B72F8BA9}" presName="LevelOneTextNode" presStyleLbl="node0" presStyleIdx="0" presStyleCnt="1" custScaleX="218324" custLinFactNeighborX="-63194" custLinFactNeighborY="-139">
        <dgm:presLayoutVars>
          <dgm:chPref val="3"/>
        </dgm:presLayoutVars>
      </dgm:prSet>
      <dgm:spPr/>
    </dgm:pt>
    <dgm:pt modelId="{0F9C3F0D-8B93-4D1B-8BD5-488CD6E5B4CC}" type="pres">
      <dgm:prSet presAssocID="{B64F4E3F-29D6-474B-BE03-DC09B72F8BA9}" presName="level2hierChild" presStyleCnt="0"/>
      <dgm:spPr/>
    </dgm:pt>
    <dgm:pt modelId="{CB4B36B5-1B5E-4676-9BDB-0F5847DFD4C5}" type="pres">
      <dgm:prSet presAssocID="{D04173DE-4656-4B7B-9F7B-00E6AACA56AA}" presName="conn2-1" presStyleLbl="parChTrans1D2" presStyleIdx="0" presStyleCnt="4"/>
      <dgm:spPr/>
    </dgm:pt>
    <dgm:pt modelId="{CCBE12A9-A246-44E2-9FFE-2BE0467C8B3D}" type="pres">
      <dgm:prSet presAssocID="{D04173DE-4656-4B7B-9F7B-00E6AACA56AA}" presName="connTx" presStyleLbl="parChTrans1D2" presStyleIdx="0" presStyleCnt="4"/>
      <dgm:spPr/>
    </dgm:pt>
    <dgm:pt modelId="{979D38F4-2D4B-4001-8529-16BC203CD8A6}" type="pres">
      <dgm:prSet presAssocID="{B28EC822-B832-4D60-ABF9-A2188AB5FFCB}" presName="root2" presStyleCnt="0"/>
      <dgm:spPr/>
    </dgm:pt>
    <dgm:pt modelId="{241A9383-C428-4CC3-A2BD-8CF0B353EF98}" type="pres">
      <dgm:prSet presAssocID="{B28EC822-B832-4D60-ABF9-A2188AB5FFCB}" presName="LevelTwoTextNode" presStyleLbl="node2" presStyleIdx="0" presStyleCnt="4" custScaleX="310458" custLinFactNeighborX="12786">
        <dgm:presLayoutVars>
          <dgm:chPref val="3"/>
        </dgm:presLayoutVars>
      </dgm:prSet>
      <dgm:spPr/>
    </dgm:pt>
    <dgm:pt modelId="{88D696E7-D77D-40BA-A1F5-0C843B3F3FBB}" type="pres">
      <dgm:prSet presAssocID="{B28EC822-B832-4D60-ABF9-A2188AB5FFCB}" presName="level3hierChild" presStyleCnt="0"/>
      <dgm:spPr/>
    </dgm:pt>
    <dgm:pt modelId="{33819A3A-93C9-4DF9-8414-1A4A0F9714A9}" type="pres">
      <dgm:prSet presAssocID="{9A4B3027-B1AE-4EC7-B974-DE405E09478A}" presName="conn2-1" presStyleLbl="parChTrans1D2" presStyleIdx="1" presStyleCnt="4"/>
      <dgm:spPr/>
    </dgm:pt>
    <dgm:pt modelId="{3684C7A3-42F5-4BD7-8708-4DA7CF052362}" type="pres">
      <dgm:prSet presAssocID="{9A4B3027-B1AE-4EC7-B974-DE405E09478A}" presName="connTx" presStyleLbl="parChTrans1D2" presStyleIdx="1" presStyleCnt="4"/>
      <dgm:spPr/>
    </dgm:pt>
    <dgm:pt modelId="{A2AD123A-E208-45F5-A938-0D9F20813E97}" type="pres">
      <dgm:prSet presAssocID="{ECBF69A1-BB43-4337-B9C0-89D2DB88AEF0}" presName="root2" presStyleCnt="0"/>
      <dgm:spPr/>
    </dgm:pt>
    <dgm:pt modelId="{6C158D7F-847C-410E-9227-A68E653EC90A}" type="pres">
      <dgm:prSet presAssocID="{ECBF69A1-BB43-4337-B9C0-89D2DB88AEF0}" presName="LevelTwoTextNode" presStyleLbl="node2" presStyleIdx="1" presStyleCnt="4" custScaleX="311206" custScaleY="108671" custLinFactNeighborX="23440">
        <dgm:presLayoutVars>
          <dgm:chPref val="3"/>
        </dgm:presLayoutVars>
      </dgm:prSet>
      <dgm:spPr/>
    </dgm:pt>
    <dgm:pt modelId="{955F9636-135D-405C-9B95-D72D9984335E}" type="pres">
      <dgm:prSet presAssocID="{ECBF69A1-BB43-4337-B9C0-89D2DB88AEF0}" presName="level3hierChild" presStyleCnt="0"/>
      <dgm:spPr/>
    </dgm:pt>
    <dgm:pt modelId="{D17AC3BA-8162-4155-B8FE-1805227E4B71}" type="pres">
      <dgm:prSet presAssocID="{DEE348C1-7738-49FC-8F10-788EB2BF76C9}" presName="conn2-1" presStyleLbl="parChTrans1D2" presStyleIdx="2" presStyleCnt="4"/>
      <dgm:spPr/>
    </dgm:pt>
    <dgm:pt modelId="{8AD6F88B-D7B1-45E8-92B4-E4680C07613B}" type="pres">
      <dgm:prSet presAssocID="{DEE348C1-7738-49FC-8F10-788EB2BF76C9}" presName="connTx" presStyleLbl="parChTrans1D2" presStyleIdx="2" presStyleCnt="4"/>
      <dgm:spPr/>
    </dgm:pt>
    <dgm:pt modelId="{C41FF0BE-F7C5-4399-8DF1-99329F09771E}" type="pres">
      <dgm:prSet presAssocID="{B799F99D-10FF-4540-B3F3-72A03434982C}" presName="root2" presStyleCnt="0"/>
      <dgm:spPr/>
    </dgm:pt>
    <dgm:pt modelId="{6E2B6044-662F-4070-8942-E66DA2EAF825}" type="pres">
      <dgm:prSet presAssocID="{B799F99D-10FF-4540-B3F3-72A03434982C}" presName="LevelTwoTextNode" presStyleLbl="node2" presStyleIdx="2" presStyleCnt="4" custScaleX="307091" custLinFactNeighborX="4423" custLinFactNeighborY="711">
        <dgm:presLayoutVars>
          <dgm:chPref val="3"/>
        </dgm:presLayoutVars>
      </dgm:prSet>
      <dgm:spPr/>
    </dgm:pt>
    <dgm:pt modelId="{33643853-100E-455B-829C-851A761B35D7}" type="pres">
      <dgm:prSet presAssocID="{B799F99D-10FF-4540-B3F3-72A03434982C}" presName="level3hierChild" presStyleCnt="0"/>
      <dgm:spPr/>
    </dgm:pt>
    <dgm:pt modelId="{337F6C22-2E9B-4C3B-8D8E-919592F0E6FD}" type="pres">
      <dgm:prSet presAssocID="{A898A47D-83B5-4966-B6BB-62013726BEC6}" presName="conn2-1" presStyleLbl="parChTrans1D2" presStyleIdx="3" presStyleCnt="4"/>
      <dgm:spPr/>
    </dgm:pt>
    <dgm:pt modelId="{4DC33BCB-AACE-4D82-BB70-34D5A21CD3B7}" type="pres">
      <dgm:prSet presAssocID="{A898A47D-83B5-4966-B6BB-62013726BEC6}" presName="connTx" presStyleLbl="parChTrans1D2" presStyleIdx="3" presStyleCnt="4"/>
      <dgm:spPr/>
    </dgm:pt>
    <dgm:pt modelId="{AA776FE1-0827-48E3-8966-0D498A8BF0D9}" type="pres">
      <dgm:prSet presAssocID="{3C37A139-5A3F-418C-B164-FFACB50AAAA7}" presName="root2" presStyleCnt="0"/>
      <dgm:spPr/>
    </dgm:pt>
    <dgm:pt modelId="{7D62E61C-069C-4EE5-823B-79FFF408BA3E}" type="pres">
      <dgm:prSet presAssocID="{3C37A139-5A3F-418C-B164-FFACB50AAAA7}" presName="LevelTwoTextNode" presStyleLbl="node2" presStyleIdx="3" presStyleCnt="4" custScaleX="305131" custLinFactNeighborX="4423">
        <dgm:presLayoutVars>
          <dgm:chPref val="3"/>
        </dgm:presLayoutVars>
      </dgm:prSet>
      <dgm:spPr/>
    </dgm:pt>
    <dgm:pt modelId="{5FDD35FE-084A-4045-9C5E-80D14AE80B6C}" type="pres">
      <dgm:prSet presAssocID="{3C37A139-5A3F-418C-B164-FFACB50AAAA7}" presName="level3hierChild" presStyleCnt="0"/>
      <dgm:spPr/>
    </dgm:pt>
  </dgm:ptLst>
  <dgm:cxnLst>
    <dgm:cxn modelId="{17A4D304-9A3B-4634-A792-D8B5681AC88B}" type="presOf" srcId="{A898A47D-83B5-4966-B6BB-62013726BEC6}" destId="{337F6C22-2E9B-4C3B-8D8E-919592F0E6FD}" srcOrd="0" destOrd="0" presId="urn:microsoft.com/office/officeart/2008/layout/HorizontalMultiLevelHierarchy"/>
    <dgm:cxn modelId="{8941C80B-AB23-4456-A4D3-B8E66D3B7565}" type="presOf" srcId="{9A4B3027-B1AE-4EC7-B974-DE405E09478A}" destId="{33819A3A-93C9-4DF9-8414-1A4A0F9714A9}" srcOrd="0" destOrd="0" presId="urn:microsoft.com/office/officeart/2008/layout/HorizontalMultiLevelHierarchy"/>
    <dgm:cxn modelId="{0C593314-047E-4C7D-A1D7-ED565163865B}" srcId="{B64F4E3F-29D6-474B-BE03-DC09B72F8BA9}" destId="{B28EC822-B832-4D60-ABF9-A2188AB5FFCB}" srcOrd="0" destOrd="0" parTransId="{D04173DE-4656-4B7B-9F7B-00E6AACA56AA}" sibTransId="{4C2CC194-CB4C-4E63-B2B4-156F5420F4EF}"/>
    <dgm:cxn modelId="{4879773B-9E56-452C-83F3-701D958F4878}" srcId="{B64F4E3F-29D6-474B-BE03-DC09B72F8BA9}" destId="{ECBF69A1-BB43-4337-B9C0-89D2DB88AEF0}" srcOrd="1" destOrd="0" parTransId="{9A4B3027-B1AE-4EC7-B974-DE405E09478A}" sibTransId="{E3599221-0DD3-49C6-B083-6D5039EBBDBB}"/>
    <dgm:cxn modelId="{5029B852-B5D5-44B5-B954-C98B14F1C50E}" type="presOf" srcId="{DEE348C1-7738-49FC-8F10-788EB2BF76C9}" destId="{8AD6F88B-D7B1-45E8-92B4-E4680C07613B}" srcOrd="1" destOrd="0" presId="urn:microsoft.com/office/officeart/2008/layout/HorizontalMultiLevelHierarchy"/>
    <dgm:cxn modelId="{6A335A92-536E-4797-BA72-D8F7BC6AE7E0}" srcId="{B64F4E3F-29D6-474B-BE03-DC09B72F8BA9}" destId="{B799F99D-10FF-4540-B3F3-72A03434982C}" srcOrd="2" destOrd="0" parTransId="{DEE348C1-7738-49FC-8F10-788EB2BF76C9}" sibTransId="{074B161B-8475-428A-8C1B-81C4DFE59C90}"/>
    <dgm:cxn modelId="{F2DB9992-6977-45E0-8D96-0714B071C752}" type="presOf" srcId="{B799F99D-10FF-4540-B3F3-72A03434982C}" destId="{6E2B6044-662F-4070-8942-E66DA2EAF825}" srcOrd="0" destOrd="0" presId="urn:microsoft.com/office/officeart/2008/layout/HorizontalMultiLevelHierarchy"/>
    <dgm:cxn modelId="{761EB197-E134-445A-9168-6653EDF4007D}" type="presOf" srcId="{B28EC822-B832-4D60-ABF9-A2188AB5FFCB}" destId="{241A9383-C428-4CC3-A2BD-8CF0B353EF98}" srcOrd="0" destOrd="0" presId="urn:microsoft.com/office/officeart/2008/layout/HorizontalMultiLevelHierarchy"/>
    <dgm:cxn modelId="{59382E9B-ABF8-40B6-A6EB-51C2F21C89F9}" srcId="{C421F312-A6FD-4FE5-B5A5-9E948496C828}" destId="{B64F4E3F-29D6-474B-BE03-DC09B72F8BA9}" srcOrd="0" destOrd="0" parTransId="{0B7940E7-3C60-47EA-8C7D-DF8AEA80DDFA}" sibTransId="{2CDA7BAA-31DF-4233-9A69-B35D5AA27A87}"/>
    <dgm:cxn modelId="{27A5A7A3-EA3C-4961-907F-F3BFE7844468}" type="presOf" srcId="{A898A47D-83B5-4966-B6BB-62013726BEC6}" destId="{4DC33BCB-AACE-4D82-BB70-34D5A21CD3B7}" srcOrd="1" destOrd="0" presId="urn:microsoft.com/office/officeart/2008/layout/HorizontalMultiLevelHierarchy"/>
    <dgm:cxn modelId="{E1EC4FB5-CCB2-48C2-A283-59A01F5D3220}" type="presOf" srcId="{C421F312-A6FD-4FE5-B5A5-9E948496C828}" destId="{5C99CB08-4D9B-42E1-9BC5-2287C511B3C5}" srcOrd="0" destOrd="0" presId="urn:microsoft.com/office/officeart/2008/layout/HorizontalMultiLevelHierarchy"/>
    <dgm:cxn modelId="{16FAF7C1-7A3D-4626-8C39-57D99CCD73F8}" type="presOf" srcId="{B64F4E3F-29D6-474B-BE03-DC09B72F8BA9}" destId="{29024A4C-0B2B-4784-9D04-FAA0E99425AF}" srcOrd="0" destOrd="0" presId="urn:microsoft.com/office/officeart/2008/layout/HorizontalMultiLevelHierarchy"/>
    <dgm:cxn modelId="{CF5FADC4-889A-47AB-80D5-FA4065EC7949}" type="presOf" srcId="{DEE348C1-7738-49FC-8F10-788EB2BF76C9}" destId="{D17AC3BA-8162-4155-B8FE-1805227E4B71}" srcOrd="0" destOrd="0" presId="urn:microsoft.com/office/officeart/2008/layout/HorizontalMultiLevelHierarchy"/>
    <dgm:cxn modelId="{1229A7C9-0482-43DE-86D6-CE1478CC9DDC}" type="presOf" srcId="{3C37A139-5A3F-418C-B164-FFACB50AAAA7}" destId="{7D62E61C-069C-4EE5-823B-79FFF408BA3E}" srcOrd="0" destOrd="0" presId="urn:microsoft.com/office/officeart/2008/layout/HorizontalMultiLevelHierarchy"/>
    <dgm:cxn modelId="{7AA2B2D0-3C43-430D-B738-E1DEF167F7C6}" type="presOf" srcId="{D04173DE-4656-4B7B-9F7B-00E6AACA56AA}" destId="{CB4B36B5-1B5E-4676-9BDB-0F5847DFD4C5}" srcOrd="0" destOrd="0" presId="urn:microsoft.com/office/officeart/2008/layout/HorizontalMultiLevelHierarchy"/>
    <dgm:cxn modelId="{B5551FE1-CFEF-4E8D-9755-04DA808E72F8}" srcId="{B64F4E3F-29D6-474B-BE03-DC09B72F8BA9}" destId="{3C37A139-5A3F-418C-B164-FFACB50AAAA7}" srcOrd="3" destOrd="0" parTransId="{A898A47D-83B5-4966-B6BB-62013726BEC6}" sibTransId="{DFEA5548-CE73-4CB4-AE87-0A8FDFC24794}"/>
    <dgm:cxn modelId="{88822EEB-C86E-4664-A541-AD6616741F7F}" type="presOf" srcId="{ECBF69A1-BB43-4337-B9C0-89D2DB88AEF0}" destId="{6C158D7F-847C-410E-9227-A68E653EC90A}" srcOrd="0" destOrd="0" presId="urn:microsoft.com/office/officeart/2008/layout/HorizontalMultiLevelHierarchy"/>
    <dgm:cxn modelId="{8852C1EF-9D68-4BBE-9549-67FB74692EE6}" type="presOf" srcId="{D04173DE-4656-4B7B-9F7B-00E6AACA56AA}" destId="{CCBE12A9-A246-44E2-9FFE-2BE0467C8B3D}" srcOrd="1" destOrd="0" presId="urn:microsoft.com/office/officeart/2008/layout/HorizontalMultiLevelHierarchy"/>
    <dgm:cxn modelId="{18EE49FF-E6E4-451D-A915-682D58738917}" type="presOf" srcId="{9A4B3027-B1AE-4EC7-B974-DE405E09478A}" destId="{3684C7A3-42F5-4BD7-8708-4DA7CF052362}" srcOrd="1" destOrd="0" presId="urn:microsoft.com/office/officeart/2008/layout/HorizontalMultiLevelHierarchy"/>
    <dgm:cxn modelId="{E6B12739-C1F1-4EE6-8861-1BAA56395D01}" type="presParOf" srcId="{5C99CB08-4D9B-42E1-9BC5-2287C511B3C5}" destId="{A6216375-AB4A-4988-B67A-573577A2CFC7}" srcOrd="0" destOrd="0" presId="urn:microsoft.com/office/officeart/2008/layout/HorizontalMultiLevelHierarchy"/>
    <dgm:cxn modelId="{5E72F18C-A670-42AC-A72C-DEFDD9CE79EC}" type="presParOf" srcId="{A6216375-AB4A-4988-B67A-573577A2CFC7}" destId="{29024A4C-0B2B-4784-9D04-FAA0E99425AF}" srcOrd="0" destOrd="0" presId="urn:microsoft.com/office/officeart/2008/layout/HorizontalMultiLevelHierarchy"/>
    <dgm:cxn modelId="{72BDE72E-CA57-47F2-A6D8-1BC36682C0B1}" type="presParOf" srcId="{A6216375-AB4A-4988-B67A-573577A2CFC7}" destId="{0F9C3F0D-8B93-4D1B-8BD5-488CD6E5B4CC}" srcOrd="1" destOrd="0" presId="urn:microsoft.com/office/officeart/2008/layout/HorizontalMultiLevelHierarchy"/>
    <dgm:cxn modelId="{6B0FDE9A-970C-4B0C-8844-B8D494BD8ECB}" type="presParOf" srcId="{0F9C3F0D-8B93-4D1B-8BD5-488CD6E5B4CC}" destId="{CB4B36B5-1B5E-4676-9BDB-0F5847DFD4C5}" srcOrd="0" destOrd="0" presId="urn:microsoft.com/office/officeart/2008/layout/HorizontalMultiLevelHierarchy"/>
    <dgm:cxn modelId="{5764F881-8DE4-4C33-94C2-FF9F0C909B21}" type="presParOf" srcId="{CB4B36B5-1B5E-4676-9BDB-0F5847DFD4C5}" destId="{CCBE12A9-A246-44E2-9FFE-2BE0467C8B3D}" srcOrd="0" destOrd="0" presId="urn:microsoft.com/office/officeart/2008/layout/HorizontalMultiLevelHierarchy"/>
    <dgm:cxn modelId="{C32CF0FF-3782-4697-A10A-996AA651AA89}" type="presParOf" srcId="{0F9C3F0D-8B93-4D1B-8BD5-488CD6E5B4CC}" destId="{979D38F4-2D4B-4001-8529-16BC203CD8A6}" srcOrd="1" destOrd="0" presId="urn:microsoft.com/office/officeart/2008/layout/HorizontalMultiLevelHierarchy"/>
    <dgm:cxn modelId="{C90B584D-A2DF-4FAC-8FFE-C3A7B0097F21}" type="presParOf" srcId="{979D38F4-2D4B-4001-8529-16BC203CD8A6}" destId="{241A9383-C428-4CC3-A2BD-8CF0B353EF98}" srcOrd="0" destOrd="0" presId="urn:microsoft.com/office/officeart/2008/layout/HorizontalMultiLevelHierarchy"/>
    <dgm:cxn modelId="{95E599B1-B071-4F6B-A4DB-5335BD98062A}" type="presParOf" srcId="{979D38F4-2D4B-4001-8529-16BC203CD8A6}" destId="{88D696E7-D77D-40BA-A1F5-0C843B3F3FBB}" srcOrd="1" destOrd="0" presId="urn:microsoft.com/office/officeart/2008/layout/HorizontalMultiLevelHierarchy"/>
    <dgm:cxn modelId="{DA79934E-245A-48F4-BEE8-3AE7E510245B}" type="presParOf" srcId="{0F9C3F0D-8B93-4D1B-8BD5-488CD6E5B4CC}" destId="{33819A3A-93C9-4DF9-8414-1A4A0F9714A9}" srcOrd="2" destOrd="0" presId="urn:microsoft.com/office/officeart/2008/layout/HorizontalMultiLevelHierarchy"/>
    <dgm:cxn modelId="{7C68BFA2-5BD4-42EA-B195-A557BE9596F3}" type="presParOf" srcId="{33819A3A-93C9-4DF9-8414-1A4A0F9714A9}" destId="{3684C7A3-42F5-4BD7-8708-4DA7CF052362}" srcOrd="0" destOrd="0" presId="urn:microsoft.com/office/officeart/2008/layout/HorizontalMultiLevelHierarchy"/>
    <dgm:cxn modelId="{0B45C3C1-F6A8-4C32-B1C8-949F30D97EE6}" type="presParOf" srcId="{0F9C3F0D-8B93-4D1B-8BD5-488CD6E5B4CC}" destId="{A2AD123A-E208-45F5-A938-0D9F20813E97}" srcOrd="3" destOrd="0" presId="urn:microsoft.com/office/officeart/2008/layout/HorizontalMultiLevelHierarchy"/>
    <dgm:cxn modelId="{27493558-4E25-4646-BE8F-2E2FB074B72F}" type="presParOf" srcId="{A2AD123A-E208-45F5-A938-0D9F20813E97}" destId="{6C158D7F-847C-410E-9227-A68E653EC90A}" srcOrd="0" destOrd="0" presId="urn:microsoft.com/office/officeart/2008/layout/HorizontalMultiLevelHierarchy"/>
    <dgm:cxn modelId="{C0173BA1-6E5B-4E90-920A-8EC6788D02C5}" type="presParOf" srcId="{A2AD123A-E208-45F5-A938-0D9F20813E97}" destId="{955F9636-135D-405C-9B95-D72D9984335E}" srcOrd="1" destOrd="0" presId="urn:microsoft.com/office/officeart/2008/layout/HorizontalMultiLevelHierarchy"/>
    <dgm:cxn modelId="{FEF8872D-7C62-4BEC-994C-EF5414BA35D9}" type="presParOf" srcId="{0F9C3F0D-8B93-4D1B-8BD5-488CD6E5B4CC}" destId="{D17AC3BA-8162-4155-B8FE-1805227E4B71}" srcOrd="4" destOrd="0" presId="urn:microsoft.com/office/officeart/2008/layout/HorizontalMultiLevelHierarchy"/>
    <dgm:cxn modelId="{1F68936A-A294-4365-9256-EE809D4C1FB4}" type="presParOf" srcId="{D17AC3BA-8162-4155-B8FE-1805227E4B71}" destId="{8AD6F88B-D7B1-45E8-92B4-E4680C07613B}" srcOrd="0" destOrd="0" presId="urn:microsoft.com/office/officeart/2008/layout/HorizontalMultiLevelHierarchy"/>
    <dgm:cxn modelId="{A4DABD4D-B259-4B31-AEE3-97C22603A5D0}" type="presParOf" srcId="{0F9C3F0D-8B93-4D1B-8BD5-488CD6E5B4CC}" destId="{C41FF0BE-F7C5-4399-8DF1-99329F09771E}" srcOrd="5" destOrd="0" presId="urn:microsoft.com/office/officeart/2008/layout/HorizontalMultiLevelHierarchy"/>
    <dgm:cxn modelId="{2AF11BF0-8409-4236-8D06-1868603F5B0D}" type="presParOf" srcId="{C41FF0BE-F7C5-4399-8DF1-99329F09771E}" destId="{6E2B6044-662F-4070-8942-E66DA2EAF825}" srcOrd="0" destOrd="0" presId="urn:microsoft.com/office/officeart/2008/layout/HorizontalMultiLevelHierarchy"/>
    <dgm:cxn modelId="{846FA89C-2CCC-482B-B739-385066DA837C}" type="presParOf" srcId="{C41FF0BE-F7C5-4399-8DF1-99329F09771E}" destId="{33643853-100E-455B-829C-851A761B35D7}" srcOrd="1" destOrd="0" presId="urn:microsoft.com/office/officeart/2008/layout/HorizontalMultiLevelHierarchy"/>
    <dgm:cxn modelId="{244C58BF-E7DE-470F-A9D8-D2CD1CC211B7}" type="presParOf" srcId="{0F9C3F0D-8B93-4D1B-8BD5-488CD6E5B4CC}" destId="{337F6C22-2E9B-4C3B-8D8E-919592F0E6FD}" srcOrd="6" destOrd="0" presId="urn:microsoft.com/office/officeart/2008/layout/HorizontalMultiLevelHierarchy"/>
    <dgm:cxn modelId="{3D0F2AB6-B0A2-45EE-A1D6-11489A068181}" type="presParOf" srcId="{337F6C22-2E9B-4C3B-8D8E-919592F0E6FD}" destId="{4DC33BCB-AACE-4D82-BB70-34D5A21CD3B7}" srcOrd="0" destOrd="0" presId="urn:microsoft.com/office/officeart/2008/layout/HorizontalMultiLevelHierarchy"/>
    <dgm:cxn modelId="{FA3E65D9-DD9F-4974-BF0C-8ECBAE03FA10}" type="presParOf" srcId="{0F9C3F0D-8B93-4D1B-8BD5-488CD6E5B4CC}" destId="{AA776FE1-0827-48E3-8966-0D498A8BF0D9}" srcOrd="7" destOrd="0" presId="urn:microsoft.com/office/officeart/2008/layout/HorizontalMultiLevelHierarchy"/>
    <dgm:cxn modelId="{14249139-2AD3-46FA-BEDD-35142576918E}" type="presParOf" srcId="{AA776FE1-0827-48E3-8966-0D498A8BF0D9}" destId="{7D62E61C-069C-4EE5-823B-79FFF408BA3E}" srcOrd="0" destOrd="0" presId="urn:microsoft.com/office/officeart/2008/layout/HorizontalMultiLevelHierarchy"/>
    <dgm:cxn modelId="{8F9298B2-C44F-4F60-8766-97C6FABC66DB}" type="presParOf" srcId="{AA776FE1-0827-48E3-8966-0D498A8BF0D9}" destId="{5FDD35FE-084A-4045-9C5E-80D14AE80B6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281EE98-C147-485C-BBA5-61CFDD9557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91FF3AD-3A55-4F8A-9F2D-51E21E125B19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 de Trabalho realizado segundo um padrão de qualidade previamente definido, atendendo os critérios de conformidade e os requisitos legais.</a:t>
          </a:r>
        </a:p>
      </dgm:t>
    </dgm:pt>
    <dgm:pt modelId="{E2281A53-C2D8-49A4-9F0D-78E2C165AA61}" type="parTrans" cxnId="{6FA8D2C3-0702-4EA3-AC4A-4B86D5022029}">
      <dgm:prSet/>
      <dgm:spPr/>
      <dgm:t>
        <a:bodyPr/>
        <a:lstStyle/>
        <a:p>
          <a:endParaRPr lang="pt-BR"/>
        </a:p>
      </dgm:t>
    </dgm:pt>
    <dgm:pt modelId="{C7F7A74C-6F09-4760-966E-3A7A3519C919}" type="sibTrans" cxnId="{6FA8D2C3-0702-4EA3-AC4A-4B86D5022029}">
      <dgm:prSet/>
      <dgm:spPr/>
      <dgm:t>
        <a:bodyPr/>
        <a:lstStyle/>
        <a:p>
          <a:endParaRPr lang="pt-BR"/>
        </a:p>
      </dgm:t>
    </dgm:pt>
    <dgm:pt modelId="{E28534E9-88B7-40AF-B271-282E7ABB9445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Colaboradores passam reproduzir os processos de trabalho conforme modelo, com todos os passos, sua sequência e sua interação com cada uma das atividades que os compõem.  </a:t>
          </a:r>
        </a:p>
      </dgm:t>
    </dgm:pt>
    <dgm:pt modelId="{F0893B8A-5432-476E-8C1D-AE6C939BA327}" type="parTrans" cxnId="{E517AC75-EA98-45BA-B796-6F3901AE0B76}">
      <dgm:prSet/>
      <dgm:spPr/>
      <dgm:t>
        <a:bodyPr/>
        <a:lstStyle/>
        <a:p>
          <a:endParaRPr lang="pt-BR"/>
        </a:p>
      </dgm:t>
    </dgm:pt>
    <dgm:pt modelId="{7DBEA2E1-3520-4FEB-94B2-09BC69B6E9FC}" type="sibTrans" cxnId="{E517AC75-EA98-45BA-B796-6F3901AE0B76}">
      <dgm:prSet/>
      <dgm:spPr/>
      <dgm:t>
        <a:bodyPr/>
        <a:lstStyle/>
        <a:p>
          <a:endParaRPr lang="pt-BR"/>
        </a:p>
      </dgm:t>
    </dgm:pt>
    <dgm:pt modelId="{FF4FCD12-5D54-4AC0-848E-8166E80EB4E1}">
      <dgm:prSet phldrT="[Texto]" custT="1"/>
      <dgm:spPr>
        <a:solidFill>
          <a:srgbClr val="92D050"/>
        </a:solidFill>
      </dgm:spPr>
      <dgm:t>
        <a:bodyPr/>
        <a:lstStyle/>
        <a:p>
          <a:endParaRPr lang="pt-BR" sz="14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t-BR" sz="1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CONSEQUÊNCIAS:</a:t>
          </a:r>
        </a:p>
        <a:p>
          <a:r>
            <a:rPr lang="pt-BR" sz="14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pt-BR" sz="16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Melhorias os processos de trabalho, pela padronização;</a:t>
          </a:r>
        </a:p>
        <a:p>
          <a:r>
            <a:rPr lang="pt-BR" sz="16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Aumento da motivação dos colaboradores;</a:t>
          </a:r>
        </a:p>
        <a:p>
          <a:r>
            <a:rPr lang="pt-BR" sz="16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Incremento da produtividade;</a:t>
          </a:r>
        </a:p>
        <a:p>
          <a:r>
            <a:rPr lang="pt-BR" sz="16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Redução de custos e do retrabalho;</a:t>
          </a:r>
        </a:p>
        <a:p>
          <a:r>
            <a:rPr lang="pt-BR" sz="16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Maior estabilidade da gestão, evitando retrocessos nas mudanças das equipes internas.</a:t>
          </a:r>
        </a:p>
        <a:p>
          <a:r>
            <a:rPr lang="pt-BR" sz="1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2C04AE67-385A-4F4E-BFF0-0598E108E9FA}" type="parTrans" cxnId="{CEBC7451-1E5A-417E-A3F6-BCCDF5D54A35}">
      <dgm:prSet/>
      <dgm:spPr/>
      <dgm:t>
        <a:bodyPr/>
        <a:lstStyle/>
        <a:p>
          <a:endParaRPr lang="pt-BR"/>
        </a:p>
      </dgm:t>
    </dgm:pt>
    <dgm:pt modelId="{FEBA2A24-AC65-4AF5-9EAC-30F2727991DD}" type="sibTrans" cxnId="{CEBC7451-1E5A-417E-A3F6-BCCDF5D54A35}">
      <dgm:prSet/>
      <dgm:spPr/>
      <dgm:t>
        <a:bodyPr/>
        <a:lstStyle/>
        <a:p>
          <a:endParaRPr lang="pt-BR"/>
        </a:p>
      </dgm:t>
    </dgm:pt>
    <dgm:pt modelId="{7AE174B4-FB13-41D8-AE9C-E703DE265357}" type="pres">
      <dgm:prSet presAssocID="{4281EE98-C147-485C-BBA5-61CFDD9557AE}" presName="rootnode" presStyleCnt="0">
        <dgm:presLayoutVars>
          <dgm:chMax/>
          <dgm:chPref/>
          <dgm:dir/>
          <dgm:animLvl val="lvl"/>
        </dgm:presLayoutVars>
      </dgm:prSet>
      <dgm:spPr/>
    </dgm:pt>
    <dgm:pt modelId="{EBEC3AE3-01D7-4640-A796-695A42371CB9}" type="pres">
      <dgm:prSet presAssocID="{491FF3AD-3A55-4F8A-9F2D-51E21E125B19}" presName="composite" presStyleCnt="0"/>
      <dgm:spPr/>
    </dgm:pt>
    <dgm:pt modelId="{A1CFD0E3-CF33-471C-8710-A56F1CFEA608}" type="pres">
      <dgm:prSet presAssocID="{491FF3AD-3A55-4F8A-9F2D-51E21E125B19}" presName="bentUpArrow1" presStyleLbl="alignImgPlace1" presStyleIdx="0" presStyleCnt="2" custLinFactNeighborX="46080" custLinFactNeighborY="4852"/>
      <dgm:spPr/>
    </dgm:pt>
    <dgm:pt modelId="{AD2E829E-330B-4F40-BF63-AB8EDB5DCDF5}" type="pres">
      <dgm:prSet presAssocID="{491FF3AD-3A55-4F8A-9F2D-51E21E125B19}" presName="ParentText" presStyleLbl="node1" presStyleIdx="0" presStyleCnt="3" custScaleX="452362" custScaleY="136157" custLinFactNeighborX="15786" custLinFactNeighborY="-35205">
        <dgm:presLayoutVars>
          <dgm:chMax val="1"/>
          <dgm:chPref val="1"/>
          <dgm:bulletEnabled val="1"/>
        </dgm:presLayoutVars>
      </dgm:prSet>
      <dgm:spPr/>
    </dgm:pt>
    <dgm:pt modelId="{0847A9A4-888B-4CD9-AB01-9D5DCE6945D8}" type="pres">
      <dgm:prSet presAssocID="{491FF3AD-3A55-4F8A-9F2D-51E21E125B19}" presName="ChildText" presStyleLbl="revTx" presStyleIdx="0" presStyleCnt="2" custScaleX="235915" custLinFactX="100000" custLinFactNeighborX="156748">
        <dgm:presLayoutVars>
          <dgm:chMax val="0"/>
          <dgm:chPref val="0"/>
          <dgm:bulletEnabled val="1"/>
        </dgm:presLayoutVars>
      </dgm:prSet>
      <dgm:spPr/>
    </dgm:pt>
    <dgm:pt modelId="{114DBAD6-B40A-4255-BF9B-9F97E306A85B}" type="pres">
      <dgm:prSet presAssocID="{C7F7A74C-6F09-4760-966E-3A7A3519C919}" presName="sibTrans" presStyleCnt="0"/>
      <dgm:spPr/>
    </dgm:pt>
    <dgm:pt modelId="{03E4C91C-615A-4D53-9FCC-41A3DF5B44EF}" type="pres">
      <dgm:prSet presAssocID="{E28534E9-88B7-40AF-B271-282E7ABB9445}" presName="composite" presStyleCnt="0"/>
      <dgm:spPr/>
    </dgm:pt>
    <dgm:pt modelId="{D32DA81A-F594-4FED-938F-90E2C9E4FB92}" type="pres">
      <dgm:prSet presAssocID="{E28534E9-88B7-40AF-B271-282E7ABB9445}" presName="bentUpArrow1" presStyleLbl="alignImgPlace1" presStyleIdx="1" presStyleCnt="2" custLinFactX="-34177" custLinFactY="2871" custLinFactNeighborX="-100000" custLinFactNeighborY="100000"/>
      <dgm:spPr/>
    </dgm:pt>
    <dgm:pt modelId="{2D54E044-3B5E-4C38-B4B8-2ECEACF5A3EF}" type="pres">
      <dgm:prSet presAssocID="{E28534E9-88B7-40AF-B271-282E7ABB9445}" presName="ParentText" presStyleLbl="node1" presStyleIdx="1" presStyleCnt="3" custScaleX="519588" custScaleY="127302" custLinFactNeighborX="84907" custLinFactNeighborY="-448">
        <dgm:presLayoutVars>
          <dgm:chMax val="1"/>
          <dgm:chPref val="1"/>
          <dgm:bulletEnabled val="1"/>
        </dgm:presLayoutVars>
      </dgm:prSet>
      <dgm:spPr/>
    </dgm:pt>
    <dgm:pt modelId="{3D928A8F-5C1C-4116-84E4-7880E40A3A02}" type="pres">
      <dgm:prSet presAssocID="{E28534E9-88B7-40AF-B271-282E7ABB9445}" presName="ChildText" presStyleLbl="revTx" presStyleIdx="1" presStyleCnt="2" custScaleX="642920" custLinFactX="200000" custLinFactNeighborX="287533">
        <dgm:presLayoutVars>
          <dgm:chMax val="0"/>
          <dgm:chPref val="0"/>
          <dgm:bulletEnabled val="1"/>
        </dgm:presLayoutVars>
      </dgm:prSet>
      <dgm:spPr/>
    </dgm:pt>
    <dgm:pt modelId="{BC05E93D-E0F1-4EA3-9CBF-1BD7BBFFCCC0}" type="pres">
      <dgm:prSet presAssocID="{7DBEA2E1-3520-4FEB-94B2-09BC69B6E9FC}" presName="sibTrans" presStyleCnt="0"/>
      <dgm:spPr/>
    </dgm:pt>
    <dgm:pt modelId="{CD5CECB2-53C4-4FF2-962F-4EBEB07BA770}" type="pres">
      <dgm:prSet presAssocID="{FF4FCD12-5D54-4AC0-848E-8166E80EB4E1}" presName="composite" presStyleCnt="0"/>
      <dgm:spPr/>
    </dgm:pt>
    <dgm:pt modelId="{A8741236-3520-4D3D-A88C-5F36E29B4E35}" type="pres">
      <dgm:prSet presAssocID="{FF4FCD12-5D54-4AC0-848E-8166E80EB4E1}" presName="ParentText" presStyleLbl="node1" presStyleIdx="2" presStyleCnt="3" custScaleX="466890" custScaleY="239292" custLinFactNeighborX="-11177" custLinFactNeighborY="30834">
        <dgm:presLayoutVars>
          <dgm:chMax val="1"/>
          <dgm:chPref val="1"/>
          <dgm:bulletEnabled val="1"/>
        </dgm:presLayoutVars>
      </dgm:prSet>
      <dgm:spPr/>
    </dgm:pt>
  </dgm:ptLst>
  <dgm:cxnLst>
    <dgm:cxn modelId="{2B135F65-B789-451F-B75A-1E7C5F4358C4}" type="presOf" srcId="{491FF3AD-3A55-4F8A-9F2D-51E21E125B19}" destId="{AD2E829E-330B-4F40-BF63-AB8EDB5DCDF5}" srcOrd="0" destOrd="0" presId="urn:microsoft.com/office/officeart/2005/8/layout/StepDownProcess"/>
    <dgm:cxn modelId="{4823A670-73E9-4A05-88F5-8A2C47027956}" type="presOf" srcId="{FF4FCD12-5D54-4AC0-848E-8166E80EB4E1}" destId="{A8741236-3520-4D3D-A88C-5F36E29B4E35}" srcOrd="0" destOrd="0" presId="urn:microsoft.com/office/officeart/2005/8/layout/StepDownProcess"/>
    <dgm:cxn modelId="{CEBC7451-1E5A-417E-A3F6-BCCDF5D54A35}" srcId="{4281EE98-C147-485C-BBA5-61CFDD9557AE}" destId="{FF4FCD12-5D54-4AC0-848E-8166E80EB4E1}" srcOrd="2" destOrd="0" parTransId="{2C04AE67-385A-4F4E-BFF0-0598E108E9FA}" sibTransId="{FEBA2A24-AC65-4AF5-9EAC-30F2727991DD}"/>
    <dgm:cxn modelId="{B3299851-EAA9-42AA-B672-49444A27F43C}" type="presOf" srcId="{E28534E9-88B7-40AF-B271-282E7ABB9445}" destId="{2D54E044-3B5E-4C38-B4B8-2ECEACF5A3EF}" srcOrd="0" destOrd="0" presId="urn:microsoft.com/office/officeart/2005/8/layout/StepDownProcess"/>
    <dgm:cxn modelId="{E517AC75-EA98-45BA-B796-6F3901AE0B76}" srcId="{4281EE98-C147-485C-BBA5-61CFDD9557AE}" destId="{E28534E9-88B7-40AF-B271-282E7ABB9445}" srcOrd="1" destOrd="0" parTransId="{F0893B8A-5432-476E-8C1D-AE6C939BA327}" sibTransId="{7DBEA2E1-3520-4FEB-94B2-09BC69B6E9FC}"/>
    <dgm:cxn modelId="{6FA8D2C3-0702-4EA3-AC4A-4B86D5022029}" srcId="{4281EE98-C147-485C-BBA5-61CFDD9557AE}" destId="{491FF3AD-3A55-4F8A-9F2D-51E21E125B19}" srcOrd="0" destOrd="0" parTransId="{E2281A53-C2D8-49A4-9F0D-78E2C165AA61}" sibTransId="{C7F7A74C-6F09-4760-966E-3A7A3519C919}"/>
    <dgm:cxn modelId="{B76174CF-F038-465B-8F27-551441BE9375}" type="presOf" srcId="{4281EE98-C147-485C-BBA5-61CFDD9557AE}" destId="{7AE174B4-FB13-41D8-AE9C-E703DE265357}" srcOrd="0" destOrd="0" presId="urn:microsoft.com/office/officeart/2005/8/layout/StepDownProcess"/>
    <dgm:cxn modelId="{80FEC0B7-6295-4487-BECD-EFE29B1B1E5F}" type="presParOf" srcId="{7AE174B4-FB13-41D8-AE9C-E703DE265357}" destId="{EBEC3AE3-01D7-4640-A796-695A42371CB9}" srcOrd="0" destOrd="0" presId="urn:microsoft.com/office/officeart/2005/8/layout/StepDownProcess"/>
    <dgm:cxn modelId="{6BA9EC49-3706-4C23-BFF9-E18D526D7C78}" type="presParOf" srcId="{EBEC3AE3-01D7-4640-A796-695A42371CB9}" destId="{A1CFD0E3-CF33-471C-8710-A56F1CFEA608}" srcOrd="0" destOrd="0" presId="urn:microsoft.com/office/officeart/2005/8/layout/StepDownProcess"/>
    <dgm:cxn modelId="{2913AE38-A9D8-4BA3-A38A-A61FE6447872}" type="presParOf" srcId="{EBEC3AE3-01D7-4640-A796-695A42371CB9}" destId="{AD2E829E-330B-4F40-BF63-AB8EDB5DCDF5}" srcOrd="1" destOrd="0" presId="urn:microsoft.com/office/officeart/2005/8/layout/StepDownProcess"/>
    <dgm:cxn modelId="{68CA95C4-6E95-4C80-BDDB-5787A450E904}" type="presParOf" srcId="{EBEC3AE3-01D7-4640-A796-695A42371CB9}" destId="{0847A9A4-888B-4CD9-AB01-9D5DCE6945D8}" srcOrd="2" destOrd="0" presId="urn:microsoft.com/office/officeart/2005/8/layout/StepDownProcess"/>
    <dgm:cxn modelId="{FA29DD8D-FE66-4274-B893-ACE517CF57E8}" type="presParOf" srcId="{7AE174B4-FB13-41D8-AE9C-E703DE265357}" destId="{114DBAD6-B40A-4255-BF9B-9F97E306A85B}" srcOrd="1" destOrd="0" presId="urn:microsoft.com/office/officeart/2005/8/layout/StepDownProcess"/>
    <dgm:cxn modelId="{FD1FB3C3-0ACA-4BE9-B7EB-C42875C02C45}" type="presParOf" srcId="{7AE174B4-FB13-41D8-AE9C-E703DE265357}" destId="{03E4C91C-615A-4D53-9FCC-41A3DF5B44EF}" srcOrd="2" destOrd="0" presId="urn:microsoft.com/office/officeart/2005/8/layout/StepDownProcess"/>
    <dgm:cxn modelId="{4B9CC969-B8E2-4DD9-8D3A-5C05CC36EA7B}" type="presParOf" srcId="{03E4C91C-615A-4D53-9FCC-41A3DF5B44EF}" destId="{D32DA81A-F594-4FED-938F-90E2C9E4FB92}" srcOrd="0" destOrd="0" presId="urn:microsoft.com/office/officeart/2005/8/layout/StepDownProcess"/>
    <dgm:cxn modelId="{F0B7B5CF-B6D1-44CF-ADDC-99F0791BF876}" type="presParOf" srcId="{03E4C91C-615A-4D53-9FCC-41A3DF5B44EF}" destId="{2D54E044-3B5E-4C38-B4B8-2ECEACF5A3EF}" srcOrd="1" destOrd="0" presId="urn:microsoft.com/office/officeart/2005/8/layout/StepDownProcess"/>
    <dgm:cxn modelId="{75B73B2E-65D8-4F88-A803-A3B2E8D42B25}" type="presParOf" srcId="{03E4C91C-615A-4D53-9FCC-41A3DF5B44EF}" destId="{3D928A8F-5C1C-4116-84E4-7880E40A3A02}" srcOrd="2" destOrd="0" presId="urn:microsoft.com/office/officeart/2005/8/layout/StepDownProcess"/>
    <dgm:cxn modelId="{240EB96A-D088-4188-BF0A-103A5FA02833}" type="presParOf" srcId="{7AE174B4-FB13-41D8-AE9C-E703DE265357}" destId="{BC05E93D-E0F1-4EA3-9CBF-1BD7BBFFCCC0}" srcOrd="3" destOrd="0" presId="urn:microsoft.com/office/officeart/2005/8/layout/StepDownProcess"/>
    <dgm:cxn modelId="{910B9BCB-5A51-4059-92FF-B48CC12094CD}" type="presParOf" srcId="{7AE174B4-FB13-41D8-AE9C-E703DE265357}" destId="{CD5CECB2-53C4-4FF2-962F-4EBEB07BA770}" srcOrd="4" destOrd="0" presId="urn:microsoft.com/office/officeart/2005/8/layout/StepDownProcess"/>
    <dgm:cxn modelId="{74268A10-B161-499A-ACC9-09B6C5BE7E2C}" type="presParOf" srcId="{CD5CECB2-53C4-4FF2-962F-4EBEB07BA770}" destId="{A8741236-3520-4D3D-A88C-5F36E29B4E3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281EE98-C147-485C-BBA5-61CFDD9557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91FF3AD-3A55-4F8A-9F2D-51E21E125B19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Portaria MTP nº 1.467/2022, </a:t>
          </a:r>
          <a:r>
            <a:rPr lang="pt-BR" sz="2400" b="1" u="sng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arts</a:t>
          </a:r>
          <a:r>
            <a:rPr lang="pt-B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137 e 138, </a:t>
          </a:r>
          <a:r>
            <a: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poderá ser considerado investidor qualificado ou investidor profissional.</a:t>
          </a:r>
        </a:p>
      </dgm:t>
    </dgm:pt>
    <dgm:pt modelId="{E2281A53-C2D8-49A4-9F0D-78E2C165AA61}" type="parTrans" cxnId="{6FA8D2C3-0702-4EA3-AC4A-4B86D5022029}">
      <dgm:prSet/>
      <dgm:spPr/>
      <dgm:t>
        <a:bodyPr/>
        <a:lstStyle/>
        <a:p>
          <a:endParaRPr lang="pt-BR"/>
        </a:p>
      </dgm:t>
    </dgm:pt>
    <dgm:pt modelId="{C7F7A74C-6F09-4760-966E-3A7A3519C919}" type="sibTrans" cxnId="{6FA8D2C3-0702-4EA3-AC4A-4B86D5022029}">
      <dgm:prSet/>
      <dgm:spPr/>
      <dgm:t>
        <a:bodyPr/>
        <a:lstStyle/>
        <a:p>
          <a:endParaRPr lang="pt-BR"/>
        </a:p>
      </dgm:t>
    </dgm:pt>
    <dgm:pt modelId="{E28534E9-88B7-40AF-B271-282E7ABB9445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Acesso a aplicações financeiras exclusivas para este tipo de investidor </a:t>
          </a:r>
          <a:r>
            <a:rPr lang="pt-BR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(fundos com estratégias mais sofisticadas (FII), com rentabilidade superiores aos fundos comuns, mas com riscos mais elevados).  </a:t>
          </a:r>
        </a:p>
      </dgm:t>
    </dgm:pt>
    <dgm:pt modelId="{F0893B8A-5432-476E-8C1D-AE6C939BA327}" type="parTrans" cxnId="{E517AC75-EA98-45BA-B796-6F3901AE0B76}">
      <dgm:prSet/>
      <dgm:spPr/>
      <dgm:t>
        <a:bodyPr/>
        <a:lstStyle/>
        <a:p>
          <a:endParaRPr lang="pt-BR"/>
        </a:p>
      </dgm:t>
    </dgm:pt>
    <dgm:pt modelId="{7DBEA2E1-3520-4FEB-94B2-09BC69B6E9FC}" type="sibTrans" cxnId="{E517AC75-EA98-45BA-B796-6F3901AE0B76}">
      <dgm:prSet/>
      <dgm:spPr/>
      <dgm:t>
        <a:bodyPr/>
        <a:lstStyle/>
        <a:p>
          <a:endParaRPr lang="pt-BR"/>
        </a:p>
      </dgm:t>
    </dgm:pt>
    <dgm:pt modelId="{FF4FCD12-5D54-4AC0-848E-8166E80EB4E1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pt-BR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investidor qualificado</a:t>
          </a:r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qualquer nível do Pró-Gestão e recursos iguais ou superiores a 10 milhões;</a:t>
          </a:r>
        </a:p>
        <a:p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pt-BR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investidor profissional</a:t>
          </a:r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nível IV do Pró-Gestão e recursos iguais ou superiores a 500 milhões.  </a:t>
          </a:r>
        </a:p>
        <a:p>
          <a:endParaRPr lang="pt-BR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04AE67-385A-4F4E-BFF0-0598E108E9FA}" type="parTrans" cxnId="{CEBC7451-1E5A-417E-A3F6-BCCDF5D54A35}">
      <dgm:prSet/>
      <dgm:spPr/>
      <dgm:t>
        <a:bodyPr/>
        <a:lstStyle/>
        <a:p>
          <a:endParaRPr lang="pt-BR"/>
        </a:p>
      </dgm:t>
    </dgm:pt>
    <dgm:pt modelId="{FEBA2A24-AC65-4AF5-9EAC-30F2727991DD}" type="sibTrans" cxnId="{CEBC7451-1E5A-417E-A3F6-BCCDF5D54A35}">
      <dgm:prSet/>
      <dgm:spPr/>
      <dgm:t>
        <a:bodyPr/>
        <a:lstStyle/>
        <a:p>
          <a:endParaRPr lang="pt-BR"/>
        </a:p>
      </dgm:t>
    </dgm:pt>
    <dgm:pt modelId="{7AE174B4-FB13-41D8-AE9C-E703DE265357}" type="pres">
      <dgm:prSet presAssocID="{4281EE98-C147-485C-BBA5-61CFDD9557AE}" presName="rootnode" presStyleCnt="0">
        <dgm:presLayoutVars>
          <dgm:chMax/>
          <dgm:chPref/>
          <dgm:dir/>
          <dgm:animLvl val="lvl"/>
        </dgm:presLayoutVars>
      </dgm:prSet>
      <dgm:spPr/>
    </dgm:pt>
    <dgm:pt modelId="{EBEC3AE3-01D7-4640-A796-695A42371CB9}" type="pres">
      <dgm:prSet presAssocID="{491FF3AD-3A55-4F8A-9F2D-51E21E125B19}" presName="composite" presStyleCnt="0"/>
      <dgm:spPr/>
    </dgm:pt>
    <dgm:pt modelId="{A1CFD0E3-CF33-471C-8710-A56F1CFEA608}" type="pres">
      <dgm:prSet presAssocID="{491FF3AD-3A55-4F8A-9F2D-51E21E125B19}" presName="bentUpArrow1" presStyleLbl="alignImgPlace1" presStyleIdx="0" presStyleCnt="2"/>
      <dgm:spPr/>
    </dgm:pt>
    <dgm:pt modelId="{AD2E829E-330B-4F40-BF63-AB8EDB5DCDF5}" type="pres">
      <dgm:prSet presAssocID="{491FF3AD-3A55-4F8A-9F2D-51E21E125B19}" presName="ParentText" presStyleLbl="node1" presStyleIdx="0" presStyleCnt="3" custScaleX="457205" custScaleY="136157" custLinFactNeighborY="-20122">
        <dgm:presLayoutVars>
          <dgm:chMax val="1"/>
          <dgm:chPref val="1"/>
          <dgm:bulletEnabled val="1"/>
        </dgm:presLayoutVars>
      </dgm:prSet>
      <dgm:spPr/>
    </dgm:pt>
    <dgm:pt modelId="{0847A9A4-888B-4CD9-AB01-9D5DCE6945D8}" type="pres">
      <dgm:prSet presAssocID="{491FF3AD-3A55-4F8A-9F2D-51E21E125B19}" presName="ChildText" presStyleLbl="revTx" presStyleIdx="0" presStyleCnt="2" custScaleX="235915" custLinFactX="100000" custLinFactNeighborX="156748">
        <dgm:presLayoutVars>
          <dgm:chMax val="0"/>
          <dgm:chPref val="0"/>
          <dgm:bulletEnabled val="1"/>
        </dgm:presLayoutVars>
      </dgm:prSet>
      <dgm:spPr/>
    </dgm:pt>
    <dgm:pt modelId="{114DBAD6-B40A-4255-BF9B-9F97E306A85B}" type="pres">
      <dgm:prSet presAssocID="{C7F7A74C-6F09-4760-966E-3A7A3519C919}" presName="sibTrans" presStyleCnt="0"/>
      <dgm:spPr/>
    </dgm:pt>
    <dgm:pt modelId="{03E4C91C-615A-4D53-9FCC-41A3DF5B44EF}" type="pres">
      <dgm:prSet presAssocID="{E28534E9-88B7-40AF-B271-282E7ABB9445}" presName="composite" presStyleCnt="0"/>
      <dgm:spPr/>
    </dgm:pt>
    <dgm:pt modelId="{D32DA81A-F594-4FED-938F-90E2C9E4FB92}" type="pres">
      <dgm:prSet presAssocID="{E28534E9-88B7-40AF-B271-282E7ABB9445}" presName="bentUpArrow1" presStyleLbl="alignImgPlace1" presStyleIdx="1" presStyleCnt="2" custScaleX="99014" custLinFactNeighborX="-83697" custLinFactNeighborY="33809"/>
      <dgm:spPr/>
    </dgm:pt>
    <dgm:pt modelId="{2D54E044-3B5E-4C38-B4B8-2ECEACF5A3EF}" type="pres">
      <dgm:prSet presAssocID="{E28534E9-88B7-40AF-B271-282E7ABB9445}" presName="ParentText" presStyleLbl="node1" presStyleIdx="1" presStyleCnt="3" custScaleX="462056" custScaleY="127302" custLinFactNeighborX="45944" custLinFactNeighborY="9444">
        <dgm:presLayoutVars>
          <dgm:chMax val="1"/>
          <dgm:chPref val="1"/>
          <dgm:bulletEnabled val="1"/>
        </dgm:presLayoutVars>
      </dgm:prSet>
      <dgm:spPr/>
    </dgm:pt>
    <dgm:pt modelId="{3D928A8F-5C1C-4116-84E4-7880E40A3A02}" type="pres">
      <dgm:prSet presAssocID="{E28534E9-88B7-40AF-B271-282E7ABB9445}" presName="ChildText" presStyleLbl="revTx" presStyleIdx="1" presStyleCnt="2" custScaleX="642920" custLinFactX="200000" custLinFactNeighborX="287533">
        <dgm:presLayoutVars>
          <dgm:chMax val="0"/>
          <dgm:chPref val="0"/>
          <dgm:bulletEnabled val="1"/>
        </dgm:presLayoutVars>
      </dgm:prSet>
      <dgm:spPr/>
    </dgm:pt>
    <dgm:pt modelId="{BC05E93D-E0F1-4EA3-9CBF-1BD7BBFFCCC0}" type="pres">
      <dgm:prSet presAssocID="{7DBEA2E1-3520-4FEB-94B2-09BC69B6E9FC}" presName="sibTrans" presStyleCnt="0"/>
      <dgm:spPr/>
    </dgm:pt>
    <dgm:pt modelId="{CD5CECB2-53C4-4FF2-962F-4EBEB07BA770}" type="pres">
      <dgm:prSet presAssocID="{FF4FCD12-5D54-4AC0-848E-8166E80EB4E1}" presName="composite" presStyleCnt="0"/>
      <dgm:spPr/>
    </dgm:pt>
    <dgm:pt modelId="{A8741236-3520-4D3D-A88C-5F36E29B4E35}" type="pres">
      <dgm:prSet presAssocID="{FF4FCD12-5D54-4AC0-848E-8166E80EB4E1}" presName="ParentText" presStyleLbl="node1" presStyleIdx="2" presStyleCnt="3" custScaleX="416198" custScaleY="189636" custLinFactNeighborX="-21121" custLinFactNeighborY="34858">
        <dgm:presLayoutVars>
          <dgm:chMax val="1"/>
          <dgm:chPref val="1"/>
          <dgm:bulletEnabled val="1"/>
        </dgm:presLayoutVars>
      </dgm:prSet>
      <dgm:spPr/>
    </dgm:pt>
  </dgm:ptLst>
  <dgm:cxnLst>
    <dgm:cxn modelId="{2B135F65-B789-451F-B75A-1E7C5F4358C4}" type="presOf" srcId="{491FF3AD-3A55-4F8A-9F2D-51E21E125B19}" destId="{AD2E829E-330B-4F40-BF63-AB8EDB5DCDF5}" srcOrd="0" destOrd="0" presId="urn:microsoft.com/office/officeart/2005/8/layout/StepDownProcess"/>
    <dgm:cxn modelId="{4823A670-73E9-4A05-88F5-8A2C47027956}" type="presOf" srcId="{FF4FCD12-5D54-4AC0-848E-8166E80EB4E1}" destId="{A8741236-3520-4D3D-A88C-5F36E29B4E35}" srcOrd="0" destOrd="0" presId="urn:microsoft.com/office/officeart/2005/8/layout/StepDownProcess"/>
    <dgm:cxn modelId="{CEBC7451-1E5A-417E-A3F6-BCCDF5D54A35}" srcId="{4281EE98-C147-485C-BBA5-61CFDD9557AE}" destId="{FF4FCD12-5D54-4AC0-848E-8166E80EB4E1}" srcOrd="2" destOrd="0" parTransId="{2C04AE67-385A-4F4E-BFF0-0598E108E9FA}" sibTransId="{FEBA2A24-AC65-4AF5-9EAC-30F2727991DD}"/>
    <dgm:cxn modelId="{B3299851-EAA9-42AA-B672-49444A27F43C}" type="presOf" srcId="{E28534E9-88B7-40AF-B271-282E7ABB9445}" destId="{2D54E044-3B5E-4C38-B4B8-2ECEACF5A3EF}" srcOrd="0" destOrd="0" presId="urn:microsoft.com/office/officeart/2005/8/layout/StepDownProcess"/>
    <dgm:cxn modelId="{E517AC75-EA98-45BA-B796-6F3901AE0B76}" srcId="{4281EE98-C147-485C-BBA5-61CFDD9557AE}" destId="{E28534E9-88B7-40AF-B271-282E7ABB9445}" srcOrd="1" destOrd="0" parTransId="{F0893B8A-5432-476E-8C1D-AE6C939BA327}" sibTransId="{7DBEA2E1-3520-4FEB-94B2-09BC69B6E9FC}"/>
    <dgm:cxn modelId="{6FA8D2C3-0702-4EA3-AC4A-4B86D5022029}" srcId="{4281EE98-C147-485C-BBA5-61CFDD9557AE}" destId="{491FF3AD-3A55-4F8A-9F2D-51E21E125B19}" srcOrd="0" destOrd="0" parTransId="{E2281A53-C2D8-49A4-9F0D-78E2C165AA61}" sibTransId="{C7F7A74C-6F09-4760-966E-3A7A3519C919}"/>
    <dgm:cxn modelId="{B76174CF-F038-465B-8F27-551441BE9375}" type="presOf" srcId="{4281EE98-C147-485C-BBA5-61CFDD9557AE}" destId="{7AE174B4-FB13-41D8-AE9C-E703DE265357}" srcOrd="0" destOrd="0" presId="urn:microsoft.com/office/officeart/2005/8/layout/StepDownProcess"/>
    <dgm:cxn modelId="{80FEC0B7-6295-4487-BECD-EFE29B1B1E5F}" type="presParOf" srcId="{7AE174B4-FB13-41D8-AE9C-E703DE265357}" destId="{EBEC3AE3-01D7-4640-A796-695A42371CB9}" srcOrd="0" destOrd="0" presId="urn:microsoft.com/office/officeart/2005/8/layout/StepDownProcess"/>
    <dgm:cxn modelId="{6BA9EC49-3706-4C23-BFF9-E18D526D7C78}" type="presParOf" srcId="{EBEC3AE3-01D7-4640-A796-695A42371CB9}" destId="{A1CFD0E3-CF33-471C-8710-A56F1CFEA608}" srcOrd="0" destOrd="0" presId="urn:microsoft.com/office/officeart/2005/8/layout/StepDownProcess"/>
    <dgm:cxn modelId="{2913AE38-A9D8-4BA3-A38A-A61FE6447872}" type="presParOf" srcId="{EBEC3AE3-01D7-4640-A796-695A42371CB9}" destId="{AD2E829E-330B-4F40-BF63-AB8EDB5DCDF5}" srcOrd="1" destOrd="0" presId="urn:microsoft.com/office/officeart/2005/8/layout/StepDownProcess"/>
    <dgm:cxn modelId="{68CA95C4-6E95-4C80-BDDB-5787A450E904}" type="presParOf" srcId="{EBEC3AE3-01D7-4640-A796-695A42371CB9}" destId="{0847A9A4-888B-4CD9-AB01-9D5DCE6945D8}" srcOrd="2" destOrd="0" presId="urn:microsoft.com/office/officeart/2005/8/layout/StepDownProcess"/>
    <dgm:cxn modelId="{FA29DD8D-FE66-4274-B893-ACE517CF57E8}" type="presParOf" srcId="{7AE174B4-FB13-41D8-AE9C-E703DE265357}" destId="{114DBAD6-B40A-4255-BF9B-9F97E306A85B}" srcOrd="1" destOrd="0" presId="urn:microsoft.com/office/officeart/2005/8/layout/StepDownProcess"/>
    <dgm:cxn modelId="{FD1FB3C3-0ACA-4BE9-B7EB-C42875C02C45}" type="presParOf" srcId="{7AE174B4-FB13-41D8-AE9C-E703DE265357}" destId="{03E4C91C-615A-4D53-9FCC-41A3DF5B44EF}" srcOrd="2" destOrd="0" presId="urn:microsoft.com/office/officeart/2005/8/layout/StepDownProcess"/>
    <dgm:cxn modelId="{4B9CC969-B8E2-4DD9-8D3A-5C05CC36EA7B}" type="presParOf" srcId="{03E4C91C-615A-4D53-9FCC-41A3DF5B44EF}" destId="{D32DA81A-F594-4FED-938F-90E2C9E4FB92}" srcOrd="0" destOrd="0" presId="urn:microsoft.com/office/officeart/2005/8/layout/StepDownProcess"/>
    <dgm:cxn modelId="{F0B7B5CF-B6D1-44CF-ADDC-99F0791BF876}" type="presParOf" srcId="{03E4C91C-615A-4D53-9FCC-41A3DF5B44EF}" destId="{2D54E044-3B5E-4C38-B4B8-2ECEACF5A3EF}" srcOrd="1" destOrd="0" presId="urn:microsoft.com/office/officeart/2005/8/layout/StepDownProcess"/>
    <dgm:cxn modelId="{75B73B2E-65D8-4F88-A803-A3B2E8D42B25}" type="presParOf" srcId="{03E4C91C-615A-4D53-9FCC-41A3DF5B44EF}" destId="{3D928A8F-5C1C-4116-84E4-7880E40A3A02}" srcOrd="2" destOrd="0" presId="urn:microsoft.com/office/officeart/2005/8/layout/StepDownProcess"/>
    <dgm:cxn modelId="{240EB96A-D088-4188-BF0A-103A5FA02833}" type="presParOf" srcId="{7AE174B4-FB13-41D8-AE9C-E703DE265357}" destId="{BC05E93D-E0F1-4EA3-9CBF-1BD7BBFFCCC0}" srcOrd="3" destOrd="0" presId="urn:microsoft.com/office/officeart/2005/8/layout/StepDownProcess"/>
    <dgm:cxn modelId="{910B9BCB-5A51-4059-92FF-B48CC12094CD}" type="presParOf" srcId="{7AE174B4-FB13-41D8-AE9C-E703DE265357}" destId="{CD5CECB2-53C4-4FF2-962F-4EBEB07BA770}" srcOrd="4" destOrd="0" presId="urn:microsoft.com/office/officeart/2005/8/layout/StepDownProcess"/>
    <dgm:cxn modelId="{74268A10-B161-499A-ACC9-09B6C5BE7E2C}" type="presParOf" srcId="{CD5CECB2-53C4-4FF2-962F-4EBEB07BA770}" destId="{A8741236-3520-4D3D-A88C-5F36E29B4E3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8EE2EA-7B5E-40D9-A36F-74BA8868ECB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E340D2-6E83-45F8-B56D-69135FB40395}">
      <dgm:prSet phldrT="[Texto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ALGUNS PROBLEMAS ENFRENTADOS PELOS RPPS</a:t>
          </a:r>
        </a:p>
      </dgm:t>
    </dgm:pt>
    <dgm:pt modelId="{AA294681-C07D-4759-8BE3-C17076B0C3FC}" type="parTrans" cxnId="{45FB3C9A-6A1A-44A8-89AC-D21C1AAD7AFC}">
      <dgm:prSet/>
      <dgm:spPr/>
      <dgm:t>
        <a:bodyPr/>
        <a:lstStyle/>
        <a:p>
          <a:endParaRPr lang="pt-BR"/>
        </a:p>
      </dgm:t>
    </dgm:pt>
    <dgm:pt modelId="{AF4D3ED5-8D58-430D-A6D2-5A82292FDBA0}" type="sibTrans" cxnId="{45FB3C9A-6A1A-44A8-89AC-D21C1AAD7AFC}">
      <dgm:prSet/>
      <dgm:spPr/>
      <dgm:t>
        <a:bodyPr/>
        <a:lstStyle/>
        <a:p>
          <a:endParaRPr lang="pt-BR"/>
        </a:p>
      </dgm:t>
    </dgm:pt>
    <dgm:pt modelId="{B2D830EA-74B2-4BC6-AE7F-8C92C3B48C0A}">
      <dgm:prSet phldrT="[Texto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Estruturais</a:t>
          </a:r>
        </a:p>
      </dgm:t>
    </dgm:pt>
    <dgm:pt modelId="{A0C7F80D-43B7-4CDC-B314-E3D6974A0D03}" type="parTrans" cxnId="{6541F6B6-7A11-421E-BD1E-882CDA7DC95A}">
      <dgm:prSet/>
      <dgm:spPr/>
      <dgm:t>
        <a:bodyPr/>
        <a:lstStyle/>
        <a:p>
          <a:endParaRPr lang="pt-BR"/>
        </a:p>
      </dgm:t>
    </dgm:pt>
    <dgm:pt modelId="{9339EFC4-6D63-48BA-A736-8C68FF9FCD88}" type="sibTrans" cxnId="{6541F6B6-7A11-421E-BD1E-882CDA7DC95A}">
      <dgm:prSet/>
      <dgm:spPr/>
      <dgm:t>
        <a:bodyPr/>
        <a:lstStyle/>
        <a:p>
          <a:endParaRPr lang="pt-BR"/>
        </a:p>
      </dgm:t>
    </dgm:pt>
    <dgm:pt modelId="{F852967A-67B9-4548-8DC8-7983E9A8F059}">
      <dgm:prSet phldrT="[Texto]" custT="1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Atuarias</a:t>
          </a:r>
        </a:p>
      </dgm:t>
    </dgm:pt>
    <dgm:pt modelId="{513AD32D-DF19-4F94-9CE3-70FC06D54E61}" type="parTrans" cxnId="{9CC7AE6B-4D60-425C-9C0B-AEDF6D6584E3}">
      <dgm:prSet/>
      <dgm:spPr/>
      <dgm:t>
        <a:bodyPr/>
        <a:lstStyle/>
        <a:p>
          <a:endParaRPr lang="pt-BR"/>
        </a:p>
      </dgm:t>
    </dgm:pt>
    <dgm:pt modelId="{3CCBF9B1-CDB6-4B85-BF60-B6BBD9FF881C}" type="sibTrans" cxnId="{9CC7AE6B-4D60-425C-9C0B-AEDF6D6584E3}">
      <dgm:prSet/>
      <dgm:spPr/>
      <dgm:t>
        <a:bodyPr/>
        <a:lstStyle/>
        <a:p>
          <a:endParaRPr lang="pt-BR"/>
        </a:p>
      </dgm:t>
    </dgm:pt>
    <dgm:pt modelId="{060A7595-C050-4F3E-8F2D-5BA65EF70BA6}">
      <dgm:prSet phldrT="[Texto]" custT="1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Gestão </a:t>
          </a:r>
        </a:p>
      </dgm:t>
    </dgm:pt>
    <dgm:pt modelId="{1BCF1CD5-C041-4C53-8865-1F642359B6C9}" type="parTrans" cxnId="{86368A2B-D279-4F37-A2B5-DCC478AD9285}">
      <dgm:prSet/>
      <dgm:spPr/>
      <dgm:t>
        <a:bodyPr/>
        <a:lstStyle/>
        <a:p>
          <a:endParaRPr lang="pt-BR"/>
        </a:p>
      </dgm:t>
    </dgm:pt>
    <dgm:pt modelId="{A995BC8D-ED3C-465E-A627-2BB4882E9A9F}" type="sibTrans" cxnId="{86368A2B-D279-4F37-A2B5-DCC478AD9285}">
      <dgm:prSet/>
      <dgm:spPr/>
      <dgm:t>
        <a:bodyPr/>
        <a:lstStyle/>
        <a:p>
          <a:endParaRPr lang="pt-BR"/>
        </a:p>
      </dgm:t>
    </dgm:pt>
    <dgm:pt modelId="{529B2E37-06FC-4DE6-9102-9BC9F0299D4A}">
      <dgm:prSet phldrT="[Texto]" custT="1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Outros Problemas</a:t>
          </a:r>
        </a:p>
      </dgm:t>
    </dgm:pt>
    <dgm:pt modelId="{896E16FB-FFD9-4392-A6D6-F00DC424739C}" type="parTrans" cxnId="{41008D0B-1B24-4F29-B5C1-0F37E026D989}">
      <dgm:prSet/>
      <dgm:spPr/>
      <dgm:t>
        <a:bodyPr/>
        <a:lstStyle/>
        <a:p>
          <a:endParaRPr lang="pt-BR"/>
        </a:p>
      </dgm:t>
    </dgm:pt>
    <dgm:pt modelId="{6001A9FA-9340-44E7-9173-4E666A447166}" type="sibTrans" cxnId="{41008D0B-1B24-4F29-B5C1-0F37E026D989}">
      <dgm:prSet/>
      <dgm:spPr/>
      <dgm:t>
        <a:bodyPr/>
        <a:lstStyle/>
        <a:p>
          <a:endParaRPr lang="pt-BR"/>
        </a:p>
      </dgm:t>
    </dgm:pt>
    <dgm:pt modelId="{EE766D36-E826-486F-9B79-D94FEA6A30C2}" type="pres">
      <dgm:prSet presAssocID="{9F8EE2EA-7B5E-40D9-A36F-74BA8868ECB1}" presName="composite" presStyleCnt="0">
        <dgm:presLayoutVars>
          <dgm:chMax val="1"/>
          <dgm:dir/>
          <dgm:resizeHandles val="exact"/>
        </dgm:presLayoutVars>
      </dgm:prSet>
      <dgm:spPr/>
    </dgm:pt>
    <dgm:pt modelId="{BF46DBE0-C3DD-4E4E-A462-D71509927EB5}" type="pres">
      <dgm:prSet presAssocID="{9F8EE2EA-7B5E-40D9-A36F-74BA8868ECB1}" presName="radial" presStyleCnt="0">
        <dgm:presLayoutVars>
          <dgm:animLvl val="ctr"/>
        </dgm:presLayoutVars>
      </dgm:prSet>
      <dgm:spPr/>
    </dgm:pt>
    <dgm:pt modelId="{EE3162F1-6F0E-42BD-A95A-79EDEB89576E}" type="pres">
      <dgm:prSet presAssocID="{F8E340D2-6E83-45F8-B56D-69135FB40395}" presName="centerShape" presStyleLbl="vennNode1" presStyleIdx="0" presStyleCnt="5" custScaleX="77446" custScaleY="69340" custLinFactNeighborX="-1427" custLinFactNeighborY="-1103"/>
      <dgm:spPr/>
    </dgm:pt>
    <dgm:pt modelId="{663F4139-8912-44D3-B808-34B81E2B43ED}" type="pres">
      <dgm:prSet presAssocID="{B2D830EA-74B2-4BC6-AE7F-8C92C3B48C0A}" presName="node" presStyleLbl="vennNode1" presStyleIdx="1" presStyleCnt="5" custScaleX="130695" custScaleY="114318" custRadScaleRad="103971" custRadScaleInc="-5416">
        <dgm:presLayoutVars>
          <dgm:bulletEnabled val="1"/>
        </dgm:presLayoutVars>
      </dgm:prSet>
      <dgm:spPr/>
    </dgm:pt>
    <dgm:pt modelId="{3E9D7CE2-A683-4854-95F1-A0E25504819A}" type="pres">
      <dgm:prSet presAssocID="{F852967A-67B9-4548-8DC8-7983E9A8F059}" presName="node" presStyleLbl="vennNode1" presStyleIdx="2" presStyleCnt="5" custScaleX="119455" custScaleY="117852" custRadScaleRad="105956" custRadScaleInc="195">
        <dgm:presLayoutVars>
          <dgm:bulletEnabled val="1"/>
        </dgm:presLayoutVars>
      </dgm:prSet>
      <dgm:spPr/>
    </dgm:pt>
    <dgm:pt modelId="{80B9AE06-95D9-43CE-AF0F-0A59DF726299}" type="pres">
      <dgm:prSet presAssocID="{060A7595-C050-4F3E-8F2D-5BA65EF70BA6}" presName="node" presStyleLbl="vennNode1" presStyleIdx="3" presStyleCnt="5" custScaleX="139592" custScaleY="116278" custRadScaleRad="99034" custRadScaleInc="-770">
        <dgm:presLayoutVars>
          <dgm:bulletEnabled val="1"/>
        </dgm:presLayoutVars>
      </dgm:prSet>
      <dgm:spPr/>
    </dgm:pt>
    <dgm:pt modelId="{DD6799F7-8B25-450C-915F-4E0928E71091}" type="pres">
      <dgm:prSet presAssocID="{529B2E37-06FC-4DE6-9102-9BC9F0299D4A}" presName="node" presStyleLbl="vennNode1" presStyleIdx="4" presStyleCnt="5" custScaleX="116614" custScaleY="121532" custRadScaleRad="110397" custRadScaleInc="666">
        <dgm:presLayoutVars>
          <dgm:bulletEnabled val="1"/>
        </dgm:presLayoutVars>
      </dgm:prSet>
      <dgm:spPr/>
    </dgm:pt>
  </dgm:ptLst>
  <dgm:cxnLst>
    <dgm:cxn modelId="{41008D0B-1B24-4F29-B5C1-0F37E026D989}" srcId="{F8E340D2-6E83-45F8-B56D-69135FB40395}" destId="{529B2E37-06FC-4DE6-9102-9BC9F0299D4A}" srcOrd="3" destOrd="0" parTransId="{896E16FB-FFD9-4392-A6D6-F00DC424739C}" sibTransId="{6001A9FA-9340-44E7-9173-4E666A447166}"/>
    <dgm:cxn modelId="{86368A2B-D279-4F37-A2B5-DCC478AD9285}" srcId="{F8E340D2-6E83-45F8-B56D-69135FB40395}" destId="{060A7595-C050-4F3E-8F2D-5BA65EF70BA6}" srcOrd="2" destOrd="0" parTransId="{1BCF1CD5-C041-4C53-8865-1F642359B6C9}" sibTransId="{A995BC8D-ED3C-465E-A627-2BB4882E9A9F}"/>
    <dgm:cxn modelId="{611DD636-9A9E-4BC9-AEC9-279F00F26932}" type="presOf" srcId="{060A7595-C050-4F3E-8F2D-5BA65EF70BA6}" destId="{80B9AE06-95D9-43CE-AF0F-0A59DF726299}" srcOrd="0" destOrd="0" presId="urn:microsoft.com/office/officeart/2005/8/layout/radial3"/>
    <dgm:cxn modelId="{9CC7AE6B-4D60-425C-9C0B-AEDF6D6584E3}" srcId="{F8E340D2-6E83-45F8-B56D-69135FB40395}" destId="{F852967A-67B9-4548-8DC8-7983E9A8F059}" srcOrd="1" destOrd="0" parTransId="{513AD32D-DF19-4F94-9CE3-70FC06D54E61}" sibTransId="{3CCBF9B1-CDB6-4B85-BF60-B6BBD9FF881C}"/>
    <dgm:cxn modelId="{C52BCD52-DF4C-4594-BB57-DB2518B0AD2D}" type="presOf" srcId="{F8E340D2-6E83-45F8-B56D-69135FB40395}" destId="{EE3162F1-6F0E-42BD-A95A-79EDEB89576E}" srcOrd="0" destOrd="0" presId="urn:microsoft.com/office/officeart/2005/8/layout/radial3"/>
    <dgm:cxn modelId="{CD25B57E-B2AF-492D-8EE2-F9C53A7783E8}" type="presOf" srcId="{529B2E37-06FC-4DE6-9102-9BC9F0299D4A}" destId="{DD6799F7-8B25-450C-915F-4E0928E71091}" srcOrd="0" destOrd="0" presId="urn:microsoft.com/office/officeart/2005/8/layout/radial3"/>
    <dgm:cxn modelId="{45FB3C9A-6A1A-44A8-89AC-D21C1AAD7AFC}" srcId="{9F8EE2EA-7B5E-40D9-A36F-74BA8868ECB1}" destId="{F8E340D2-6E83-45F8-B56D-69135FB40395}" srcOrd="0" destOrd="0" parTransId="{AA294681-C07D-4759-8BE3-C17076B0C3FC}" sibTransId="{AF4D3ED5-8D58-430D-A6D2-5A82292FDBA0}"/>
    <dgm:cxn modelId="{781455B6-69B5-4BB3-8E4A-AD4CAD2F56F4}" type="presOf" srcId="{B2D830EA-74B2-4BC6-AE7F-8C92C3B48C0A}" destId="{663F4139-8912-44D3-B808-34B81E2B43ED}" srcOrd="0" destOrd="0" presId="urn:microsoft.com/office/officeart/2005/8/layout/radial3"/>
    <dgm:cxn modelId="{6541F6B6-7A11-421E-BD1E-882CDA7DC95A}" srcId="{F8E340D2-6E83-45F8-B56D-69135FB40395}" destId="{B2D830EA-74B2-4BC6-AE7F-8C92C3B48C0A}" srcOrd="0" destOrd="0" parTransId="{A0C7F80D-43B7-4CDC-B314-E3D6974A0D03}" sibTransId="{9339EFC4-6D63-48BA-A736-8C68FF9FCD88}"/>
    <dgm:cxn modelId="{A4A340B8-40A0-43B0-A71C-4B728BFEB997}" type="presOf" srcId="{9F8EE2EA-7B5E-40D9-A36F-74BA8868ECB1}" destId="{EE766D36-E826-486F-9B79-D94FEA6A30C2}" srcOrd="0" destOrd="0" presId="urn:microsoft.com/office/officeart/2005/8/layout/radial3"/>
    <dgm:cxn modelId="{0FC8BCC7-7333-47E4-9177-AFAB32527D71}" type="presOf" srcId="{F852967A-67B9-4548-8DC8-7983E9A8F059}" destId="{3E9D7CE2-A683-4854-95F1-A0E25504819A}" srcOrd="0" destOrd="0" presId="urn:microsoft.com/office/officeart/2005/8/layout/radial3"/>
    <dgm:cxn modelId="{031A4CF3-D23C-4F1C-9758-26B88EE98C45}" type="presParOf" srcId="{EE766D36-E826-486F-9B79-D94FEA6A30C2}" destId="{BF46DBE0-C3DD-4E4E-A462-D71509927EB5}" srcOrd="0" destOrd="0" presId="urn:microsoft.com/office/officeart/2005/8/layout/radial3"/>
    <dgm:cxn modelId="{D1319734-4D88-46BC-956C-20E2C73FB809}" type="presParOf" srcId="{BF46DBE0-C3DD-4E4E-A462-D71509927EB5}" destId="{EE3162F1-6F0E-42BD-A95A-79EDEB89576E}" srcOrd="0" destOrd="0" presId="urn:microsoft.com/office/officeart/2005/8/layout/radial3"/>
    <dgm:cxn modelId="{29EF64BB-CF92-4C83-907B-19640DBF9007}" type="presParOf" srcId="{BF46DBE0-C3DD-4E4E-A462-D71509927EB5}" destId="{663F4139-8912-44D3-B808-34B81E2B43ED}" srcOrd="1" destOrd="0" presId="urn:microsoft.com/office/officeart/2005/8/layout/radial3"/>
    <dgm:cxn modelId="{8A70D43B-E6C3-4417-A61C-AC1B07C42CB2}" type="presParOf" srcId="{BF46DBE0-C3DD-4E4E-A462-D71509927EB5}" destId="{3E9D7CE2-A683-4854-95F1-A0E25504819A}" srcOrd="2" destOrd="0" presId="urn:microsoft.com/office/officeart/2005/8/layout/radial3"/>
    <dgm:cxn modelId="{8114AE39-928B-4CEB-A689-49E3A06D3EEA}" type="presParOf" srcId="{BF46DBE0-C3DD-4E4E-A462-D71509927EB5}" destId="{80B9AE06-95D9-43CE-AF0F-0A59DF726299}" srcOrd="3" destOrd="0" presId="urn:microsoft.com/office/officeart/2005/8/layout/radial3"/>
    <dgm:cxn modelId="{973F4E05-C3C8-4626-8992-A43FC868E409}" type="presParOf" srcId="{BF46DBE0-C3DD-4E4E-A462-D71509927EB5}" destId="{DD6799F7-8B25-450C-915F-4E0928E7109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281EE98-C147-485C-BBA5-61CFDD9557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91FF3AD-3A55-4F8A-9F2D-51E21E125B19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Portaria MTP nº 1.467/2022, art. 84, § 4º</a:t>
          </a:r>
          <a:r>
            <a: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faculdade de criação de bônus de 20% sobre os limites anuais da Taxa de  Administração.</a:t>
          </a:r>
        </a:p>
      </dgm:t>
    </dgm:pt>
    <dgm:pt modelId="{E2281A53-C2D8-49A4-9F0D-78E2C165AA61}" type="parTrans" cxnId="{6FA8D2C3-0702-4EA3-AC4A-4B86D5022029}">
      <dgm:prSet/>
      <dgm:spPr/>
      <dgm:t>
        <a:bodyPr/>
        <a:lstStyle/>
        <a:p>
          <a:endParaRPr lang="pt-BR"/>
        </a:p>
      </dgm:t>
    </dgm:pt>
    <dgm:pt modelId="{C7F7A74C-6F09-4760-966E-3A7A3519C919}" type="sibTrans" cxnId="{6FA8D2C3-0702-4EA3-AC4A-4B86D5022029}">
      <dgm:prSet/>
      <dgm:spPr/>
      <dgm:t>
        <a:bodyPr/>
        <a:lstStyle/>
        <a:p>
          <a:endParaRPr lang="pt-BR"/>
        </a:p>
      </dgm:t>
    </dgm:pt>
    <dgm:pt modelId="{E28534E9-88B7-40AF-B271-282E7ABB9445}">
      <dgm:prSet phldrT="[Texto]" custT="1"/>
      <dgm:spPr>
        <a:solidFill>
          <a:srgbClr val="FFFDAD"/>
        </a:solidFill>
      </dgm:spPr>
      <dgm:t>
        <a:bodyPr/>
        <a:lstStyle/>
        <a:p>
          <a:r>
            <a:rPr lang="pt-BR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Prévia adesão ao Pró-Gestão e certificação em um dos níveis, no prazo de 2 anos;</a:t>
          </a:r>
        </a:p>
        <a:p>
          <a:r>
            <a:rPr lang="pt-BR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Se não obtiver a certificação no prazo de 2 anos, perde o bônus, voltando a utilizar no exercício subsequente ao da certificação.</a:t>
          </a:r>
        </a:p>
        <a:p>
          <a:r>
            <a:rPr lang="pt-BR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Recursos vinculados à certificação institucional do Pró-Gestão RPPS e certificação dos dirigentes, conselheiros e membros do comitê de investimento</a:t>
          </a:r>
        </a:p>
        <a:p>
          <a:r>
            <a:rPr lang="pt-BR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F0893B8A-5432-476E-8C1D-AE6C939BA327}" type="parTrans" cxnId="{E517AC75-EA98-45BA-B796-6F3901AE0B76}">
      <dgm:prSet/>
      <dgm:spPr/>
      <dgm:t>
        <a:bodyPr/>
        <a:lstStyle/>
        <a:p>
          <a:endParaRPr lang="pt-BR"/>
        </a:p>
      </dgm:t>
    </dgm:pt>
    <dgm:pt modelId="{7DBEA2E1-3520-4FEB-94B2-09BC69B6E9FC}" type="sibTrans" cxnId="{E517AC75-EA98-45BA-B796-6F3901AE0B76}">
      <dgm:prSet/>
      <dgm:spPr/>
      <dgm:t>
        <a:bodyPr/>
        <a:lstStyle/>
        <a:p>
          <a:endParaRPr lang="pt-BR"/>
        </a:p>
      </dgm:t>
    </dgm:pt>
    <dgm:pt modelId="{7AE174B4-FB13-41D8-AE9C-E703DE265357}" type="pres">
      <dgm:prSet presAssocID="{4281EE98-C147-485C-BBA5-61CFDD9557AE}" presName="rootnode" presStyleCnt="0">
        <dgm:presLayoutVars>
          <dgm:chMax/>
          <dgm:chPref/>
          <dgm:dir/>
          <dgm:animLvl val="lvl"/>
        </dgm:presLayoutVars>
      </dgm:prSet>
      <dgm:spPr/>
    </dgm:pt>
    <dgm:pt modelId="{EBEC3AE3-01D7-4640-A796-695A42371CB9}" type="pres">
      <dgm:prSet presAssocID="{491FF3AD-3A55-4F8A-9F2D-51E21E125B19}" presName="composite" presStyleCnt="0"/>
      <dgm:spPr/>
    </dgm:pt>
    <dgm:pt modelId="{A1CFD0E3-CF33-471C-8710-A56F1CFEA608}" type="pres">
      <dgm:prSet presAssocID="{491FF3AD-3A55-4F8A-9F2D-51E21E125B19}" presName="bentUpArrow1" presStyleLbl="alignImgPlace1" presStyleIdx="0" presStyleCnt="1" custLinFactX="-19126" custLinFactNeighborX="-100000" custLinFactNeighborY="28177"/>
      <dgm:spPr/>
    </dgm:pt>
    <dgm:pt modelId="{AD2E829E-330B-4F40-BF63-AB8EDB5DCDF5}" type="pres">
      <dgm:prSet presAssocID="{491FF3AD-3A55-4F8A-9F2D-51E21E125B19}" presName="ParentText" presStyleLbl="node1" presStyleIdx="0" presStyleCnt="2" custScaleX="457205" custScaleY="136157" custLinFactNeighborY="-44435">
        <dgm:presLayoutVars>
          <dgm:chMax val="1"/>
          <dgm:chPref val="1"/>
          <dgm:bulletEnabled val="1"/>
        </dgm:presLayoutVars>
      </dgm:prSet>
      <dgm:spPr/>
    </dgm:pt>
    <dgm:pt modelId="{0847A9A4-888B-4CD9-AB01-9D5DCE6945D8}" type="pres">
      <dgm:prSet presAssocID="{491FF3AD-3A55-4F8A-9F2D-51E21E125B19}" presName="ChildText" presStyleLbl="revTx" presStyleIdx="0" presStyleCnt="1" custScaleX="235915" custLinFactX="100000" custLinFactNeighborX="156748">
        <dgm:presLayoutVars>
          <dgm:chMax val="0"/>
          <dgm:chPref val="0"/>
          <dgm:bulletEnabled val="1"/>
        </dgm:presLayoutVars>
      </dgm:prSet>
      <dgm:spPr/>
    </dgm:pt>
    <dgm:pt modelId="{114DBAD6-B40A-4255-BF9B-9F97E306A85B}" type="pres">
      <dgm:prSet presAssocID="{C7F7A74C-6F09-4760-966E-3A7A3519C919}" presName="sibTrans" presStyleCnt="0"/>
      <dgm:spPr/>
    </dgm:pt>
    <dgm:pt modelId="{03E4C91C-615A-4D53-9FCC-41A3DF5B44EF}" type="pres">
      <dgm:prSet presAssocID="{E28534E9-88B7-40AF-B271-282E7ABB9445}" presName="composite" presStyleCnt="0"/>
      <dgm:spPr/>
    </dgm:pt>
    <dgm:pt modelId="{2D54E044-3B5E-4C38-B4B8-2ECEACF5A3EF}" type="pres">
      <dgm:prSet presAssocID="{E28534E9-88B7-40AF-B271-282E7ABB9445}" presName="ParentText" presStyleLbl="node1" presStyleIdx="1" presStyleCnt="2" custScaleX="514557" custScaleY="300336" custLinFactNeighborX="-25256" custLinFactNeighborY="14640">
        <dgm:presLayoutVars>
          <dgm:chMax val="1"/>
          <dgm:chPref val="1"/>
          <dgm:bulletEnabled val="1"/>
        </dgm:presLayoutVars>
      </dgm:prSet>
      <dgm:spPr/>
    </dgm:pt>
  </dgm:ptLst>
  <dgm:cxnLst>
    <dgm:cxn modelId="{2B135F65-B789-451F-B75A-1E7C5F4358C4}" type="presOf" srcId="{491FF3AD-3A55-4F8A-9F2D-51E21E125B19}" destId="{AD2E829E-330B-4F40-BF63-AB8EDB5DCDF5}" srcOrd="0" destOrd="0" presId="urn:microsoft.com/office/officeart/2005/8/layout/StepDownProcess"/>
    <dgm:cxn modelId="{B3299851-EAA9-42AA-B672-49444A27F43C}" type="presOf" srcId="{E28534E9-88B7-40AF-B271-282E7ABB9445}" destId="{2D54E044-3B5E-4C38-B4B8-2ECEACF5A3EF}" srcOrd="0" destOrd="0" presId="urn:microsoft.com/office/officeart/2005/8/layout/StepDownProcess"/>
    <dgm:cxn modelId="{E517AC75-EA98-45BA-B796-6F3901AE0B76}" srcId="{4281EE98-C147-485C-BBA5-61CFDD9557AE}" destId="{E28534E9-88B7-40AF-B271-282E7ABB9445}" srcOrd="1" destOrd="0" parTransId="{F0893B8A-5432-476E-8C1D-AE6C939BA327}" sibTransId="{7DBEA2E1-3520-4FEB-94B2-09BC69B6E9FC}"/>
    <dgm:cxn modelId="{6FA8D2C3-0702-4EA3-AC4A-4B86D5022029}" srcId="{4281EE98-C147-485C-BBA5-61CFDD9557AE}" destId="{491FF3AD-3A55-4F8A-9F2D-51E21E125B19}" srcOrd="0" destOrd="0" parTransId="{E2281A53-C2D8-49A4-9F0D-78E2C165AA61}" sibTransId="{C7F7A74C-6F09-4760-966E-3A7A3519C919}"/>
    <dgm:cxn modelId="{B76174CF-F038-465B-8F27-551441BE9375}" type="presOf" srcId="{4281EE98-C147-485C-BBA5-61CFDD9557AE}" destId="{7AE174B4-FB13-41D8-AE9C-E703DE265357}" srcOrd="0" destOrd="0" presId="urn:microsoft.com/office/officeart/2005/8/layout/StepDownProcess"/>
    <dgm:cxn modelId="{80FEC0B7-6295-4487-BECD-EFE29B1B1E5F}" type="presParOf" srcId="{7AE174B4-FB13-41D8-AE9C-E703DE265357}" destId="{EBEC3AE3-01D7-4640-A796-695A42371CB9}" srcOrd="0" destOrd="0" presId="urn:microsoft.com/office/officeart/2005/8/layout/StepDownProcess"/>
    <dgm:cxn modelId="{6BA9EC49-3706-4C23-BFF9-E18D526D7C78}" type="presParOf" srcId="{EBEC3AE3-01D7-4640-A796-695A42371CB9}" destId="{A1CFD0E3-CF33-471C-8710-A56F1CFEA608}" srcOrd="0" destOrd="0" presId="urn:microsoft.com/office/officeart/2005/8/layout/StepDownProcess"/>
    <dgm:cxn modelId="{2913AE38-A9D8-4BA3-A38A-A61FE6447872}" type="presParOf" srcId="{EBEC3AE3-01D7-4640-A796-695A42371CB9}" destId="{AD2E829E-330B-4F40-BF63-AB8EDB5DCDF5}" srcOrd="1" destOrd="0" presId="urn:microsoft.com/office/officeart/2005/8/layout/StepDownProcess"/>
    <dgm:cxn modelId="{68CA95C4-6E95-4C80-BDDB-5787A450E904}" type="presParOf" srcId="{EBEC3AE3-01D7-4640-A796-695A42371CB9}" destId="{0847A9A4-888B-4CD9-AB01-9D5DCE6945D8}" srcOrd="2" destOrd="0" presId="urn:microsoft.com/office/officeart/2005/8/layout/StepDownProcess"/>
    <dgm:cxn modelId="{FA29DD8D-FE66-4274-B893-ACE517CF57E8}" type="presParOf" srcId="{7AE174B4-FB13-41D8-AE9C-E703DE265357}" destId="{114DBAD6-B40A-4255-BF9B-9F97E306A85B}" srcOrd="1" destOrd="0" presId="urn:microsoft.com/office/officeart/2005/8/layout/StepDownProcess"/>
    <dgm:cxn modelId="{FD1FB3C3-0ACA-4BE9-B7EB-C42875C02C45}" type="presParOf" srcId="{7AE174B4-FB13-41D8-AE9C-E703DE265357}" destId="{03E4C91C-615A-4D53-9FCC-41A3DF5B44EF}" srcOrd="2" destOrd="0" presId="urn:microsoft.com/office/officeart/2005/8/layout/StepDownProcess"/>
    <dgm:cxn modelId="{F0B7B5CF-B6D1-44CF-ADDC-99F0791BF876}" type="presParOf" srcId="{03E4C91C-615A-4D53-9FCC-41A3DF5B44EF}" destId="{2D54E044-3B5E-4C38-B4B8-2ECEACF5A3E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281EE98-C147-485C-BBA5-61CFDD9557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91FF3AD-3A55-4F8A-9F2D-51E21E125B19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2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Resolução CMN nº 4.963/2021</a:t>
          </a:r>
          <a:r>
            <a:rPr lang="pt-BR" sz="20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aumento dos limites de aplicação, conforme nível do Pró-Gestão, inclusive dos empréstimos consignados </a:t>
          </a:r>
        </a:p>
      </dgm:t>
    </dgm:pt>
    <dgm:pt modelId="{E2281A53-C2D8-49A4-9F0D-78E2C165AA61}" type="parTrans" cxnId="{6FA8D2C3-0702-4EA3-AC4A-4B86D5022029}">
      <dgm:prSet/>
      <dgm:spPr/>
      <dgm:t>
        <a:bodyPr/>
        <a:lstStyle/>
        <a:p>
          <a:endParaRPr lang="pt-BR"/>
        </a:p>
      </dgm:t>
    </dgm:pt>
    <dgm:pt modelId="{C7F7A74C-6F09-4760-966E-3A7A3519C919}" type="sibTrans" cxnId="{6FA8D2C3-0702-4EA3-AC4A-4B86D5022029}">
      <dgm:prSet/>
      <dgm:spPr/>
      <dgm:t>
        <a:bodyPr/>
        <a:lstStyle/>
        <a:p>
          <a:endParaRPr lang="pt-BR"/>
        </a:p>
      </dgm:t>
    </dgm:pt>
    <dgm:pt modelId="{7AE174B4-FB13-41D8-AE9C-E703DE265357}" type="pres">
      <dgm:prSet presAssocID="{4281EE98-C147-485C-BBA5-61CFDD9557AE}" presName="rootnode" presStyleCnt="0">
        <dgm:presLayoutVars>
          <dgm:chMax/>
          <dgm:chPref/>
          <dgm:dir/>
          <dgm:animLvl val="lvl"/>
        </dgm:presLayoutVars>
      </dgm:prSet>
      <dgm:spPr/>
    </dgm:pt>
    <dgm:pt modelId="{EBEC3AE3-01D7-4640-A796-695A42371CB9}" type="pres">
      <dgm:prSet presAssocID="{491FF3AD-3A55-4F8A-9F2D-51E21E125B19}" presName="composite" presStyleCnt="0"/>
      <dgm:spPr/>
    </dgm:pt>
    <dgm:pt modelId="{AD2E829E-330B-4F40-BF63-AB8EDB5DCDF5}" type="pres">
      <dgm:prSet presAssocID="{491FF3AD-3A55-4F8A-9F2D-51E21E125B19}" presName="ParentText" presStyleLbl="node1" presStyleIdx="0" presStyleCnt="1" custScaleX="394271" custScaleY="27096" custLinFactY="-30667" custLinFactNeighborX="120" custLinFactNeighborY="-100000">
        <dgm:presLayoutVars>
          <dgm:chMax val="1"/>
          <dgm:chPref val="1"/>
          <dgm:bulletEnabled val="1"/>
        </dgm:presLayoutVars>
      </dgm:prSet>
      <dgm:spPr/>
    </dgm:pt>
  </dgm:ptLst>
  <dgm:cxnLst>
    <dgm:cxn modelId="{2B135F65-B789-451F-B75A-1E7C5F4358C4}" type="presOf" srcId="{491FF3AD-3A55-4F8A-9F2D-51E21E125B19}" destId="{AD2E829E-330B-4F40-BF63-AB8EDB5DCDF5}" srcOrd="0" destOrd="0" presId="urn:microsoft.com/office/officeart/2005/8/layout/StepDownProcess"/>
    <dgm:cxn modelId="{6FA8D2C3-0702-4EA3-AC4A-4B86D5022029}" srcId="{4281EE98-C147-485C-BBA5-61CFDD9557AE}" destId="{491FF3AD-3A55-4F8A-9F2D-51E21E125B19}" srcOrd="0" destOrd="0" parTransId="{E2281A53-C2D8-49A4-9F0D-78E2C165AA61}" sibTransId="{C7F7A74C-6F09-4760-966E-3A7A3519C919}"/>
    <dgm:cxn modelId="{B76174CF-F038-465B-8F27-551441BE9375}" type="presOf" srcId="{4281EE98-C147-485C-BBA5-61CFDD9557AE}" destId="{7AE174B4-FB13-41D8-AE9C-E703DE265357}" srcOrd="0" destOrd="0" presId="urn:microsoft.com/office/officeart/2005/8/layout/StepDownProcess"/>
    <dgm:cxn modelId="{80FEC0B7-6295-4487-BECD-EFE29B1B1E5F}" type="presParOf" srcId="{7AE174B4-FB13-41D8-AE9C-E703DE265357}" destId="{EBEC3AE3-01D7-4640-A796-695A42371CB9}" srcOrd="0" destOrd="0" presId="urn:microsoft.com/office/officeart/2005/8/layout/StepDownProcess"/>
    <dgm:cxn modelId="{2913AE38-A9D8-4BA3-A38A-A61FE6447872}" type="presParOf" srcId="{EBEC3AE3-01D7-4640-A796-695A42371CB9}" destId="{AD2E829E-330B-4F40-BF63-AB8EDB5DCDF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C7D67BC-48EC-4E59-9515-3637D267B1B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BDD84F-8DA5-49DD-80B2-41C23F701DE4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BR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Adesões</a:t>
          </a:r>
        </a:p>
      </dgm:t>
    </dgm:pt>
    <dgm:pt modelId="{3587751D-5867-4F86-B70E-2B20B17500FE}" type="parTrans" cxnId="{A29E67CE-9C43-4579-926C-641BE344E230}">
      <dgm:prSet/>
      <dgm:spPr/>
      <dgm:t>
        <a:bodyPr/>
        <a:lstStyle/>
        <a:p>
          <a:endParaRPr lang="pt-BR"/>
        </a:p>
      </dgm:t>
    </dgm:pt>
    <dgm:pt modelId="{89D11D25-F98F-4251-A7C3-6015B3E7845E}" type="sibTrans" cxnId="{A29E67CE-9C43-4579-926C-641BE344E230}">
      <dgm:prSet/>
      <dgm:spPr/>
      <dgm:t>
        <a:bodyPr/>
        <a:lstStyle/>
        <a:p>
          <a:endParaRPr lang="pt-BR"/>
        </a:p>
      </dgm:t>
    </dgm:pt>
    <dgm:pt modelId="{7CB00E00-E90F-4905-82C0-DCDBBA11088A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Certificações</a:t>
          </a:r>
        </a:p>
      </dgm:t>
    </dgm:pt>
    <dgm:pt modelId="{9A63192B-838E-4251-9D42-D18DC5473C6F}" type="parTrans" cxnId="{5714B154-ADDB-4113-9547-00FF7CF6FD05}">
      <dgm:prSet/>
      <dgm:spPr/>
      <dgm:t>
        <a:bodyPr/>
        <a:lstStyle/>
        <a:p>
          <a:endParaRPr lang="pt-BR"/>
        </a:p>
      </dgm:t>
    </dgm:pt>
    <dgm:pt modelId="{D3C08561-2F93-4A83-B905-2A722608504C}" type="sibTrans" cxnId="{5714B154-ADDB-4113-9547-00FF7CF6FD05}">
      <dgm:prSet/>
      <dgm:spPr/>
      <dgm:t>
        <a:bodyPr/>
        <a:lstStyle/>
        <a:p>
          <a:endParaRPr lang="pt-BR"/>
        </a:p>
      </dgm:t>
    </dgm:pt>
    <dgm:pt modelId="{9AF7CD3F-33FD-406C-A155-202565A69519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Razões para adesão e certificação:</a:t>
          </a:r>
        </a:p>
      </dgm:t>
    </dgm:pt>
    <dgm:pt modelId="{1738D9FF-9A29-42C3-9F11-A627BEACE454}" type="parTrans" cxnId="{D04B4261-B422-467A-8BC0-6A38FE185EDD}">
      <dgm:prSet/>
      <dgm:spPr/>
      <dgm:t>
        <a:bodyPr/>
        <a:lstStyle/>
        <a:p>
          <a:endParaRPr lang="pt-BR"/>
        </a:p>
      </dgm:t>
    </dgm:pt>
    <dgm:pt modelId="{9262AC27-0692-43A1-BC09-2EB4FF5ADE78}" type="sibTrans" cxnId="{D04B4261-B422-467A-8BC0-6A38FE185EDD}">
      <dgm:prSet/>
      <dgm:spPr/>
      <dgm:t>
        <a:bodyPr/>
        <a:lstStyle/>
        <a:p>
          <a:endParaRPr lang="pt-BR"/>
        </a:p>
      </dgm:t>
    </dgm:pt>
    <dgm:pt modelId="{E6CF3024-5359-453D-839D-D6909BC87A33}">
      <dgm:prSet phldrT="[Texto]" custT="1"/>
      <dgm:spPr/>
      <dgm:t>
        <a:bodyPr/>
        <a:lstStyle/>
        <a:p>
          <a:pPr algn="just"/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Programa reconhecido como “Selo OURO da Modernização” pelo FNME;</a:t>
          </a:r>
        </a:p>
      </dgm:t>
    </dgm:pt>
    <dgm:pt modelId="{50773F63-6DD3-4B71-82E5-AE7C521FC91D}" type="parTrans" cxnId="{B703178B-D67A-434F-993A-A87A8CEAEC7D}">
      <dgm:prSet/>
      <dgm:spPr/>
      <dgm:t>
        <a:bodyPr/>
        <a:lstStyle/>
        <a:p>
          <a:endParaRPr lang="pt-BR"/>
        </a:p>
      </dgm:t>
    </dgm:pt>
    <dgm:pt modelId="{1A6BD21D-93CA-4B1A-86BC-3CF0AA0912EA}" type="sibTrans" cxnId="{B703178B-D67A-434F-993A-A87A8CEAEC7D}">
      <dgm:prSet/>
      <dgm:spPr/>
      <dgm:t>
        <a:bodyPr/>
        <a:lstStyle/>
        <a:p>
          <a:endParaRPr lang="pt-BR"/>
        </a:p>
      </dgm:t>
    </dgm:pt>
    <dgm:pt modelId="{002EA39C-5382-4EF5-A78B-209B3BDC9C21}">
      <dgm:prSet phldrT="[Texto]" custT="1"/>
      <dgm:spPr/>
      <dgm:t>
        <a:bodyPr/>
        <a:lstStyle/>
        <a:p>
          <a:pPr algn="just"/>
          <a:r>
            <a:rPr lang="pt-BR" sz="20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Concentrado nos entes federativos das regiões Sul e Sudeste.</a:t>
          </a:r>
        </a:p>
      </dgm:t>
    </dgm:pt>
    <dgm:pt modelId="{72B8C37A-6C45-4364-84B1-EC66CE1841C0}" type="parTrans" cxnId="{C0BFF7B5-D3D0-42CC-83A3-A08E44632318}">
      <dgm:prSet/>
      <dgm:spPr/>
      <dgm:t>
        <a:bodyPr/>
        <a:lstStyle/>
        <a:p>
          <a:endParaRPr lang="pt-BR"/>
        </a:p>
      </dgm:t>
    </dgm:pt>
    <dgm:pt modelId="{259105AB-28CD-429C-BD95-F7882ED93859}" type="sibTrans" cxnId="{C0BFF7B5-D3D0-42CC-83A3-A08E44632318}">
      <dgm:prSet/>
      <dgm:spPr/>
      <dgm:t>
        <a:bodyPr/>
        <a:lstStyle/>
        <a:p>
          <a:endParaRPr lang="pt-BR"/>
        </a:p>
      </dgm:t>
    </dgm:pt>
    <dgm:pt modelId="{E013CB39-48B6-4756-BD9F-0E7E0573DD15}">
      <dgm:prSet phldrT="[Texto]" custT="1"/>
      <dgm:spPr/>
      <dgm:t>
        <a:bodyPr/>
        <a:lstStyle/>
        <a:p>
          <a:pPr algn="just"/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595 Adesões, cerca de 28% dos RPPS, consideradas as exclusões dos termos com mais de 3 anos;</a:t>
          </a:r>
        </a:p>
      </dgm:t>
    </dgm:pt>
    <dgm:pt modelId="{62717662-4F83-4EB9-A8FA-56524EC2858F}" type="parTrans" cxnId="{4F4764BE-E9F7-4B55-8FD9-4964C5394E69}">
      <dgm:prSet/>
      <dgm:spPr/>
      <dgm:t>
        <a:bodyPr/>
        <a:lstStyle/>
        <a:p>
          <a:endParaRPr lang="pt-BR"/>
        </a:p>
      </dgm:t>
    </dgm:pt>
    <dgm:pt modelId="{B644595D-8FE1-44A7-BEA5-08A39E5A0791}" type="sibTrans" cxnId="{4F4764BE-E9F7-4B55-8FD9-4964C5394E69}">
      <dgm:prSet/>
      <dgm:spPr/>
      <dgm:t>
        <a:bodyPr/>
        <a:lstStyle/>
        <a:p>
          <a:endParaRPr lang="pt-BR"/>
        </a:p>
      </dgm:t>
    </dgm:pt>
    <dgm:pt modelId="{1F1D4D3F-0CF9-4C58-899E-EE0AA1A77EB6}">
      <dgm:prSet phldrT="[Texto]" custT="1"/>
      <dgm:spPr/>
      <dgm:t>
        <a:bodyPr/>
        <a:lstStyle/>
        <a:p>
          <a:pPr algn="just"/>
          <a:r>
            <a:rPr lang="pt-BR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Ganhos Proporcionados pelo Programa;</a:t>
          </a:r>
        </a:p>
      </dgm:t>
    </dgm:pt>
    <dgm:pt modelId="{594EBA97-DEDF-4D5A-90A5-3AFBB6DC2149}" type="parTrans" cxnId="{98DFAD41-7986-4E48-8881-4F9598F6335D}">
      <dgm:prSet/>
      <dgm:spPr/>
      <dgm:t>
        <a:bodyPr/>
        <a:lstStyle/>
        <a:p>
          <a:endParaRPr lang="pt-BR"/>
        </a:p>
      </dgm:t>
    </dgm:pt>
    <dgm:pt modelId="{C57C4FDE-2E32-45DC-A866-CAC3D3125E8E}" type="sibTrans" cxnId="{98DFAD41-7986-4E48-8881-4F9598F6335D}">
      <dgm:prSet/>
      <dgm:spPr/>
      <dgm:t>
        <a:bodyPr/>
        <a:lstStyle/>
        <a:p>
          <a:endParaRPr lang="pt-BR"/>
        </a:p>
      </dgm:t>
    </dgm:pt>
    <dgm:pt modelId="{45FBD1A0-95D2-4256-844E-991D1286636A}">
      <dgm:prSet phldrT="[Texto]" custT="1"/>
      <dgm:spPr/>
      <dgm:t>
        <a:bodyPr/>
        <a:lstStyle/>
        <a:p>
          <a:pPr algn="just"/>
          <a:r>
            <a:rPr lang="pt-BR" sz="2000" b="1" dirty="0">
              <a:solidFill>
                <a:srgbClr val="26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Incentivos criados pelo Programa;</a:t>
          </a:r>
        </a:p>
      </dgm:t>
    </dgm:pt>
    <dgm:pt modelId="{0C6878E8-C44A-4399-8E24-B0D6C73C4ED9}" type="parTrans" cxnId="{80CFF0E8-980D-41D3-9023-BB32541C74C5}">
      <dgm:prSet/>
      <dgm:spPr/>
      <dgm:t>
        <a:bodyPr/>
        <a:lstStyle/>
        <a:p>
          <a:endParaRPr lang="pt-BR"/>
        </a:p>
      </dgm:t>
    </dgm:pt>
    <dgm:pt modelId="{75903BE4-1302-43A0-94D2-EB7A7F5BFA74}" type="sibTrans" cxnId="{80CFF0E8-980D-41D3-9023-BB32541C74C5}">
      <dgm:prSet/>
      <dgm:spPr/>
      <dgm:t>
        <a:bodyPr/>
        <a:lstStyle/>
        <a:p>
          <a:endParaRPr lang="pt-BR"/>
        </a:p>
      </dgm:t>
    </dgm:pt>
    <dgm:pt modelId="{B6506B73-7305-491E-A9C5-85A1F5E9E03D}">
      <dgm:prSet phldrT="[Texto]" custT="1"/>
      <dgm:spPr/>
      <dgm:t>
        <a:bodyPr/>
        <a:lstStyle/>
        <a:p>
          <a:pPr algn="just"/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Fortalecimento da gestão do RPPS e melhores condições para perseguir a sustentabilidade do regime.</a:t>
          </a:r>
        </a:p>
      </dgm:t>
    </dgm:pt>
    <dgm:pt modelId="{4284E08E-0EB3-4A41-ABA0-271476BD12BD}" type="parTrans" cxnId="{17A0A4D6-1E91-4DA7-8118-7BF1892C18C2}">
      <dgm:prSet/>
      <dgm:spPr/>
      <dgm:t>
        <a:bodyPr/>
        <a:lstStyle/>
        <a:p>
          <a:endParaRPr lang="pt-BR"/>
        </a:p>
      </dgm:t>
    </dgm:pt>
    <dgm:pt modelId="{93C4336A-DC69-4015-AF23-3E06BBDC6234}" type="sibTrans" cxnId="{17A0A4D6-1E91-4DA7-8118-7BF1892C18C2}">
      <dgm:prSet/>
      <dgm:spPr/>
      <dgm:t>
        <a:bodyPr/>
        <a:lstStyle/>
        <a:p>
          <a:endParaRPr lang="pt-BR"/>
        </a:p>
      </dgm:t>
    </dgm:pt>
    <dgm:pt modelId="{D41ED74F-247B-4C79-BC2D-8A3D7582C147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232 Certificados, cerca de 11% dos RPPS;</a:t>
          </a:r>
        </a:p>
      </dgm:t>
    </dgm:pt>
    <dgm:pt modelId="{95769BDA-B926-4CFB-BC3A-7C7E693E1A1E}" type="sibTrans" cxnId="{AC3C96C1-0764-427D-B302-A2DB65C4DC1D}">
      <dgm:prSet/>
      <dgm:spPr/>
      <dgm:t>
        <a:bodyPr/>
        <a:lstStyle/>
        <a:p>
          <a:endParaRPr lang="pt-BR"/>
        </a:p>
      </dgm:t>
    </dgm:pt>
    <dgm:pt modelId="{08B459B2-3C6B-42C9-93E0-49B477C32C32}" type="parTrans" cxnId="{AC3C96C1-0764-427D-B302-A2DB65C4DC1D}">
      <dgm:prSet/>
      <dgm:spPr/>
      <dgm:t>
        <a:bodyPr/>
        <a:lstStyle/>
        <a:p>
          <a:endParaRPr lang="pt-BR"/>
        </a:p>
      </dgm:t>
    </dgm:pt>
    <dgm:pt modelId="{6FBDB2BD-25C3-4098-82E1-F7E0075837F5}">
      <dgm:prSet phldrT="[Texto]" custT="1"/>
      <dgm:spPr/>
      <dgm:t>
        <a:bodyPr/>
        <a:lstStyle/>
        <a:p>
          <a:r>
            <a:rPr lang="pt-BR" sz="2000" b="1" i="0" dirty="0"/>
            <a:t>Nível I (115); II (88); III (24); IV (5).  </a:t>
          </a:r>
          <a:endParaRPr lang="pt-BR" sz="2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highlight>
              <a:srgbClr val="FFFF00"/>
            </a:highlight>
          </a:endParaRPr>
        </a:p>
      </dgm:t>
    </dgm:pt>
    <dgm:pt modelId="{A364FFE9-E22B-4CC9-8CF2-65010C50AE70}" type="sibTrans" cxnId="{C59E749E-7E7E-4A81-9DAE-0D12636F9A78}">
      <dgm:prSet/>
      <dgm:spPr/>
      <dgm:t>
        <a:bodyPr/>
        <a:lstStyle/>
        <a:p>
          <a:endParaRPr lang="pt-BR"/>
        </a:p>
      </dgm:t>
    </dgm:pt>
    <dgm:pt modelId="{DA2906A7-C350-4375-A522-0947E22EF258}" type="parTrans" cxnId="{C59E749E-7E7E-4A81-9DAE-0D12636F9A78}">
      <dgm:prSet/>
      <dgm:spPr/>
      <dgm:t>
        <a:bodyPr/>
        <a:lstStyle/>
        <a:p>
          <a:endParaRPr lang="pt-BR"/>
        </a:p>
      </dgm:t>
    </dgm:pt>
    <dgm:pt modelId="{91DCF533-4C95-46AA-B6FD-CE0CEA1DB414}">
      <dgm:prSet phldrT="[Texto]" custT="1"/>
      <dgm:spPr/>
      <dgm:t>
        <a:bodyPr/>
        <a:lstStyle/>
        <a:p>
          <a:r>
            <a:rPr lang="pt-B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entidades certificadoras: FUNDAÇÃO VANZOLINI, ICQ BRASIL, INSTITUTO TOTUM e ICV BRASIL.</a:t>
          </a:r>
        </a:p>
      </dgm:t>
    </dgm:pt>
    <dgm:pt modelId="{90640A08-2036-46CA-8C7F-7F91A8A98F83}" type="parTrans" cxnId="{C00853DA-90A8-4E64-98AC-10BC6181E551}">
      <dgm:prSet/>
      <dgm:spPr/>
      <dgm:t>
        <a:bodyPr/>
        <a:lstStyle/>
        <a:p>
          <a:endParaRPr lang="pt-BR"/>
        </a:p>
      </dgm:t>
    </dgm:pt>
    <dgm:pt modelId="{459F94E3-DDB0-4CF6-95AD-A85B24415FB5}" type="sibTrans" cxnId="{C00853DA-90A8-4E64-98AC-10BC6181E551}">
      <dgm:prSet/>
      <dgm:spPr/>
      <dgm:t>
        <a:bodyPr/>
        <a:lstStyle/>
        <a:p>
          <a:endParaRPr lang="pt-BR"/>
        </a:p>
      </dgm:t>
    </dgm:pt>
    <dgm:pt modelId="{FE90C33A-9FF9-48E6-A785-09BA537ABC9F}">
      <dgm:prSet phldrT="[Texto]" custT="1"/>
      <dgm:spPr/>
      <dgm:t>
        <a:bodyPr/>
        <a:lstStyle/>
        <a:p>
          <a:endParaRPr lang="pt-BR" sz="2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435BE1-8AF9-433A-B0F3-683364B8E122}" type="parTrans" cxnId="{2CF84A33-5343-43CE-9383-BAC69FB04BB0}">
      <dgm:prSet/>
      <dgm:spPr/>
      <dgm:t>
        <a:bodyPr/>
        <a:lstStyle/>
        <a:p>
          <a:endParaRPr lang="pt-BR"/>
        </a:p>
      </dgm:t>
    </dgm:pt>
    <dgm:pt modelId="{ABAC5DFB-C6BB-4202-8172-F47F5BAB5759}" type="sibTrans" cxnId="{2CF84A33-5343-43CE-9383-BAC69FB04BB0}">
      <dgm:prSet/>
      <dgm:spPr/>
      <dgm:t>
        <a:bodyPr/>
        <a:lstStyle/>
        <a:p>
          <a:endParaRPr lang="pt-BR"/>
        </a:p>
      </dgm:t>
    </dgm:pt>
    <dgm:pt modelId="{04874F9C-071D-4416-9881-D4AEF9445CC5}" type="pres">
      <dgm:prSet presAssocID="{BC7D67BC-48EC-4E59-9515-3637D267B1B3}" presName="linearFlow" presStyleCnt="0">
        <dgm:presLayoutVars>
          <dgm:dir/>
          <dgm:animLvl val="lvl"/>
          <dgm:resizeHandles val="exact"/>
        </dgm:presLayoutVars>
      </dgm:prSet>
      <dgm:spPr/>
    </dgm:pt>
    <dgm:pt modelId="{9CF1043B-1ACD-4DED-B16A-62626AA3D244}" type="pres">
      <dgm:prSet presAssocID="{3ABDD84F-8DA5-49DD-80B2-41C23F701DE4}" presName="composite" presStyleCnt="0"/>
      <dgm:spPr/>
    </dgm:pt>
    <dgm:pt modelId="{261B5164-D7F8-4CA2-B00F-DA37E25658E1}" type="pres">
      <dgm:prSet presAssocID="{3ABDD84F-8DA5-49DD-80B2-41C23F701DE4}" presName="parentText" presStyleLbl="alignNode1" presStyleIdx="0" presStyleCnt="3" custScaleX="154090">
        <dgm:presLayoutVars>
          <dgm:chMax val="1"/>
          <dgm:bulletEnabled val="1"/>
        </dgm:presLayoutVars>
      </dgm:prSet>
      <dgm:spPr/>
    </dgm:pt>
    <dgm:pt modelId="{4DC9E184-F001-4E1C-AF73-912919A2CA62}" type="pres">
      <dgm:prSet presAssocID="{3ABDD84F-8DA5-49DD-80B2-41C23F701DE4}" presName="descendantText" presStyleLbl="alignAcc1" presStyleIdx="0" presStyleCnt="3" custScaleX="97932" custScaleY="145052" custLinFactNeighborX="22205">
        <dgm:presLayoutVars>
          <dgm:bulletEnabled val="1"/>
        </dgm:presLayoutVars>
      </dgm:prSet>
      <dgm:spPr/>
    </dgm:pt>
    <dgm:pt modelId="{5C08AEAA-4247-42CA-B011-CFADCE6E3941}" type="pres">
      <dgm:prSet presAssocID="{89D11D25-F98F-4251-A7C3-6015B3E7845E}" presName="sp" presStyleCnt="0"/>
      <dgm:spPr/>
    </dgm:pt>
    <dgm:pt modelId="{45375559-9E74-4465-8179-D0A7B451D1E2}" type="pres">
      <dgm:prSet presAssocID="{7CB00E00-E90F-4905-82C0-DCDBBA11088A}" presName="composite" presStyleCnt="0"/>
      <dgm:spPr/>
    </dgm:pt>
    <dgm:pt modelId="{E0B28BBF-D1F0-4851-9580-2EA7CF9178D3}" type="pres">
      <dgm:prSet presAssocID="{7CB00E00-E90F-4905-82C0-DCDBBA11088A}" presName="parentText" presStyleLbl="alignNode1" presStyleIdx="1" presStyleCnt="3" custScaleX="153484" custLinFactNeighborY="-11544">
        <dgm:presLayoutVars>
          <dgm:chMax val="1"/>
          <dgm:bulletEnabled val="1"/>
        </dgm:presLayoutVars>
      </dgm:prSet>
      <dgm:spPr/>
    </dgm:pt>
    <dgm:pt modelId="{3C122A29-5BB7-4360-965A-8F04AC2D9CCA}" type="pres">
      <dgm:prSet presAssocID="{7CB00E00-E90F-4905-82C0-DCDBBA11088A}" presName="descendantText" presStyleLbl="alignAcc1" presStyleIdx="1" presStyleCnt="3" custScaleX="88128" custScaleY="188594" custLinFactNeighborX="2619" custLinFactNeighborY="22068">
        <dgm:presLayoutVars>
          <dgm:bulletEnabled val="1"/>
        </dgm:presLayoutVars>
      </dgm:prSet>
      <dgm:spPr/>
    </dgm:pt>
    <dgm:pt modelId="{986FF058-1104-4BEB-8468-0B1E8ADE2AE2}" type="pres">
      <dgm:prSet presAssocID="{D3C08561-2F93-4A83-B905-2A722608504C}" presName="sp" presStyleCnt="0"/>
      <dgm:spPr/>
    </dgm:pt>
    <dgm:pt modelId="{C0175A3C-F339-48E1-A12D-F59C128C578C}" type="pres">
      <dgm:prSet presAssocID="{9AF7CD3F-33FD-406C-A155-202565A69519}" presName="composite" presStyleCnt="0"/>
      <dgm:spPr/>
    </dgm:pt>
    <dgm:pt modelId="{32681334-8E03-4876-925F-A3E0209249E5}" type="pres">
      <dgm:prSet presAssocID="{9AF7CD3F-33FD-406C-A155-202565A69519}" presName="parentText" presStyleLbl="alignNode1" presStyleIdx="2" presStyleCnt="3" custScaleX="203618" custScaleY="167778">
        <dgm:presLayoutVars>
          <dgm:chMax val="1"/>
          <dgm:bulletEnabled val="1"/>
        </dgm:presLayoutVars>
      </dgm:prSet>
      <dgm:spPr/>
    </dgm:pt>
    <dgm:pt modelId="{85CAB1B7-F1E9-4499-AA02-85CFEF926C15}" type="pres">
      <dgm:prSet presAssocID="{9AF7CD3F-33FD-406C-A155-202565A69519}" presName="descendantText" presStyleLbl="alignAcc1" presStyleIdx="2" presStyleCnt="3" custScaleX="87823" custScaleY="172719" custLinFactNeighborX="61" custLinFactNeighborY="24910">
        <dgm:presLayoutVars>
          <dgm:bulletEnabled val="1"/>
        </dgm:presLayoutVars>
      </dgm:prSet>
      <dgm:spPr/>
    </dgm:pt>
  </dgm:ptLst>
  <dgm:cxnLst>
    <dgm:cxn modelId="{45BBAC06-6159-4393-9B27-922357835A62}" type="presOf" srcId="{B6506B73-7305-491E-A9C5-85A1F5E9E03D}" destId="{85CAB1B7-F1E9-4499-AA02-85CFEF926C15}" srcOrd="0" destOrd="3" presId="urn:microsoft.com/office/officeart/2005/8/layout/chevron2"/>
    <dgm:cxn modelId="{C7B00E0F-E64F-472E-A9B0-8DB042651068}" type="presOf" srcId="{FE90C33A-9FF9-48E6-A785-09BA537ABC9F}" destId="{3C122A29-5BB7-4360-965A-8F04AC2D9CCA}" srcOrd="0" destOrd="2" presId="urn:microsoft.com/office/officeart/2005/8/layout/chevron2"/>
    <dgm:cxn modelId="{5E80B115-561D-49E8-849B-199B66B7F347}" type="presOf" srcId="{6FBDB2BD-25C3-4098-82E1-F7E0075837F5}" destId="{3C122A29-5BB7-4360-965A-8F04AC2D9CCA}" srcOrd="0" destOrd="1" presId="urn:microsoft.com/office/officeart/2005/8/layout/chevron2"/>
    <dgm:cxn modelId="{2CF84A33-5343-43CE-9383-BAC69FB04BB0}" srcId="{7CB00E00-E90F-4905-82C0-DCDBBA11088A}" destId="{FE90C33A-9FF9-48E6-A785-09BA537ABC9F}" srcOrd="2" destOrd="0" parTransId="{C8435BE1-8AF9-433A-B0F3-683364B8E122}" sibTransId="{ABAC5DFB-C6BB-4202-8172-F47F5BAB5759}"/>
    <dgm:cxn modelId="{13524C38-D789-4334-89E5-D3AF63B0855B}" type="presOf" srcId="{1F1D4D3F-0CF9-4C58-899E-EE0AA1A77EB6}" destId="{85CAB1B7-F1E9-4499-AA02-85CFEF926C15}" srcOrd="0" destOrd="1" presId="urn:microsoft.com/office/officeart/2005/8/layout/chevron2"/>
    <dgm:cxn modelId="{D04B4261-B422-467A-8BC0-6A38FE185EDD}" srcId="{BC7D67BC-48EC-4E59-9515-3637D267B1B3}" destId="{9AF7CD3F-33FD-406C-A155-202565A69519}" srcOrd="2" destOrd="0" parTransId="{1738D9FF-9A29-42C3-9F11-A627BEACE454}" sibTransId="{9262AC27-0692-43A1-BC09-2EB4FF5ADE78}"/>
    <dgm:cxn modelId="{98DFAD41-7986-4E48-8881-4F9598F6335D}" srcId="{9AF7CD3F-33FD-406C-A155-202565A69519}" destId="{1F1D4D3F-0CF9-4C58-899E-EE0AA1A77EB6}" srcOrd="1" destOrd="0" parTransId="{594EBA97-DEDF-4D5A-90A5-3AFBB6DC2149}" sibTransId="{C57C4FDE-2E32-45DC-A866-CAC3D3125E8E}"/>
    <dgm:cxn modelId="{75FCD143-4777-4CCB-8B51-F60F5AC55A45}" type="presOf" srcId="{BC7D67BC-48EC-4E59-9515-3637D267B1B3}" destId="{04874F9C-071D-4416-9881-D4AEF9445CC5}" srcOrd="0" destOrd="0" presId="urn:microsoft.com/office/officeart/2005/8/layout/chevron2"/>
    <dgm:cxn modelId="{E82AFB53-819E-42E4-8438-6315D272E802}" type="presOf" srcId="{002EA39C-5382-4EF5-A78B-209B3BDC9C21}" destId="{4DC9E184-F001-4E1C-AF73-912919A2CA62}" srcOrd="0" destOrd="1" presId="urn:microsoft.com/office/officeart/2005/8/layout/chevron2"/>
    <dgm:cxn modelId="{5714B154-ADDB-4113-9547-00FF7CF6FD05}" srcId="{BC7D67BC-48EC-4E59-9515-3637D267B1B3}" destId="{7CB00E00-E90F-4905-82C0-DCDBBA11088A}" srcOrd="1" destOrd="0" parTransId="{9A63192B-838E-4251-9D42-D18DC5473C6F}" sibTransId="{D3C08561-2F93-4A83-B905-2A722608504C}"/>
    <dgm:cxn modelId="{6ABD0C7F-4536-41B5-BC8E-F7DBB04FF3BB}" type="presOf" srcId="{9AF7CD3F-33FD-406C-A155-202565A69519}" destId="{32681334-8E03-4876-925F-A3E0209249E5}" srcOrd="0" destOrd="0" presId="urn:microsoft.com/office/officeart/2005/8/layout/chevron2"/>
    <dgm:cxn modelId="{7A627080-235D-42DD-98D4-E34D47C87D58}" type="presOf" srcId="{45FBD1A0-95D2-4256-844E-991D1286636A}" destId="{85CAB1B7-F1E9-4499-AA02-85CFEF926C15}" srcOrd="0" destOrd="2" presId="urn:microsoft.com/office/officeart/2005/8/layout/chevron2"/>
    <dgm:cxn modelId="{8D8CBC87-32C4-4993-8CD1-E97BD7F67B14}" type="presOf" srcId="{7CB00E00-E90F-4905-82C0-DCDBBA11088A}" destId="{E0B28BBF-D1F0-4851-9580-2EA7CF9178D3}" srcOrd="0" destOrd="0" presId="urn:microsoft.com/office/officeart/2005/8/layout/chevron2"/>
    <dgm:cxn modelId="{3268B389-EB7F-48EA-88A0-841A272B02E8}" type="presOf" srcId="{91DCF533-4C95-46AA-B6FD-CE0CEA1DB414}" destId="{3C122A29-5BB7-4360-965A-8F04AC2D9CCA}" srcOrd="0" destOrd="3" presId="urn:microsoft.com/office/officeart/2005/8/layout/chevron2"/>
    <dgm:cxn modelId="{B703178B-D67A-434F-993A-A87A8CEAEC7D}" srcId="{9AF7CD3F-33FD-406C-A155-202565A69519}" destId="{E6CF3024-5359-453D-839D-D6909BC87A33}" srcOrd="0" destOrd="0" parTransId="{50773F63-6DD3-4B71-82E5-AE7C521FC91D}" sibTransId="{1A6BD21D-93CA-4B1A-86BC-3CF0AA0912EA}"/>
    <dgm:cxn modelId="{064EF095-D676-44D6-9D4F-8BC7FAA55045}" type="presOf" srcId="{E6CF3024-5359-453D-839D-D6909BC87A33}" destId="{85CAB1B7-F1E9-4499-AA02-85CFEF926C15}" srcOrd="0" destOrd="0" presId="urn:microsoft.com/office/officeart/2005/8/layout/chevron2"/>
    <dgm:cxn modelId="{C59E749E-7E7E-4A81-9DAE-0D12636F9A78}" srcId="{7CB00E00-E90F-4905-82C0-DCDBBA11088A}" destId="{6FBDB2BD-25C3-4098-82E1-F7E0075837F5}" srcOrd="1" destOrd="0" parTransId="{DA2906A7-C350-4375-A522-0947E22EF258}" sibTransId="{A364FFE9-E22B-4CC9-8CF2-65010C50AE70}"/>
    <dgm:cxn modelId="{C52315A5-19D8-4628-B68B-22D54EE7C6EF}" type="presOf" srcId="{E013CB39-48B6-4756-BD9F-0E7E0573DD15}" destId="{4DC9E184-F001-4E1C-AF73-912919A2CA62}" srcOrd="0" destOrd="0" presId="urn:microsoft.com/office/officeart/2005/8/layout/chevron2"/>
    <dgm:cxn modelId="{C0BFF7B5-D3D0-42CC-83A3-A08E44632318}" srcId="{3ABDD84F-8DA5-49DD-80B2-41C23F701DE4}" destId="{002EA39C-5382-4EF5-A78B-209B3BDC9C21}" srcOrd="1" destOrd="0" parTransId="{72B8C37A-6C45-4364-84B1-EC66CE1841C0}" sibTransId="{259105AB-28CD-429C-BD95-F7882ED93859}"/>
    <dgm:cxn modelId="{4F4764BE-E9F7-4B55-8FD9-4964C5394E69}" srcId="{3ABDD84F-8DA5-49DD-80B2-41C23F701DE4}" destId="{E013CB39-48B6-4756-BD9F-0E7E0573DD15}" srcOrd="0" destOrd="0" parTransId="{62717662-4F83-4EB9-A8FA-56524EC2858F}" sibTransId="{B644595D-8FE1-44A7-BEA5-08A39E5A0791}"/>
    <dgm:cxn modelId="{AC3C96C1-0764-427D-B302-A2DB65C4DC1D}" srcId="{7CB00E00-E90F-4905-82C0-DCDBBA11088A}" destId="{D41ED74F-247B-4C79-BC2D-8A3D7582C147}" srcOrd="0" destOrd="0" parTransId="{08B459B2-3C6B-42C9-93E0-49B477C32C32}" sibTransId="{95769BDA-B926-4CFB-BC3A-7C7E693E1A1E}"/>
    <dgm:cxn modelId="{753BD7CC-C0C3-431B-AB52-E83B66934519}" type="presOf" srcId="{D41ED74F-247B-4C79-BC2D-8A3D7582C147}" destId="{3C122A29-5BB7-4360-965A-8F04AC2D9CCA}" srcOrd="0" destOrd="0" presId="urn:microsoft.com/office/officeart/2005/8/layout/chevron2"/>
    <dgm:cxn modelId="{A29E67CE-9C43-4579-926C-641BE344E230}" srcId="{BC7D67BC-48EC-4E59-9515-3637D267B1B3}" destId="{3ABDD84F-8DA5-49DD-80B2-41C23F701DE4}" srcOrd="0" destOrd="0" parTransId="{3587751D-5867-4F86-B70E-2B20B17500FE}" sibTransId="{89D11D25-F98F-4251-A7C3-6015B3E7845E}"/>
    <dgm:cxn modelId="{17A0A4D6-1E91-4DA7-8118-7BF1892C18C2}" srcId="{9AF7CD3F-33FD-406C-A155-202565A69519}" destId="{B6506B73-7305-491E-A9C5-85A1F5E9E03D}" srcOrd="3" destOrd="0" parTransId="{4284E08E-0EB3-4A41-ABA0-271476BD12BD}" sibTransId="{93C4336A-DC69-4015-AF23-3E06BBDC6234}"/>
    <dgm:cxn modelId="{C00853DA-90A8-4E64-98AC-10BC6181E551}" srcId="{7CB00E00-E90F-4905-82C0-DCDBBA11088A}" destId="{91DCF533-4C95-46AA-B6FD-CE0CEA1DB414}" srcOrd="3" destOrd="0" parTransId="{90640A08-2036-46CA-8C7F-7F91A8A98F83}" sibTransId="{459F94E3-DDB0-4CF6-95AD-A85B24415FB5}"/>
    <dgm:cxn modelId="{80CFF0E8-980D-41D3-9023-BB32541C74C5}" srcId="{9AF7CD3F-33FD-406C-A155-202565A69519}" destId="{45FBD1A0-95D2-4256-844E-991D1286636A}" srcOrd="2" destOrd="0" parTransId="{0C6878E8-C44A-4399-8E24-B0D6C73C4ED9}" sibTransId="{75903BE4-1302-43A0-94D2-EB7A7F5BFA74}"/>
    <dgm:cxn modelId="{26BE73F1-6699-43B6-B174-B1EB729AAEC4}" type="presOf" srcId="{3ABDD84F-8DA5-49DD-80B2-41C23F701DE4}" destId="{261B5164-D7F8-4CA2-B00F-DA37E25658E1}" srcOrd="0" destOrd="0" presId="urn:microsoft.com/office/officeart/2005/8/layout/chevron2"/>
    <dgm:cxn modelId="{27752033-8F9C-4B74-B5EF-C740BAFDF42B}" type="presParOf" srcId="{04874F9C-071D-4416-9881-D4AEF9445CC5}" destId="{9CF1043B-1ACD-4DED-B16A-62626AA3D244}" srcOrd="0" destOrd="0" presId="urn:microsoft.com/office/officeart/2005/8/layout/chevron2"/>
    <dgm:cxn modelId="{C2DB0D8D-CDE0-48D1-9E9D-02AC38FC3937}" type="presParOf" srcId="{9CF1043B-1ACD-4DED-B16A-62626AA3D244}" destId="{261B5164-D7F8-4CA2-B00F-DA37E25658E1}" srcOrd="0" destOrd="0" presId="urn:microsoft.com/office/officeart/2005/8/layout/chevron2"/>
    <dgm:cxn modelId="{7D6A87C0-5761-4C4D-813D-8CFEDD60DA1F}" type="presParOf" srcId="{9CF1043B-1ACD-4DED-B16A-62626AA3D244}" destId="{4DC9E184-F001-4E1C-AF73-912919A2CA62}" srcOrd="1" destOrd="0" presId="urn:microsoft.com/office/officeart/2005/8/layout/chevron2"/>
    <dgm:cxn modelId="{7E396510-ACEE-4B8B-B004-52783F6AD8C9}" type="presParOf" srcId="{04874F9C-071D-4416-9881-D4AEF9445CC5}" destId="{5C08AEAA-4247-42CA-B011-CFADCE6E3941}" srcOrd="1" destOrd="0" presId="urn:microsoft.com/office/officeart/2005/8/layout/chevron2"/>
    <dgm:cxn modelId="{21048E58-99A7-47D4-AA9B-090D9907BA93}" type="presParOf" srcId="{04874F9C-071D-4416-9881-D4AEF9445CC5}" destId="{45375559-9E74-4465-8179-D0A7B451D1E2}" srcOrd="2" destOrd="0" presId="urn:microsoft.com/office/officeart/2005/8/layout/chevron2"/>
    <dgm:cxn modelId="{1A7535BC-2201-4C71-A241-F7733E360596}" type="presParOf" srcId="{45375559-9E74-4465-8179-D0A7B451D1E2}" destId="{E0B28BBF-D1F0-4851-9580-2EA7CF9178D3}" srcOrd="0" destOrd="0" presId="urn:microsoft.com/office/officeart/2005/8/layout/chevron2"/>
    <dgm:cxn modelId="{0FD549B2-0A9F-4647-89F6-F5616D77F1E4}" type="presParOf" srcId="{45375559-9E74-4465-8179-D0A7B451D1E2}" destId="{3C122A29-5BB7-4360-965A-8F04AC2D9CCA}" srcOrd="1" destOrd="0" presId="urn:microsoft.com/office/officeart/2005/8/layout/chevron2"/>
    <dgm:cxn modelId="{82D873EE-5165-4050-B1BE-81E77DFE48FA}" type="presParOf" srcId="{04874F9C-071D-4416-9881-D4AEF9445CC5}" destId="{986FF058-1104-4BEB-8468-0B1E8ADE2AE2}" srcOrd="3" destOrd="0" presId="urn:microsoft.com/office/officeart/2005/8/layout/chevron2"/>
    <dgm:cxn modelId="{9ED6B07C-E72F-469B-A28E-01C9EEF3004D}" type="presParOf" srcId="{04874F9C-071D-4416-9881-D4AEF9445CC5}" destId="{C0175A3C-F339-48E1-A12D-F59C128C578C}" srcOrd="4" destOrd="0" presId="urn:microsoft.com/office/officeart/2005/8/layout/chevron2"/>
    <dgm:cxn modelId="{E419A46F-358F-41AD-BB9C-081859FB98B7}" type="presParOf" srcId="{C0175A3C-F339-48E1-A12D-F59C128C578C}" destId="{32681334-8E03-4876-925F-A3E0209249E5}" srcOrd="0" destOrd="0" presId="urn:microsoft.com/office/officeart/2005/8/layout/chevron2"/>
    <dgm:cxn modelId="{DB8E2A2F-3E66-416B-9FD2-C335E7FFAB3C}" type="presParOf" srcId="{C0175A3C-F339-48E1-A12D-F59C128C578C}" destId="{85CAB1B7-F1E9-4499-AA02-85CFEF926C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62395FB-120C-4AB1-8BFC-4D01CF2B1E1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1D9CD7-CCBA-488F-95F1-10A6F8252545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Objetivo da Certificação Profissional: </a:t>
          </a:r>
          <a:r>
            <a:rPr lang="pt-BR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profissionalização da gestão dos RPPS</a:t>
          </a:r>
        </a:p>
      </dgm:t>
    </dgm:pt>
    <dgm:pt modelId="{68C91593-ABAF-4594-A6CB-7BA3B3A3ADC3}" type="parTrans" cxnId="{A6B50E9C-5D01-4C77-9FD0-206D5AF3C9E2}">
      <dgm:prSet/>
      <dgm:spPr/>
      <dgm:t>
        <a:bodyPr/>
        <a:lstStyle/>
        <a:p>
          <a:endParaRPr lang="pt-BR"/>
        </a:p>
      </dgm:t>
    </dgm:pt>
    <dgm:pt modelId="{542D4B2F-176D-449C-9E17-5EB244729ED9}" type="sibTrans" cxnId="{A6B50E9C-5D01-4C77-9FD0-206D5AF3C9E2}">
      <dgm:prSet/>
      <dgm:spPr/>
      <dgm:t>
        <a:bodyPr/>
        <a:lstStyle/>
        <a:p>
          <a:endParaRPr lang="pt-BR"/>
        </a:p>
      </dgm:t>
    </dgm:pt>
    <dgm:pt modelId="{DD2C2B30-EEE6-4D6D-A93C-2D7B49F241ED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Aperfeiçoamento do processo de escolha dos profissionais, com base em critérios técnicos. </a:t>
          </a:r>
        </a:p>
      </dgm:t>
    </dgm:pt>
    <dgm:pt modelId="{10E510EC-8282-4DF3-8626-136A0A8093E7}" type="parTrans" cxnId="{D2EAE767-5FA2-40B1-83C8-8F732B7896E9}">
      <dgm:prSet/>
      <dgm:spPr/>
      <dgm:t>
        <a:bodyPr/>
        <a:lstStyle/>
        <a:p>
          <a:endParaRPr lang="pt-BR"/>
        </a:p>
      </dgm:t>
    </dgm:pt>
    <dgm:pt modelId="{8886A580-99D0-4E1B-9E6C-3CB2D0576A52}" type="sibTrans" cxnId="{D2EAE767-5FA2-40B1-83C8-8F732B7896E9}">
      <dgm:prSet/>
      <dgm:spPr/>
      <dgm:t>
        <a:bodyPr/>
        <a:lstStyle/>
        <a:p>
          <a:endParaRPr lang="pt-BR"/>
        </a:p>
      </dgm:t>
    </dgm:pt>
    <dgm:pt modelId="{1E4ECF7A-7657-43DE-A63F-00874E630999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Melhoria da qualificação técnica dos profissionais vai permitir melhor avaliação, controle e mitigação dos riscos a que estão expostos o RPPS.</a:t>
          </a:r>
        </a:p>
      </dgm:t>
    </dgm:pt>
    <dgm:pt modelId="{51483EFF-5C87-4E81-B7EE-A84DCC40B8F7}" type="parTrans" cxnId="{46BCB724-8078-494E-99B4-EDF000453029}">
      <dgm:prSet/>
      <dgm:spPr/>
      <dgm:t>
        <a:bodyPr/>
        <a:lstStyle/>
        <a:p>
          <a:endParaRPr lang="pt-BR"/>
        </a:p>
      </dgm:t>
    </dgm:pt>
    <dgm:pt modelId="{FFE1F55F-38DC-4816-AA1E-7148A5567EA8}" type="sibTrans" cxnId="{46BCB724-8078-494E-99B4-EDF000453029}">
      <dgm:prSet/>
      <dgm:spPr/>
      <dgm:t>
        <a:bodyPr/>
        <a:lstStyle/>
        <a:p>
          <a:endParaRPr lang="pt-BR"/>
        </a:p>
      </dgm:t>
    </dgm:pt>
    <dgm:pt modelId="{06E4F742-549A-41C0-BE95-83E1DF281598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Melhoria da capacitação técnica vai permitir aos profissionais uma atuação mais independente e transparente.</a:t>
          </a:r>
        </a:p>
      </dgm:t>
    </dgm:pt>
    <dgm:pt modelId="{6E78F06B-3178-4475-86B1-0847A66A84FF}" type="parTrans" cxnId="{BEF04C06-5005-4F67-B88B-F06427D7CAFF}">
      <dgm:prSet/>
      <dgm:spPr/>
      <dgm:t>
        <a:bodyPr/>
        <a:lstStyle/>
        <a:p>
          <a:endParaRPr lang="pt-BR"/>
        </a:p>
      </dgm:t>
    </dgm:pt>
    <dgm:pt modelId="{6C5A985B-53B2-4B34-8F94-74323A3CB0AE}" type="sibTrans" cxnId="{BEF04C06-5005-4F67-B88B-F06427D7CAFF}">
      <dgm:prSet/>
      <dgm:spPr/>
      <dgm:t>
        <a:bodyPr/>
        <a:lstStyle/>
        <a:p>
          <a:endParaRPr lang="pt-BR"/>
        </a:p>
      </dgm:t>
    </dgm:pt>
    <dgm:pt modelId="{630F12B3-FA9B-4AC2-BFB3-2873C16EA292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Juntamente com a Certificação Institucional no Pró-Gestão, vai fortalecer a gestão do RPPS, como instrumento da busca da sustentabilidade do RPPS.</a:t>
          </a:r>
        </a:p>
      </dgm:t>
    </dgm:pt>
    <dgm:pt modelId="{90F1E829-6F84-4E41-B46A-8A2BD17307C2}" type="parTrans" cxnId="{084B7726-109B-41F4-A8D5-B2B1A84481FE}">
      <dgm:prSet/>
      <dgm:spPr/>
      <dgm:t>
        <a:bodyPr/>
        <a:lstStyle/>
        <a:p>
          <a:endParaRPr lang="pt-BR"/>
        </a:p>
      </dgm:t>
    </dgm:pt>
    <dgm:pt modelId="{5AB4BE28-48DF-4919-A977-17499460BD60}" type="sibTrans" cxnId="{084B7726-109B-41F4-A8D5-B2B1A84481FE}">
      <dgm:prSet/>
      <dgm:spPr/>
      <dgm:t>
        <a:bodyPr/>
        <a:lstStyle/>
        <a:p>
          <a:endParaRPr lang="pt-BR"/>
        </a:p>
      </dgm:t>
    </dgm:pt>
    <dgm:pt modelId="{5BD0D8BC-EA7A-4B1B-96DD-150B2B953B13}" type="pres">
      <dgm:prSet presAssocID="{062395FB-120C-4AB1-8BFC-4D01CF2B1E1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32CF61-819C-4851-93F6-F371107F4449}" type="pres">
      <dgm:prSet presAssocID="{251D9CD7-CCBA-488F-95F1-10A6F8252545}" presName="centerShape" presStyleLbl="node0" presStyleIdx="0" presStyleCnt="1" custScaleX="152968" custScaleY="91172" custLinFactNeighborX="-74" custLinFactNeighborY="-2291"/>
      <dgm:spPr/>
    </dgm:pt>
    <dgm:pt modelId="{9A09868F-FB80-4C00-A898-2055B80CC3D0}" type="pres">
      <dgm:prSet presAssocID="{DD2C2B30-EEE6-4D6D-A93C-2D7B49F241ED}" presName="node" presStyleLbl="node1" presStyleIdx="0" presStyleCnt="4" custScaleX="208777" custScaleY="122898" custRadScaleRad="90080" custRadScaleInc="-20212">
        <dgm:presLayoutVars>
          <dgm:bulletEnabled val="1"/>
        </dgm:presLayoutVars>
      </dgm:prSet>
      <dgm:spPr/>
    </dgm:pt>
    <dgm:pt modelId="{F79AD983-3045-4935-B103-1ED172365844}" type="pres">
      <dgm:prSet presAssocID="{DD2C2B30-EEE6-4D6D-A93C-2D7B49F241ED}" presName="dummy" presStyleCnt="0"/>
      <dgm:spPr/>
    </dgm:pt>
    <dgm:pt modelId="{6C476B80-5E1D-461B-AECA-3EE5DCDAD16C}" type="pres">
      <dgm:prSet presAssocID="{8886A580-99D0-4E1B-9E6C-3CB2D0576A52}" presName="sibTrans" presStyleLbl="sibTrans2D1" presStyleIdx="0" presStyleCnt="4"/>
      <dgm:spPr/>
    </dgm:pt>
    <dgm:pt modelId="{C4B977C3-EF4B-4F74-AD71-6A9856DFB1E8}" type="pres">
      <dgm:prSet presAssocID="{1E4ECF7A-7657-43DE-A63F-00874E630999}" presName="node" presStyleLbl="node1" presStyleIdx="1" presStyleCnt="4" custScaleX="231867" custScaleY="187488" custRadScaleRad="157452" custRadScaleInc="16207">
        <dgm:presLayoutVars>
          <dgm:bulletEnabled val="1"/>
        </dgm:presLayoutVars>
      </dgm:prSet>
      <dgm:spPr/>
    </dgm:pt>
    <dgm:pt modelId="{C69E57D9-63AE-4B5D-B6A4-24DDD7CB2F39}" type="pres">
      <dgm:prSet presAssocID="{1E4ECF7A-7657-43DE-A63F-00874E630999}" presName="dummy" presStyleCnt="0"/>
      <dgm:spPr/>
    </dgm:pt>
    <dgm:pt modelId="{28350ACC-9CC5-4696-AC61-468469CA4BD7}" type="pres">
      <dgm:prSet presAssocID="{FFE1F55F-38DC-4816-AA1E-7148A5567EA8}" presName="sibTrans" presStyleLbl="sibTrans2D1" presStyleIdx="1" presStyleCnt="4"/>
      <dgm:spPr/>
    </dgm:pt>
    <dgm:pt modelId="{7D0D78A1-A1ED-4C50-A7B7-D19F8E62FEE6}" type="pres">
      <dgm:prSet presAssocID="{06E4F742-549A-41C0-BE95-83E1DF281598}" presName="node" presStyleLbl="node1" presStyleIdx="2" presStyleCnt="4" custScaleX="253553" custScaleY="139127" custRadScaleRad="88700" custRadScaleInc="6968">
        <dgm:presLayoutVars>
          <dgm:bulletEnabled val="1"/>
        </dgm:presLayoutVars>
      </dgm:prSet>
      <dgm:spPr/>
    </dgm:pt>
    <dgm:pt modelId="{A3DC4709-3071-424A-86F0-AFB5829B835C}" type="pres">
      <dgm:prSet presAssocID="{06E4F742-549A-41C0-BE95-83E1DF281598}" presName="dummy" presStyleCnt="0"/>
      <dgm:spPr/>
    </dgm:pt>
    <dgm:pt modelId="{33C33079-CFBD-499C-A3CC-A51D6B429040}" type="pres">
      <dgm:prSet presAssocID="{6C5A985B-53B2-4B34-8F94-74323A3CB0AE}" presName="sibTrans" presStyleLbl="sibTrans2D1" presStyleIdx="2" presStyleCnt="4"/>
      <dgm:spPr/>
    </dgm:pt>
    <dgm:pt modelId="{75C8AD52-39BF-475A-BC31-26F4BCFFB0B0}" type="pres">
      <dgm:prSet presAssocID="{630F12B3-FA9B-4AC2-BFB3-2873C16EA292}" presName="node" presStyleLbl="node1" presStyleIdx="3" presStyleCnt="4" custScaleX="237132" custScaleY="206301" custRadScaleRad="172716" custRadScaleInc="5672">
        <dgm:presLayoutVars>
          <dgm:bulletEnabled val="1"/>
        </dgm:presLayoutVars>
      </dgm:prSet>
      <dgm:spPr/>
    </dgm:pt>
    <dgm:pt modelId="{95B9F595-6A91-4638-A364-6DD2CC5DA257}" type="pres">
      <dgm:prSet presAssocID="{630F12B3-FA9B-4AC2-BFB3-2873C16EA292}" presName="dummy" presStyleCnt="0"/>
      <dgm:spPr/>
    </dgm:pt>
    <dgm:pt modelId="{F7725826-8AEC-47DA-9ADD-AD81AF6E0EA4}" type="pres">
      <dgm:prSet presAssocID="{5AB4BE28-48DF-4919-A977-17499460BD60}" presName="sibTrans" presStyleLbl="sibTrans2D1" presStyleIdx="3" presStyleCnt="4"/>
      <dgm:spPr/>
    </dgm:pt>
  </dgm:ptLst>
  <dgm:cxnLst>
    <dgm:cxn modelId="{A21F6600-5721-40FC-9771-590E8FC88324}" type="presOf" srcId="{251D9CD7-CCBA-488F-95F1-10A6F8252545}" destId="{EF32CF61-819C-4851-93F6-F371107F4449}" srcOrd="0" destOrd="0" presId="urn:microsoft.com/office/officeart/2005/8/layout/radial6"/>
    <dgm:cxn modelId="{BEF04C06-5005-4F67-B88B-F06427D7CAFF}" srcId="{251D9CD7-CCBA-488F-95F1-10A6F8252545}" destId="{06E4F742-549A-41C0-BE95-83E1DF281598}" srcOrd="2" destOrd="0" parTransId="{6E78F06B-3178-4475-86B1-0847A66A84FF}" sibTransId="{6C5A985B-53B2-4B34-8F94-74323A3CB0AE}"/>
    <dgm:cxn modelId="{8360AD15-E911-4812-8B2B-AF9602D246F2}" type="presOf" srcId="{1E4ECF7A-7657-43DE-A63F-00874E630999}" destId="{C4B977C3-EF4B-4F74-AD71-6A9856DFB1E8}" srcOrd="0" destOrd="0" presId="urn:microsoft.com/office/officeart/2005/8/layout/radial6"/>
    <dgm:cxn modelId="{46BCB724-8078-494E-99B4-EDF000453029}" srcId="{251D9CD7-CCBA-488F-95F1-10A6F8252545}" destId="{1E4ECF7A-7657-43DE-A63F-00874E630999}" srcOrd="1" destOrd="0" parTransId="{51483EFF-5C87-4E81-B7EE-A84DCC40B8F7}" sibTransId="{FFE1F55F-38DC-4816-AA1E-7148A5567EA8}"/>
    <dgm:cxn modelId="{084B7726-109B-41F4-A8D5-B2B1A84481FE}" srcId="{251D9CD7-CCBA-488F-95F1-10A6F8252545}" destId="{630F12B3-FA9B-4AC2-BFB3-2873C16EA292}" srcOrd="3" destOrd="0" parTransId="{90F1E829-6F84-4E41-B46A-8A2BD17307C2}" sibTransId="{5AB4BE28-48DF-4919-A977-17499460BD60}"/>
    <dgm:cxn modelId="{2DBD915E-7A94-4985-BDEA-64CABA006BD9}" type="presOf" srcId="{630F12B3-FA9B-4AC2-BFB3-2873C16EA292}" destId="{75C8AD52-39BF-475A-BC31-26F4BCFFB0B0}" srcOrd="0" destOrd="0" presId="urn:microsoft.com/office/officeart/2005/8/layout/radial6"/>
    <dgm:cxn modelId="{635FE163-FDEA-45AB-B5BD-CA00E4918146}" type="presOf" srcId="{8886A580-99D0-4E1B-9E6C-3CB2D0576A52}" destId="{6C476B80-5E1D-461B-AECA-3EE5DCDAD16C}" srcOrd="0" destOrd="0" presId="urn:microsoft.com/office/officeart/2005/8/layout/radial6"/>
    <dgm:cxn modelId="{642D4744-EE9C-411A-B94E-1125345E1285}" type="presOf" srcId="{06E4F742-549A-41C0-BE95-83E1DF281598}" destId="{7D0D78A1-A1ED-4C50-A7B7-D19F8E62FEE6}" srcOrd="0" destOrd="0" presId="urn:microsoft.com/office/officeart/2005/8/layout/radial6"/>
    <dgm:cxn modelId="{D2EAE767-5FA2-40B1-83C8-8F732B7896E9}" srcId="{251D9CD7-CCBA-488F-95F1-10A6F8252545}" destId="{DD2C2B30-EEE6-4D6D-A93C-2D7B49F241ED}" srcOrd="0" destOrd="0" parTransId="{10E510EC-8282-4DF3-8626-136A0A8093E7}" sibTransId="{8886A580-99D0-4E1B-9E6C-3CB2D0576A52}"/>
    <dgm:cxn modelId="{50E3537D-9CEB-447B-9AE9-B6B0B906789D}" type="presOf" srcId="{FFE1F55F-38DC-4816-AA1E-7148A5567EA8}" destId="{28350ACC-9CC5-4696-AC61-468469CA4BD7}" srcOrd="0" destOrd="0" presId="urn:microsoft.com/office/officeart/2005/8/layout/radial6"/>
    <dgm:cxn modelId="{117DCC81-7FC6-400F-A537-8C856DF4913A}" type="presOf" srcId="{062395FB-120C-4AB1-8BFC-4D01CF2B1E1D}" destId="{5BD0D8BC-EA7A-4B1B-96DD-150B2B953B13}" srcOrd="0" destOrd="0" presId="urn:microsoft.com/office/officeart/2005/8/layout/radial6"/>
    <dgm:cxn modelId="{A6B50E9C-5D01-4C77-9FD0-206D5AF3C9E2}" srcId="{062395FB-120C-4AB1-8BFC-4D01CF2B1E1D}" destId="{251D9CD7-CCBA-488F-95F1-10A6F8252545}" srcOrd="0" destOrd="0" parTransId="{68C91593-ABAF-4594-A6CB-7BA3B3A3ADC3}" sibTransId="{542D4B2F-176D-449C-9E17-5EB244729ED9}"/>
    <dgm:cxn modelId="{AA48ECBB-71B3-4766-A6AD-822A6735A752}" type="presOf" srcId="{DD2C2B30-EEE6-4D6D-A93C-2D7B49F241ED}" destId="{9A09868F-FB80-4C00-A898-2055B80CC3D0}" srcOrd="0" destOrd="0" presId="urn:microsoft.com/office/officeart/2005/8/layout/radial6"/>
    <dgm:cxn modelId="{FC7CA8C3-23C9-4D46-9EDA-43CADC07F114}" type="presOf" srcId="{6C5A985B-53B2-4B34-8F94-74323A3CB0AE}" destId="{33C33079-CFBD-499C-A3CC-A51D6B429040}" srcOrd="0" destOrd="0" presId="urn:microsoft.com/office/officeart/2005/8/layout/radial6"/>
    <dgm:cxn modelId="{EE359CF4-3EE3-4921-8335-626A554D4CD5}" type="presOf" srcId="{5AB4BE28-48DF-4919-A977-17499460BD60}" destId="{F7725826-8AEC-47DA-9ADD-AD81AF6E0EA4}" srcOrd="0" destOrd="0" presId="urn:microsoft.com/office/officeart/2005/8/layout/radial6"/>
    <dgm:cxn modelId="{86A0E928-DDF0-4AC7-B9C0-681C2D220E5A}" type="presParOf" srcId="{5BD0D8BC-EA7A-4B1B-96DD-150B2B953B13}" destId="{EF32CF61-819C-4851-93F6-F371107F4449}" srcOrd="0" destOrd="0" presId="urn:microsoft.com/office/officeart/2005/8/layout/radial6"/>
    <dgm:cxn modelId="{9D9E9455-4F96-4B20-BF13-3FA65EC0BE0D}" type="presParOf" srcId="{5BD0D8BC-EA7A-4B1B-96DD-150B2B953B13}" destId="{9A09868F-FB80-4C00-A898-2055B80CC3D0}" srcOrd="1" destOrd="0" presId="urn:microsoft.com/office/officeart/2005/8/layout/radial6"/>
    <dgm:cxn modelId="{4E32B355-57F6-439B-B6B0-F0025F5A0085}" type="presParOf" srcId="{5BD0D8BC-EA7A-4B1B-96DD-150B2B953B13}" destId="{F79AD983-3045-4935-B103-1ED172365844}" srcOrd="2" destOrd="0" presId="urn:microsoft.com/office/officeart/2005/8/layout/radial6"/>
    <dgm:cxn modelId="{DE6B1909-0A73-47FC-9EE3-5CC84B95452B}" type="presParOf" srcId="{5BD0D8BC-EA7A-4B1B-96DD-150B2B953B13}" destId="{6C476B80-5E1D-461B-AECA-3EE5DCDAD16C}" srcOrd="3" destOrd="0" presId="urn:microsoft.com/office/officeart/2005/8/layout/radial6"/>
    <dgm:cxn modelId="{0DE45221-BE86-45D5-8429-7BA6C6DBA745}" type="presParOf" srcId="{5BD0D8BC-EA7A-4B1B-96DD-150B2B953B13}" destId="{C4B977C3-EF4B-4F74-AD71-6A9856DFB1E8}" srcOrd="4" destOrd="0" presId="urn:microsoft.com/office/officeart/2005/8/layout/radial6"/>
    <dgm:cxn modelId="{0ADEA5FC-19B8-4B32-8B45-29D14452B265}" type="presParOf" srcId="{5BD0D8BC-EA7A-4B1B-96DD-150B2B953B13}" destId="{C69E57D9-63AE-4B5D-B6A4-24DDD7CB2F39}" srcOrd="5" destOrd="0" presId="urn:microsoft.com/office/officeart/2005/8/layout/radial6"/>
    <dgm:cxn modelId="{5F54210E-35D7-463F-9D76-37C9663BA8BE}" type="presParOf" srcId="{5BD0D8BC-EA7A-4B1B-96DD-150B2B953B13}" destId="{28350ACC-9CC5-4696-AC61-468469CA4BD7}" srcOrd="6" destOrd="0" presId="urn:microsoft.com/office/officeart/2005/8/layout/radial6"/>
    <dgm:cxn modelId="{0297D1DE-EE57-418E-9E32-A0E5D2D55B66}" type="presParOf" srcId="{5BD0D8BC-EA7A-4B1B-96DD-150B2B953B13}" destId="{7D0D78A1-A1ED-4C50-A7B7-D19F8E62FEE6}" srcOrd="7" destOrd="0" presId="urn:microsoft.com/office/officeart/2005/8/layout/radial6"/>
    <dgm:cxn modelId="{4C1BC95C-9E50-4F5F-92E5-BB49986A461E}" type="presParOf" srcId="{5BD0D8BC-EA7A-4B1B-96DD-150B2B953B13}" destId="{A3DC4709-3071-424A-86F0-AFB5829B835C}" srcOrd="8" destOrd="0" presId="urn:microsoft.com/office/officeart/2005/8/layout/radial6"/>
    <dgm:cxn modelId="{DA9F5FAC-385F-47C0-A8F8-96C03E9DE9B7}" type="presParOf" srcId="{5BD0D8BC-EA7A-4B1B-96DD-150B2B953B13}" destId="{33C33079-CFBD-499C-A3CC-A51D6B429040}" srcOrd="9" destOrd="0" presId="urn:microsoft.com/office/officeart/2005/8/layout/radial6"/>
    <dgm:cxn modelId="{11BDA443-CAF9-4E90-B406-20EDDEAF0CB8}" type="presParOf" srcId="{5BD0D8BC-EA7A-4B1B-96DD-150B2B953B13}" destId="{75C8AD52-39BF-475A-BC31-26F4BCFFB0B0}" srcOrd="10" destOrd="0" presId="urn:microsoft.com/office/officeart/2005/8/layout/radial6"/>
    <dgm:cxn modelId="{BD7E1B50-C89C-44C8-B978-E9571629F507}" type="presParOf" srcId="{5BD0D8BC-EA7A-4B1B-96DD-150B2B953B13}" destId="{95B9F595-6A91-4638-A364-6DD2CC5DA257}" srcOrd="11" destOrd="0" presId="urn:microsoft.com/office/officeart/2005/8/layout/radial6"/>
    <dgm:cxn modelId="{67C7EE9C-780B-4859-9827-A02B9FABD3B2}" type="presParOf" srcId="{5BD0D8BC-EA7A-4B1B-96DD-150B2B953B13}" destId="{F7725826-8AEC-47DA-9ADD-AD81AF6E0EA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27C590A-264F-4E69-B080-74CB03A6B78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5_4" csCatId="accent5" phldr="1"/>
      <dgm:spPr/>
      <dgm:t>
        <a:bodyPr/>
        <a:lstStyle/>
        <a:p>
          <a:endParaRPr lang="pt-BR"/>
        </a:p>
      </dgm:t>
    </dgm:pt>
    <dgm:pt modelId="{FD499AE5-BBD0-40D7-B8BD-A2BF817C6D9A}">
      <dgm:prSet phldrT="[Texto]"/>
      <dgm:spPr>
        <a:solidFill>
          <a:schemeClr val="accent2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Tipos de certificação</a:t>
          </a:r>
        </a:p>
      </dgm:t>
    </dgm:pt>
    <dgm:pt modelId="{9D41055C-0EBC-467F-952A-391445C7FBCC}" type="parTrans" cxnId="{06D63A73-F116-45A1-936A-E5BC6A80386C}">
      <dgm:prSet/>
      <dgm:spPr/>
      <dgm:t>
        <a:bodyPr/>
        <a:lstStyle/>
        <a:p>
          <a:endParaRPr lang="pt-BR"/>
        </a:p>
      </dgm:t>
    </dgm:pt>
    <dgm:pt modelId="{5434E6C8-EF80-48D9-B800-8D5EBFBFD0AE}" type="sibTrans" cxnId="{06D63A73-F116-45A1-936A-E5BC6A80386C}">
      <dgm:prSet/>
      <dgm:spPr/>
      <dgm:t>
        <a:bodyPr/>
        <a:lstStyle/>
        <a:p>
          <a:endParaRPr lang="pt-BR"/>
        </a:p>
      </dgm:t>
    </dgm:pt>
    <dgm:pt modelId="{83DC39B6-3A57-425C-ABED-2CDEF416F441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Certificação dos dirigentes da U.G. do RPPS</a:t>
          </a:r>
        </a:p>
      </dgm:t>
    </dgm:pt>
    <dgm:pt modelId="{1A620AA7-9125-49D6-AE40-4F485288B181}" type="parTrans" cxnId="{F343EC2F-4064-4498-83D5-9AFD520C3A78}">
      <dgm:prSet/>
      <dgm:spPr/>
      <dgm:t>
        <a:bodyPr/>
        <a:lstStyle/>
        <a:p>
          <a:endParaRPr lang="pt-BR"/>
        </a:p>
      </dgm:t>
    </dgm:pt>
    <dgm:pt modelId="{87AD3AAD-992A-4EFD-B04E-930AFC81533B}" type="sibTrans" cxnId="{F343EC2F-4064-4498-83D5-9AFD520C3A78}">
      <dgm:prSet/>
      <dgm:spPr/>
      <dgm:t>
        <a:bodyPr/>
        <a:lstStyle/>
        <a:p>
          <a:endParaRPr lang="pt-BR"/>
        </a:p>
      </dgm:t>
    </dgm:pt>
    <dgm:pt modelId="{031F108C-9702-4C54-980E-29452DF59701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2000" b="1" i="0" dirty="0">
              <a:solidFill>
                <a:schemeClr val="tx1"/>
              </a:solidFill>
            </a:rPr>
            <a:t>Certificação dos membros do conselho deliberativo</a:t>
          </a:r>
        </a:p>
      </dgm:t>
    </dgm:pt>
    <dgm:pt modelId="{AF476B0D-14A4-4AB8-A223-FEF7D6297E61}" type="parTrans" cxnId="{B6727E49-01E7-4140-A8C5-8BB36B0A3774}">
      <dgm:prSet/>
      <dgm:spPr/>
      <dgm:t>
        <a:bodyPr/>
        <a:lstStyle/>
        <a:p>
          <a:endParaRPr lang="pt-BR"/>
        </a:p>
      </dgm:t>
    </dgm:pt>
    <dgm:pt modelId="{E382EC96-C517-4663-9508-982C7E24C69B}" type="sibTrans" cxnId="{B6727E49-01E7-4140-A8C5-8BB36B0A3774}">
      <dgm:prSet/>
      <dgm:spPr/>
      <dgm:t>
        <a:bodyPr/>
        <a:lstStyle/>
        <a:p>
          <a:endParaRPr lang="pt-BR"/>
        </a:p>
      </dgm:t>
    </dgm:pt>
    <dgm:pt modelId="{57D7040D-0341-4938-8F57-74B9C1DDE766}">
      <dgm:prSet custT="1"/>
      <dgm:spPr>
        <a:solidFill>
          <a:srgbClr val="92D050"/>
        </a:solidFill>
      </dgm:spPr>
      <dgm:t>
        <a:bodyPr/>
        <a:lstStyle/>
        <a:p>
          <a:r>
            <a:rPr lang="pt-BR" sz="2000" b="1" i="0" dirty="0">
              <a:solidFill>
                <a:schemeClr val="tx1"/>
              </a:solidFill>
            </a:rPr>
            <a:t>Certificação dos membros do conselho fiscal</a:t>
          </a:r>
        </a:p>
      </dgm:t>
    </dgm:pt>
    <dgm:pt modelId="{26F65AFC-1FDE-4C50-8DA9-7E970A215452}" type="parTrans" cxnId="{A922BAB1-E4CB-4966-A549-C2D73585616E}">
      <dgm:prSet/>
      <dgm:spPr/>
      <dgm:t>
        <a:bodyPr/>
        <a:lstStyle/>
        <a:p>
          <a:endParaRPr lang="pt-BR"/>
        </a:p>
      </dgm:t>
    </dgm:pt>
    <dgm:pt modelId="{3C888C4E-7B7C-4939-87D6-D07FD887B807}" type="sibTrans" cxnId="{A922BAB1-E4CB-4966-A549-C2D73585616E}">
      <dgm:prSet/>
      <dgm:spPr/>
      <dgm:t>
        <a:bodyPr/>
        <a:lstStyle/>
        <a:p>
          <a:endParaRPr lang="pt-BR"/>
        </a:p>
      </dgm:t>
    </dgm:pt>
    <dgm:pt modelId="{B2D82B22-AA51-4C8A-A4B1-B7B1DE38AA7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sz="2000" b="1" i="0" dirty="0">
              <a:solidFill>
                <a:schemeClr val="tx1"/>
              </a:solidFill>
            </a:rPr>
            <a:t>Certificação do responsável pela gestão dos recursos e membros do Comitê de Investimentos</a:t>
          </a:r>
        </a:p>
      </dgm:t>
    </dgm:pt>
    <dgm:pt modelId="{E5E825FB-46A7-48F8-B6ED-08DBCE1B3356}" type="parTrans" cxnId="{1A847242-9F21-429C-976A-0DD1B5A46FAE}">
      <dgm:prSet/>
      <dgm:spPr/>
      <dgm:t>
        <a:bodyPr/>
        <a:lstStyle/>
        <a:p>
          <a:endParaRPr lang="pt-BR"/>
        </a:p>
      </dgm:t>
    </dgm:pt>
    <dgm:pt modelId="{9EC4063C-4308-45EE-815B-AC9393891827}" type="sibTrans" cxnId="{1A847242-9F21-429C-976A-0DD1B5A46FAE}">
      <dgm:prSet/>
      <dgm:spPr/>
      <dgm:t>
        <a:bodyPr/>
        <a:lstStyle/>
        <a:p>
          <a:endParaRPr lang="pt-BR"/>
        </a:p>
      </dgm:t>
    </dgm:pt>
    <dgm:pt modelId="{E1719690-F220-455E-839F-32C84E9AE136}" type="pres">
      <dgm:prSet presAssocID="{D27C590A-264F-4E69-B080-74CB03A6B78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E3F6D67-622C-4229-800B-6AEB52C9AE15}" type="pres">
      <dgm:prSet presAssocID="{FD499AE5-BBD0-40D7-B8BD-A2BF817C6D9A}" presName="root1" presStyleCnt="0"/>
      <dgm:spPr/>
    </dgm:pt>
    <dgm:pt modelId="{EC891421-077A-496F-B34A-4E2B7EAE9A10}" type="pres">
      <dgm:prSet presAssocID="{FD499AE5-BBD0-40D7-B8BD-A2BF817C6D9A}" presName="LevelOneTextNode" presStyleLbl="node0" presStyleIdx="0" presStyleCnt="1">
        <dgm:presLayoutVars>
          <dgm:chPref val="3"/>
        </dgm:presLayoutVars>
      </dgm:prSet>
      <dgm:spPr/>
    </dgm:pt>
    <dgm:pt modelId="{F4169D31-DBA8-405D-9B72-3033E66E3696}" type="pres">
      <dgm:prSet presAssocID="{FD499AE5-BBD0-40D7-B8BD-A2BF817C6D9A}" presName="level2hierChild" presStyleCnt="0"/>
      <dgm:spPr/>
    </dgm:pt>
    <dgm:pt modelId="{83476EBB-3FC0-4839-A8FE-C08367AE7092}" type="pres">
      <dgm:prSet presAssocID="{1A620AA7-9125-49D6-AE40-4F485288B181}" presName="conn2-1" presStyleLbl="parChTrans1D2" presStyleIdx="0" presStyleCnt="4"/>
      <dgm:spPr/>
    </dgm:pt>
    <dgm:pt modelId="{DB0F481B-E99D-4FE4-B68D-9E0D26CC080A}" type="pres">
      <dgm:prSet presAssocID="{1A620AA7-9125-49D6-AE40-4F485288B181}" presName="connTx" presStyleLbl="parChTrans1D2" presStyleIdx="0" presStyleCnt="4"/>
      <dgm:spPr/>
    </dgm:pt>
    <dgm:pt modelId="{68D7DEE5-E627-4BF4-AEB3-8DA3489FDA08}" type="pres">
      <dgm:prSet presAssocID="{83DC39B6-3A57-425C-ABED-2CDEF416F441}" presName="root2" presStyleCnt="0"/>
      <dgm:spPr/>
    </dgm:pt>
    <dgm:pt modelId="{064A9814-579A-4001-930A-54D811B48B2F}" type="pres">
      <dgm:prSet presAssocID="{83DC39B6-3A57-425C-ABED-2CDEF416F441}" presName="LevelTwoTextNode" presStyleLbl="node2" presStyleIdx="0" presStyleCnt="4">
        <dgm:presLayoutVars>
          <dgm:chPref val="3"/>
        </dgm:presLayoutVars>
      </dgm:prSet>
      <dgm:spPr/>
    </dgm:pt>
    <dgm:pt modelId="{37950E1F-A357-4516-B941-CCF4F9CAF7C0}" type="pres">
      <dgm:prSet presAssocID="{83DC39B6-3A57-425C-ABED-2CDEF416F441}" presName="level3hierChild" presStyleCnt="0"/>
      <dgm:spPr/>
    </dgm:pt>
    <dgm:pt modelId="{DB50CEB2-47FE-48AA-9E1A-13AD1A4A2E7D}" type="pres">
      <dgm:prSet presAssocID="{AF476B0D-14A4-4AB8-A223-FEF7D6297E61}" presName="conn2-1" presStyleLbl="parChTrans1D2" presStyleIdx="1" presStyleCnt="4"/>
      <dgm:spPr/>
    </dgm:pt>
    <dgm:pt modelId="{12678860-A4B0-479F-8960-0780EBBA0221}" type="pres">
      <dgm:prSet presAssocID="{AF476B0D-14A4-4AB8-A223-FEF7D6297E61}" presName="connTx" presStyleLbl="parChTrans1D2" presStyleIdx="1" presStyleCnt="4"/>
      <dgm:spPr/>
    </dgm:pt>
    <dgm:pt modelId="{D9C184EF-7412-4FCD-9313-9738F77071AE}" type="pres">
      <dgm:prSet presAssocID="{031F108C-9702-4C54-980E-29452DF59701}" presName="root2" presStyleCnt="0"/>
      <dgm:spPr/>
    </dgm:pt>
    <dgm:pt modelId="{9F7F4FEE-B63A-4FF5-A4F4-9719113C10F1}" type="pres">
      <dgm:prSet presAssocID="{031F108C-9702-4C54-980E-29452DF59701}" presName="LevelTwoTextNode" presStyleLbl="node2" presStyleIdx="1" presStyleCnt="4">
        <dgm:presLayoutVars>
          <dgm:chPref val="3"/>
        </dgm:presLayoutVars>
      </dgm:prSet>
      <dgm:spPr/>
    </dgm:pt>
    <dgm:pt modelId="{5B649E9C-4A0C-409B-9B29-8FF847489D17}" type="pres">
      <dgm:prSet presAssocID="{031F108C-9702-4C54-980E-29452DF59701}" presName="level3hierChild" presStyleCnt="0"/>
      <dgm:spPr/>
    </dgm:pt>
    <dgm:pt modelId="{CBF6B397-F8B1-4F67-A9E7-32D609B32FAF}" type="pres">
      <dgm:prSet presAssocID="{26F65AFC-1FDE-4C50-8DA9-7E970A215452}" presName="conn2-1" presStyleLbl="parChTrans1D2" presStyleIdx="2" presStyleCnt="4"/>
      <dgm:spPr/>
    </dgm:pt>
    <dgm:pt modelId="{9457B184-BCAE-4562-BEFC-5B5C7EDFB6B8}" type="pres">
      <dgm:prSet presAssocID="{26F65AFC-1FDE-4C50-8DA9-7E970A215452}" presName="connTx" presStyleLbl="parChTrans1D2" presStyleIdx="2" presStyleCnt="4"/>
      <dgm:spPr/>
    </dgm:pt>
    <dgm:pt modelId="{B1DC5A0D-46B2-4ED8-9F5D-6D741844B3F1}" type="pres">
      <dgm:prSet presAssocID="{57D7040D-0341-4938-8F57-74B9C1DDE766}" presName="root2" presStyleCnt="0"/>
      <dgm:spPr/>
    </dgm:pt>
    <dgm:pt modelId="{03F7619E-0967-4C15-840F-EAE447E3129F}" type="pres">
      <dgm:prSet presAssocID="{57D7040D-0341-4938-8F57-74B9C1DDE766}" presName="LevelTwoTextNode" presStyleLbl="node2" presStyleIdx="2" presStyleCnt="4">
        <dgm:presLayoutVars>
          <dgm:chPref val="3"/>
        </dgm:presLayoutVars>
      </dgm:prSet>
      <dgm:spPr/>
    </dgm:pt>
    <dgm:pt modelId="{C89A81D6-60F0-4837-B01A-46D2FF144AC5}" type="pres">
      <dgm:prSet presAssocID="{57D7040D-0341-4938-8F57-74B9C1DDE766}" presName="level3hierChild" presStyleCnt="0"/>
      <dgm:spPr/>
    </dgm:pt>
    <dgm:pt modelId="{970F9D05-CB82-4C69-B1D4-366436545EF8}" type="pres">
      <dgm:prSet presAssocID="{E5E825FB-46A7-48F8-B6ED-08DBCE1B3356}" presName="conn2-1" presStyleLbl="parChTrans1D2" presStyleIdx="3" presStyleCnt="4"/>
      <dgm:spPr/>
    </dgm:pt>
    <dgm:pt modelId="{9FC41D82-2515-4D8D-BBE0-5088AAD9BBAE}" type="pres">
      <dgm:prSet presAssocID="{E5E825FB-46A7-48F8-B6ED-08DBCE1B3356}" presName="connTx" presStyleLbl="parChTrans1D2" presStyleIdx="3" presStyleCnt="4"/>
      <dgm:spPr/>
    </dgm:pt>
    <dgm:pt modelId="{C0C28218-7098-47D4-AC70-B2247CC40C9C}" type="pres">
      <dgm:prSet presAssocID="{B2D82B22-AA51-4C8A-A4B1-B7B1DE38AA72}" presName="root2" presStyleCnt="0"/>
      <dgm:spPr/>
    </dgm:pt>
    <dgm:pt modelId="{7D8B1A23-1894-48B9-BD9A-190648D578A9}" type="pres">
      <dgm:prSet presAssocID="{B2D82B22-AA51-4C8A-A4B1-B7B1DE38AA72}" presName="LevelTwoTextNode" presStyleLbl="node2" presStyleIdx="3" presStyleCnt="4">
        <dgm:presLayoutVars>
          <dgm:chPref val="3"/>
        </dgm:presLayoutVars>
      </dgm:prSet>
      <dgm:spPr/>
    </dgm:pt>
    <dgm:pt modelId="{25A8DC7E-E2D6-4F76-8B1D-FA1C6749F22F}" type="pres">
      <dgm:prSet presAssocID="{B2D82B22-AA51-4C8A-A4B1-B7B1DE38AA72}" presName="level3hierChild" presStyleCnt="0"/>
      <dgm:spPr/>
    </dgm:pt>
  </dgm:ptLst>
  <dgm:cxnLst>
    <dgm:cxn modelId="{70D8BF0C-CF54-4479-9188-85598A38C08E}" type="presOf" srcId="{26F65AFC-1FDE-4C50-8DA9-7E970A215452}" destId="{9457B184-BCAE-4562-BEFC-5B5C7EDFB6B8}" srcOrd="1" destOrd="0" presId="urn:microsoft.com/office/officeart/2008/layout/HorizontalMultiLevelHierarchy"/>
    <dgm:cxn modelId="{A409C80E-FF78-49A5-ABF3-9ED0A9369F5B}" type="presOf" srcId="{AF476B0D-14A4-4AB8-A223-FEF7D6297E61}" destId="{12678860-A4B0-479F-8960-0780EBBA0221}" srcOrd="1" destOrd="0" presId="urn:microsoft.com/office/officeart/2008/layout/HorizontalMultiLevelHierarchy"/>
    <dgm:cxn modelId="{98A32415-A17D-4270-8C00-752101CE25C8}" type="presOf" srcId="{1A620AA7-9125-49D6-AE40-4F485288B181}" destId="{DB0F481B-E99D-4FE4-B68D-9E0D26CC080A}" srcOrd="1" destOrd="0" presId="urn:microsoft.com/office/officeart/2008/layout/HorizontalMultiLevelHierarchy"/>
    <dgm:cxn modelId="{D847E524-28C0-4F5A-939D-393DA793677E}" type="presOf" srcId="{D27C590A-264F-4E69-B080-74CB03A6B785}" destId="{E1719690-F220-455E-839F-32C84E9AE136}" srcOrd="0" destOrd="0" presId="urn:microsoft.com/office/officeart/2008/layout/HorizontalMultiLevelHierarchy"/>
    <dgm:cxn modelId="{F343EC2F-4064-4498-83D5-9AFD520C3A78}" srcId="{FD499AE5-BBD0-40D7-B8BD-A2BF817C6D9A}" destId="{83DC39B6-3A57-425C-ABED-2CDEF416F441}" srcOrd="0" destOrd="0" parTransId="{1A620AA7-9125-49D6-AE40-4F485288B181}" sibTransId="{87AD3AAD-992A-4EFD-B04E-930AFC81533B}"/>
    <dgm:cxn modelId="{C242CD30-EC3D-4D3F-B02A-CD0CAE6B01BA}" type="presOf" srcId="{E5E825FB-46A7-48F8-B6ED-08DBCE1B3356}" destId="{970F9D05-CB82-4C69-B1D4-366436545EF8}" srcOrd="0" destOrd="0" presId="urn:microsoft.com/office/officeart/2008/layout/HorizontalMultiLevelHierarchy"/>
    <dgm:cxn modelId="{087C0939-64AC-41DE-9454-B168EEF3EBA8}" type="presOf" srcId="{83DC39B6-3A57-425C-ABED-2CDEF416F441}" destId="{064A9814-579A-4001-930A-54D811B48B2F}" srcOrd="0" destOrd="0" presId="urn:microsoft.com/office/officeart/2008/layout/HorizontalMultiLevelHierarchy"/>
    <dgm:cxn modelId="{D6A13741-88C8-4705-87AA-6FD21D775102}" type="presOf" srcId="{1A620AA7-9125-49D6-AE40-4F485288B181}" destId="{83476EBB-3FC0-4839-A8FE-C08367AE7092}" srcOrd="0" destOrd="0" presId="urn:microsoft.com/office/officeart/2008/layout/HorizontalMultiLevelHierarchy"/>
    <dgm:cxn modelId="{1A847242-9F21-429C-976A-0DD1B5A46FAE}" srcId="{FD499AE5-BBD0-40D7-B8BD-A2BF817C6D9A}" destId="{B2D82B22-AA51-4C8A-A4B1-B7B1DE38AA72}" srcOrd="3" destOrd="0" parTransId="{E5E825FB-46A7-48F8-B6ED-08DBCE1B3356}" sibTransId="{9EC4063C-4308-45EE-815B-AC9393891827}"/>
    <dgm:cxn modelId="{2A7CD842-48EA-4BDD-B43B-50C5CEA879C5}" type="presOf" srcId="{26F65AFC-1FDE-4C50-8DA9-7E970A215452}" destId="{CBF6B397-F8B1-4F67-A9E7-32D609B32FAF}" srcOrd="0" destOrd="0" presId="urn:microsoft.com/office/officeart/2008/layout/HorizontalMultiLevelHierarchy"/>
    <dgm:cxn modelId="{B6727E49-01E7-4140-A8C5-8BB36B0A3774}" srcId="{FD499AE5-BBD0-40D7-B8BD-A2BF817C6D9A}" destId="{031F108C-9702-4C54-980E-29452DF59701}" srcOrd="1" destOrd="0" parTransId="{AF476B0D-14A4-4AB8-A223-FEF7D6297E61}" sibTransId="{E382EC96-C517-4663-9508-982C7E24C69B}"/>
    <dgm:cxn modelId="{06D63A73-F116-45A1-936A-E5BC6A80386C}" srcId="{D27C590A-264F-4E69-B080-74CB03A6B785}" destId="{FD499AE5-BBD0-40D7-B8BD-A2BF817C6D9A}" srcOrd="0" destOrd="0" parTransId="{9D41055C-0EBC-467F-952A-391445C7FBCC}" sibTransId="{5434E6C8-EF80-48D9-B800-8D5EBFBFD0AE}"/>
    <dgm:cxn modelId="{0291C077-2E04-4EC2-A99D-F8797411FE1F}" type="presOf" srcId="{E5E825FB-46A7-48F8-B6ED-08DBCE1B3356}" destId="{9FC41D82-2515-4D8D-BBE0-5088AAD9BBAE}" srcOrd="1" destOrd="0" presId="urn:microsoft.com/office/officeart/2008/layout/HorizontalMultiLevelHierarchy"/>
    <dgm:cxn modelId="{5A684E8A-B30C-4A0C-97E6-D1450EE33E1E}" type="presOf" srcId="{57D7040D-0341-4938-8F57-74B9C1DDE766}" destId="{03F7619E-0967-4C15-840F-EAE447E3129F}" srcOrd="0" destOrd="0" presId="urn:microsoft.com/office/officeart/2008/layout/HorizontalMultiLevelHierarchy"/>
    <dgm:cxn modelId="{2A402590-8C4C-4EB9-BF4F-F2096E9A0212}" type="presOf" srcId="{FD499AE5-BBD0-40D7-B8BD-A2BF817C6D9A}" destId="{EC891421-077A-496F-B34A-4E2B7EAE9A10}" srcOrd="0" destOrd="0" presId="urn:microsoft.com/office/officeart/2008/layout/HorizontalMultiLevelHierarchy"/>
    <dgm:cxn modelId="{A922BAB1-E4CB-4966-A549-C2D73585616E}" srcId="{FD499AE5-BBD0-40D7-B8BD-A2BF817C6D9A}" destId="{57D7040D-0341-4938-8F57-74B9C1DDE766}" srcOrd="2" destOrd="0" parTransId="{26F65AFC-1FDE-4C50-8DA9-7E970A215452}" sibTransId="{3C888C4E-7B7C-4939-87D6-D07FD887B807}"/>
    <dgm:cxn modelId="{3C35EEB6-1956-46A3-BC40-4540020965C9}" type="presOf" srcId="{AF476B0D-14A4-4AB8-A223-FEF7D6297E61}" destId="{DB50CEB2-47FE-48AA-9E1A-13AD1A4A2E7D}" srcOrd="0" destOrd="0" presId="urn:microsoft.com/office/officeart/2008/layout/HorizontalMultiLevelHierarchy"/>
    <dgm:cxn modelId="{1796E8C5-B32D-40A5-9026-C80E38BF3277}" type="presOf" srcId="{031F108C-9702-4C54-980E-29452DF59701}" destId="{9F7F4FEE-B63A-4FF5-A4F4-9719113C10F1}" srcOrd="0" destOrd="0" presId="urn:microsoft.com/office/officeart/2008/layout/HorizontalMultiLevelHierarchy"/>
    <dgm:cxn modelId="{FC0A1EE8-4B50-4F49-ABFE-1B2B735996F5}" type="presOf" srcId="{B2D82B22-AA51-4C8A-A4B1-B7B1DE38AA72}" destId="{7D8B1A23-1894-48B9-BD9A-190648D578A9}" srcOrd="0" destOrd="0" presId="urn:microsoft.com/office/officeart/2008/layout/HorizontalMultiLevelHierarchy"/>
    <dgm:cxn modelId="{FE483578-F9BE-42B1-8CBD-93DF83EBE9C9}" type="presParOf" srcId="{E1719690-F220-455E-839F-32C84E9AE136}" destId="{4E3F6D67-622C-4229-800B-6AEB52C9AE15}" srcOrd="0" destOrd="0" presId="urn:microsoft.com/office/officeart/2008/layout/HorizontalMultiLevelHierarchy"/>
    <dgm:cxn modelId="{7223B1A5-6B71-403F-B07D-D79B3B623539}" type="presParOf" srcId="{4E3F6D67-622C-4229-800B-6AEB52C9AE15}" destId="{EC891421-077A-496F-B34A-4E2B7EAE9A10}" srcOrd="0" destOrd="0" presId="urn:microsoft.com/office/officeart/2008/layout/HorizontalMultiLevelHierarchy"/>
    <dgm:cxn modelId="{B0EBAE7C-D750-48DE-BC3D-44E7561ACA3E}" type="presParOf" srcId="{4E3F6D67-622C-4229-800B-6AEB52C9AE15}" destId="{F4169D31-DBA8-405D-9B72-3033E66E3696}" srcOrd="1" destOrd="0" presId="urn:microsoft.com/office/officeart/2008/layout/HorizontalMultiLevelHierarchy"/>
    <dgm:cxn modelId="{082D835C-EDE3-4617-9270-3BD15BC12705}" type="presParOf" srcId="{F4169D31-DBA8-405D-9B72-3033E66E3696}" destId="{83476EBB-3FC0-4839-A8FE-C08367AE7092}" srcOrd="0" destOrd="0" presId="urn:microsoft.com/office/officeart/2008/layout/HorizontalMultiLevelHierarchy"/>
    <dgm:cxn modelId="{4B21B031-2E23-45AB-8C64-85E52E02438D}" type="presParOf" srcId="{83476EBB-3FC0-4839-A8FE-C08367AE7092}" destId="{DB0F481B-E99D-4FE4-B68D-9E0D26CC080A}" srcOrd="0" destOrd="0" presId="urn:microsoft.com/office/officeart/2008/layout/HorizontalMultiLevelHierarchy"/>
    <dgm:cxn modelId="{C22FBBF9-010B-4418-9CD1-BD73BE945308}" type="presParOf" srcId="{F4169D31-DBA8-405D-9B72-3033E66E3696}" destId="{68D7DEE5-E627-4BF4-AEB3-8DA3489FDA08}" srcOrd="1" destOrd="0" presId="urn:microsoft.com/office/officeart/2008/layout/HorizontalMultiLevelHierarchy"/>
    <dgm:cxn modelId="{720FF1D2-AB3D-4928-A92D-3F355FD59A14}" type="presParOf" srcId="{68D7DEE5-E627-4BF4-AEB3-8DA3489FDA08}" destId="{064A9814-579A-4001-930A-54D811B48B2F}" srcOrd="0" destOrd="0" presId="urn:microsoft.com/office/officeart/2008/layout/HorizontalMultiLevelHierarchy"/>
    <dgm:cxn modelId="{3424756E-0D77-4039-8FF1-46CA6EFC8A44}" type="presParOf" srcId="{68D7DEE5-E627-4BF4-AEB3-8DA3489FDA08}" destId="{37950E1F-A357-4516-B941-CCF4F9CAF7C0}" srcOrd="1" destOrd="0" presId="urn:microsoft.com/office/officeart/2008/layout/HorizontalMultiLevelHierarchy"/>
    <dgm:cxn modelId="{3E3D29B9-8A4B-4ACA-BE9D-DC8626F1CDAB}" type="presParOf" srcId="{F4169D31-DBA8-405D-9B72-3033E66E3696}" destId="{DB50CEB2-47FE-48AA-9E1A-13AD1A4A2E7D}" srcOrd="2" destOrd="0" presId="urn:microsoft.com/office/officeart/2008/layout/HorizontalMultiLevelHierarchy"/>
    <dgm:cxn modelId="{95C6C34C-3F1D-41EC-8DEE-50C2760B2B0E}" type="presParOf" srcId="{DB50CEB2-47FE-48AA-9E1A-13AD1A4A2E7D}" destId="{12678860-A4B0-479F-8960-0780EBBA0221}" srcOrd="0" destOrd="0" presId="urn:microsoft.com/office/officeart/2008/layout/HorizontalMultiLevelHierarchy"/>
    <dgm:cxn modelId="{C970298F-4B89-467D-B282-7A579DB6D33B}" type="presParOf" srcId="{F4169D31-DBA8-405D-9B72-3033E66E3696}" destId="{D9C184EF-7412-4FCD-9313-9738F77071AE}" srcOrd="3" destOrd="0" presId="urn:microsoft.com/office/officeart/2008/layout/HorizontalMultiLevelHierarchy"/>
    <dgm:cxn modelId="{F6551D22-7458-4E94-BACA-DF87C2E60887}" type="presParOf" srcId="{D9C184EF-7412-4FCD-9313-9738F77071AE}" destId="{9F7F4FEE-B63A-4FF5-A4F4-9719113C10F1}" srcOrd="0" destOrd="0" presId="urn:microsoft.com/office/officeart/2008/layout/HorizontalMultiLevelHierarchy"/>
    <dgm:cxn modelId="{3FD8FB76-7C3A-48BD-B3BE-F5EB07A8728C}" type="presParOf" srcId="{D9C184EF-7412-4FCD-9313-9738F77071AE}" destId="{5B649E9C-4A0C-409B-9B29-8FF847489D17}" srcOrd="1" destOrd="0" presId="urn:microsoft.com/office/officeart/2008/layout/HorizontalMultiLevelHierarchy"/>
    <dgm:cxn modelId="{D5F2452D-85BA-470E-974D-FCAC5972F567}" type="presParOf" srcId="{F4169D31-DBA8-405D-9B72-3033E66E3696}" destId="{CBF6B397-F8B1-4F67-A9E7-32D609B32FAF}" srcOrd="4" destOrd="0" presId="urn:microsoft.com/office/officeart/2008/layout/HorizontalMultiLevelHierarchy"/>
    <dgm:cxn modelId="{6B6C2C76-79EB-47BD-8B7A-1D31794EA6EA}" type="presParOf" srcId="{CBF6B397-F8B1-4F67-A9E7-32D609B32FAF}" destId="{9457B184-BCAE-4562-BEFC-5B5C7EDFB6B8}" srcOrd="0" destOrd="0" presId="urn:microsoft.com/office/officeart/2008/layout/HorizontalMultiLevelHierarchy"/>
    <dgm:cxn modelId="{CC3DF37A-D424-40FC-A2C8-C87F6E02EBF8}" type="presParOf" srcId="{F4169D31-DBA8-405D-9B72-3033E66E3696}" destId="{B1DC5A0D-46B2-4ED8-9F5D-6D741844B3F1}" srcOrd="5" destOrd="0" presId="urn:microsoft.com/office/officeart/2008/layout/HorizontalMultiLevelHierarchy"/>
    <dgm:cxn modelId="{5A1B8555-CC03-4DD7-9615-66875C480E49}" type="presParOf" srcId="{B1DC5A0D-46B2-4ED8-9F5D-6D741844B3F1}" destId="{03F7619E-0967-4C15-840F-EAE447E3129F}" srcOrd="0" destOrd="0" presId="urn:microsoft.com/office/officeart/2008/layout/HorizontalMultiLevelHierarchy"/>
    <dgm:cxn modelId="{DAF400BA-2DE9-472D-93B8-3E195405362A}" type="presParOf" srcId="{B1DC5A0D-46B2-4ED8-9F5D-6D741844B3F1}" destId="{C89A81D6-60F0-4837-B01A-46D2FF144AC5}" srcOrd="1" destOrd="0" presId="urn:microsoft.com/office/officeart/2008/layout/HorizontalMultiLevelHierarchy"/>
    <dgm:cxn modelId="{F8BA398F-80CC-44CB-8805-EA6789B4573C}" type="presParOf" srcId="{F4169D31-DBA8-405D-9B72-3033E66E3696}" destId="{970F9D05-CB82-4C69-B1D4-366436545EF8}" srcOrd="6" destOrd="0" presId="urn:microsoft.com/office/officeart/2008/layout/HorizontalMultiLevelHierarchy"/>
    <dgm:cxn modelId="{07281778-B15D-4E56-86B4-2AF0A5494090}" type="presParOf" srcId="{970F9D05-CB82-4C69-B1D4-366436545EF8}" destId="{9FC41D82-2515-4D8D-BBE0-5088AAD9BBAE}" srcOrd="0" destOrd="0" presId="urn:microsoft.com/office/officeart/2008/layout/HorizontalMultiLevelHierarchy"/>
    <dgm:cxn modelId="{A0E16C7F-9939-4F32-9413-1F1719A2837A}" type="presParOf" srcId="{F4169D31-DBA8-405D-9B72-3033E66E3696}" destId="{C0C28218-7098-47D4-AC70-B2247CC40C9C}" srcOrd="7" destOrd="0" presId="urn:microsoft.com/office/officeart/2008/layout/HorizontalMultiLevelHierarchy"/>
    <dgm:cxn modelId="{5A945C7E-A0A3-43C6-9DCA-1575EBC90AF2}" type="presParOf" srcId="{C0C28218-7098-47D4-AC70-B2247CC40C9C}" destId="{7D8B1A23-1894-48B9-BD9A-190648D578A9}" srcOrd="0" destOrd="0" presId="urn:microsoft.com/office/officeart/2008/layout/HorizontalMultiLevelHierarchy"/>
    <dgm:cxn modelId="{D9A2A25F-E38F-42C0-B262-C1CD7558DB3C}" type="presParOf" srcId="{C0C28218-7098-47D4-AC70-B2247CC40C9C}" destId="{25A8DC7E-E2D6-4F76-8B1D-FA1C6749F22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6C6D850-F60B-4B03-BF0F-FCF149626F1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8D7ADBD-7343-4176-8F3B-22278B6BDD87}">
      <dgm:prSet phldrT="[Texto]"/>
      <dgm:spPr>
        <a:solidFill>
          <a:srgbClr val="FFFF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partir de </a:t>
          </a:r>
          <a:r>
            <a:rPr lang="pt-BR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31/07/2024</a:t>
          </a:r>
        </a:p>
      </dgm:t>
    </dgm:pt>
    <dgm:pt modelId="{3F345CC6-3A3C-4B1F-B25E-813336DCEC64}" type="parTrans" cxnId="{D299A0F9-A902-42D1-BBDC-C633FD9B1924}">
      <dgm:prSet/>
      <dgm:spPr/>
      <dgm:t>
        <a:bodyPr/>
        <a:lstStyle/>
        <a:p>
          <a:endParaRPr lang="pt-BR"/>
        </a:p>
      </dgm:t>
    </dgm:pt>
    <dgm:pt modelId="{4E5886F3-4F65-4C4B-BD6B-AA0B422D9A60}" type="sibTrans" cxnId="{D299A0F9-A902-42D1-BBDC-C633FD9B1924}">
      <dgm:prSet/>
      <dgm:spPr/>
      <dgm:t>
        <a:bodyPr/>
        <a:lstStyle/>
        <a:p>
          <a:endParaRPr lang="pt-BR"/>
        </a:p>
      </dgm:t>
    </dgm:pt>
    <dgm:pt modelId="{C9995B87-6DB6-436A-9E9C-32BB670086D2}">
      <dgm:prSet phldrT="[Texto]"/>
      <dgm:spPr>
        <a:solidFill>
          <a:schemeClr val="accent4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Até 30/07/2024</a:t>
          </a:r>
        </a:p>
      </dgm:t>
    </dgm:pt>
    <dgm:pt modelId="{3BE3DAA8-88D1-455A-8B60-6CB14737224A}" type="parTrans" cxnId="{21A85FF8-D351-46BC-9899-1BECBEC018C0}">
      <dgm:prSet/>
      <dgm:spPr/>
      <dgm:t>
        <a:bodyPr/>
        <a:lstStyle/>
        <a:p>
          <a:endParaRPr lang="pt-BR"/>
        </a:p>
      </dgm:t>
    </dgm:pt>
    <dgm:pt modelId="{85656CFF-0C65-4936-B52A-3AFD64D5DB72}" type="sibTrans" cxnId="{21A85FF8-D351-46BC-9899-1BECBEC018C0}">
      <dgm:prSet/>
      <dgm:spPr/>
      <dgm:t>
        <a:bodyPr/>
        <a:lstStyle/>
        <a:p>
          <a:endParaRPr lang="pt-BR"/>
        </a:p>
      </dgm:t>
    </dgm:pt>
    <dgm:pt modelId="{46C5202F-95A5-4F51-88FC-36610C8A834B}">
      <dgm:prSet phldrT="[Texto]" custT="1"/>
      <dgm:sp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pPr algn="just"/>
          <a:r>
            <a:rPr lang="pt-BR" sz="2200" dirty="0"/>
            <a:t>Continua a exigência de </a:t>
          </a:r>
          <a:r>
            <a:rPr lang="pt-BR" sz="2200" b="1" u="sng" dirty="0"/>
            <a:t>prévia certificação</a:t>
          </a:r>
          <a:r>
            <a:rPr lang="pt-BR" sz="2200" dirty="0"/>
            <a:t> para o Responsável pela gestão das aplicações dos recursos e </a:t>
          </a:r>
          <a:r>
            <a:rPr lang="pt-BR" sz="2200" b="1" u="sng" dirty="0"/>
            <a:t>maioria</a:t>
          </a:r>
          <a:r>
            <a:rPr lang="pt-BR" sz="2200" dirty="0"/>
            <a:t> dos membros do comitê de investimentos, para os </a:t>
          </a:r>
          <a:r>
            <a:rPr lang="pt-BR" sz="2200" b="1" dirty="0"/>
            <a:t>RPPS com recursos superiores a 5 milhões</a:t>
          </a:r>
          <a:r>
            <a:rPr lang="pt-BR" sz="2200" dirty="0"/>
            <a:t>.</a:t>
          </a:r>
        </a:p>
      </dgm:t>
    </dgm:pt>
    <dgm:pt modelId="{6143818C-CC1D-4161-94F8-0881ECBC6F99}" type="parTrans" cxnId="{ADFE8292-E3ED-4D38-BAAB-FF2D25CEE27B}">
      <dgm:prSet/>
      <dgm:spPr/>
      <dgm:t>
        <a:bodyPr/>
        <a:lstStyle/>
        <a:p>
          <a:endParaRPr lang="pt-BR"/>
        </a:p>
      </dgm:t>
    </dgm:pt>
    <dgm:pt modelId="{A85C80B9-5E30-42DC-9D59-BDCD1979A42C}" type="sibTrans" cxnId="{ADFE8292-E3ED-4D38-BAAB-FF2D25CEE27B}">
      <dgm:prSet/>
      <dgm:spPr/>
      <dgm:t>
        <a:bodyPr/>
        <a:lstStyle/>
        <a:p>
          <a:endParaRPr lang="pt-BR"/>
        </a:p>
      </dgm:t>
    </dgm:pt>
    <dgm:pt modelId="{6ADD5795-B318-4AB9-BF9C-6637563B707E}">
      <dgm:prSet phldrT="[Texto]" custT="1"/>
      <dgm:sp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pPr algn="just"/>
          <a:endParaRPr lang="pt-BR" sz="2400" dirty="0"/>
        </a:p>
      </dgm:t>
    </dgm:pt>
    <dgm:pt modelId="{3C92BBA7-2212-426A-977B-4B4E68227A35}" type="parTrans" cxnId="{A0048A3E-E56D-495C-B47B-A48060DEA683}">
      <dgm:prSet/>
      <dgm:spPr/>
      <dgm:t>
        <a:bodyPr/>
        <a:lstStyle/>
        <a:p>
          <a:endParaRPr lang="pt-BR"/>
        </a:p>
      </dgm:t>
    </dgm:pt>
    <dgm:pt modelId="{0AA01114-781B-4006-B0CF-5CE4193E84D5}" type="sibTrans" cxnId="{A0048A3E-E56D-495C-B47B-A48060DEA683}">
      <dgm:prSet/>
      <dgm:spPr/>
      <dgm:t>
        <a:bodyPr/>
        <a:lstStyle/>
        <a:p>
          <a:endParaRPr lang="pt-BR"/>
        </a:p>
      </dgm:t>
    </dgm:pt>
    <dgm:pt modelId="{5276F782-D7E8-4C36-BEAD-37BA944EBECB}">
      <dgm:prSet phldrT="[Texto]" custT="1"/>
      <dgm:sp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pPr algn="just"/>
          <a:r>
            <a:rPr lang="pt-BR" sz="2200" dirty="0"/>
            <a:t>Para dirigentes, conselho deliberativo, conselho fiscal, responsável pela gestão das aplicações dos recursos e comitê de investimentos, </a:t>
          </a:r>
          <a:r>
            <a:rPr lang="pt-BR" sz="2200" b="1" dirty="0"/>
            <a:t>independentemente da data de posse</a:t>
          </a:r>
          <a:r>
            <a:rPr lang="pt-BR" sz="2200" dirty="0"/>
            <a:t>.</a:t>
          </a:r>
        </a:p>
      </dgm:t>
    </dgm:pt>
    <dgm:pt modelId="{F328246A-577B-4249-8171-A3F1FCE5A1DA}" type="parTrans" cxnId="{92FE51C6-8A3A-40B3-A834-1E384ED2B179}">
      <dgm:prSet/>
      <dgm:spPr/>
      <dgm:t>
        <a:bodyPr/>
        <a:lstStyle/>
        <a:p>
          <a:endParaRPr lang="pt-BR"/>
        </a:p>
      </dgm:t>
    </dgm:pt>
    <dgm:pt modelId="{9659B576-7A93-464F-BEA5-0529F5003488}" type="sibTrans" cxnId="{92FE51C6-8A3A-40B3-A834-1E384ED2B179}">
      <dgm:prSet/>
      <dgm:spPr/>
      <dgm:t>
        <a:bodyPr/>
        <a:lstStyle/>
        <a:p>
          <a:endParaRPr lang="pt-BR"/>
        </a:p>
      </dgm:t>
    </dgm:pt>
    <dgm:pt modelId="{C0CD67A9-014F-42A8-A97D-4FFF9C2A32D5}" type="pres">
      <dgm:prSet presAssocID="{B6C6D850-F60B-4B03-BF0F-FCF149626F13}" presName="Name0" presStyleCnt="0">
        <dgm:presLayoutVars>
          <dgm:dir/>
          <dgm:animLvl val="lvl"/>
          <dgm:resizeHandles/>
        </dgm:presLayoutVars>
      </dgm:prSet>
      <dgm:spPr/>
    </dgm:pt>
    <dgm:pt modelId="{B19CFE8D-B013-40CA-85D0-BC6BE5943B5D}" type="pres">
      <dgm:prSet presAssocID="{58D7ADBD-7343-4176-8F3B-22278B6BDD87}" presName="linNode" presStyleCnt="0"/>
      <dgm:spPr/>
    </dgm:pt>
    <dgm:pt modelId="{9DCBC8D6-4EA2-4DF4-8B43-C233D6C287B7}" type="pres">
      <dgm:prSet presAssocID="{58D7ADBD-7343-4176-8F3B-22278B6BDD87}" presName="parentShp" presStyleLbl="node1" presStyleIdx="0" presStyleCnt="2">
        <dgm:presLayoutVars>
          <dgm:bulletEnabled val="1"/>
        </dgm:presLayoutVars>
      </dgm:prSet>
      <dgm:spPr/>
    </dgm:pt>
    <dgm:pt modelId="{0EA727CD-9C6E-4161-9318-D2133E236CEF}" type="pres">
      <dgm:prSet presAssocID="{58D7ADBD-7343-4176-8F3B-22278B6BDD87}" presName="childShp" presStyleLbl="bgAccFollowNode1" presStyleIdx="0" presStyleCnt="2">
        <dgm:presLayoutVars>
          <dgm:bulletEnabled val="1"/>
        </dgm:presLayoutVars>
      </dgm:prSet>
      <dgm:spPr/>
    </dgm:pt>
    <dgm:pt modelId="{C740EA28-3B8C-460C-B7A2-A999D264F99B}" type="pres">
      <dgm:prSet presAssocID="{4E5886F3-4F65-4C4B-BD6B-AA0B422D9A60}" presName="spacing" presStyleCnt="0"/>
      <dgm:spPr/>
    </dgm:pt>
    <dgm:pt modelId="{9861A382-EB14-4882-AAD7-4DD5AA65CA6E}" type="pres">
      <dgm:prSet presAssocID="{C9995B87-6DB6-436A-9E9C-32BB670086D2}" presName="linNode" presStyleCnt="0"/>
      <dgm:spPr/>
    </dgm:pt>
    <dgm:pt modelId="{7C338B07-4ABF-4D30-99F6-4E8CDAAD0134}" type="pres">
      <dgm:prSet presAssocID="{C9995B87-6DB6-436A-9E9C-32BB670086D2}" presName="parentShp" presStyleLbl="node1" presStyleIdx="1" presStyleCnt="2">
        <dgm:presLayoutVars>
          <dgm:bulletEnabled val="1"/>
        </dgm:presLayoutVars>
      </dgm:prSet>
      <dgm:spPr/>
    </dgm:pt>
    <dgm:pt modelId="{DF368B93-256C-4B08-B75C-F2B97135940A}" type="pres">
      <dgm:prSet presAssocID="{C9995B87-6DB6-436A-9E9C-32BB670086D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26567002-EE53-45A9-A1FA-D0E8FFAAEDBB}" type="presOf" srcId="{B6C6D850-F60B-4B03-BF0F-FCF149626F13}" destId="{C0CD67A9-014F-42A8-A97D-4FFF9C2A32D5}" srcOrd="0" destOrd="0" presId="urn:microsoft.com/office/officeart/2005/8/layout/vList6"/>
    <dgm:cxn modelId="{E70C8709-23CD-4FCE-A237-41049D058941}" type="presOf" srcId="{C9995B87-6DB6-436A-9E9C-32BB670086D2}" destId="{7C338B07-4ABF-4D30-99F6-4E8CDAAD0134}" srcOrd="0" destOrd="0" presId="urn:microsoft.com/office/officeart/2005/8/layout/vList6"/>
    <dgm:cxn modelId="{4EA20238-2217-483A-A04A-6F6607AAA4A7}" type="presOf" srcId="{5276F782-D7E8-4C36-BEAD-37BA944EBECB}" destId="{0EA727CD-9C6E-4161-9318-D2133E236CEF}" srcOrd="0" destOrd="0" presId="urn:microsoft.com/office/officeart/2005/8/layout/vList6"/>
    <dgm:cxn modelId="{A0048A3E-E56D-495C-B47B-A48060DEA683}" srcId="{C9995B87-6DB6-436A-9E9C-32BB670086D2}" destId="{6ADD5795-B318-4AB9-BF9C-6637563B707E}" srcOrd="1" destOrd="0" parTransId="{3C92BBA7-2212-426A-977B-4B4E68227A35}" sibTransId="{0AA01114-781B-4006-B0CF-5CE4193E84D5}"/>
    <dgm:cxn modelId="{6C209250-FF50-47A7-85D0-1D00DCA23B05}" type="presOf" srcId="{46C5202F-95A5-4F51-88FC-36610C8A834B}" destId="{DF368B93-256C-4B08-B75C-F2B97135940A}" srcOrd="0" destOrd="0" presId="urn:microsoft.com/office/officeart/2005/8/layout/vList6"/>
    <dgm:cxn modelId="{802D7E55-5574-488C-9C59-0D008B70D4D5}" type="presOf" srcId="{58D7ADBD-7343-4176-8F3B-22278B6BDD87}" destId="{9DCBC8D6-4EA2-4DF4-8B43-C233D6C287B7}" srcOrd="0" destOrd="0" presId="urn:microsoft.com/office/officeart/2005/8/layout/vList6"/>
    <dgm:cxn modelId="{ADFE8292-E3ED-4D38-BAAB-FF2D25CEE27B}" srcId="{C9995B87-6DB6-436A-9E9C-32BB670086D2}" destId="{46C5202F-95A5-4F51-88FC-36610C8A834B}" srcOrd="0" destOrd="0" parTransId="{6143818C-CC1D-4161-94F8-0881ECBC6F99}" sibTransId="{A85C80B9-5E30-42DC-9D59-BDCD1979A42C}"/>
    <dgm:cxn modelId="{92FE51C6-8A3A-40B3-A834-1E384ED2B179}" srcId="{58D7ADBD-7343-4176-8F3B-22278B6BDD87}" destId="{5276F782-D7E8-4C36-BEAD-37BA944EBECB}" srcOrd="0" destOrd="0" parTransId="{F328246A-577B-4249-8171-A3F1FCE5A1DA}" sibTransId="{9659B576-7A93-464F-BEA5-0529F5003488}"/>
    <dgm:cxn modelId="{EFB23DF2-4FAF-42A5-A704-1100A2A78A42}" type="presOf" srcId="{6ADD5795-B318-4AB9-BF9C-6637563B707E}" destId="{DF368B93-256C-4B08-B75C-F2B97135940A}" srcOrd="0" destOrd="1" presId="urn:microsoft.com/office/officeart/2005/8/layout/vList6"/>
    <dgm:cxn modelId="{21A85FF8-D351-46BC-9899-1BECBEC018C0}" srcId="{B6C6D850-F60B-4B03-BF0F-FCF149626F13}" destId="{C9995B87-6DB6-436A-9E9C-32BB670086D2}" srcOrd="1" destOrd="0" parTransId="{3BE3DAA8-88D1-455A-8B60-6CB14737224A}" sibTransId="{85656CFF-0C65-4936-B52A-3AFD64D5DB72}"/>
    <dgm:cxn modelId="{D299A0F9-A902-42D1-BBDC-C633FD9B1924}" srcId="{B6C6D850-F60B-4B03-BF0F-FCF149626F13}" destId="{58D7ADBD-7343-4176-8F3B-22278B6BDD87}" srcOrd="0" destOrd="0" parTransId="{3F345CC6-3A3C-4B1F-B25E-813336DCEC64}" sibTransId="{4E5886F3-4F65-4C4B-BD6B-AA0B422D9A60}"/>
    <dgm:cxn modelId="{8213A5E9-5D46-46E0-B985-EC99C554DF76}" type="presParOf" srcId="{C0CD67A9-014F-42A8-A97D-4FFF9C2A32D5}" destId="{B19CFE8D-B013-40CA-85D0-BC6BE5943B5D}" srcOrd="0" destOrd="0" presId="urn:microsoft.com/office/officeart/2005/8/layout/vList6"/>
    <dgm:cxn modelId="{A4EEF3D2-AB3F-448D-9454-2A2A72D223C7}" type="presParOf" srcId="{B19CFE8D-B013-40CA-85D0-BC6BE5943B5D}" destId="{9DCBC8D6-4EA2-4DF4-8B43-C233D6C287B7}" srcOrd="0" destOrd="0" presId="urn:microsoft.com/office/officeart/2005/8/layout/vList6"/>
    <dgm:cxn modelId="{D7EBEF60-52AE-4249-A1EF-EECB9455EB8E}" type="presParOf" srcId="{B19CFE8D-B013-40CA-85D0-BC6BE5943B5D}" destId="{0EA727CD-9C6E-4161-9318-D2133E236CEF}" srcOrd="1" destOrd="0" presId="urn:microsoft.com/office/officeart/2005/8/layout/vList6"/>
    <dgm:cxn modelId="{F20D5912-A7D7-46BE-9BD5-54EC63D285B4}" type="presParOf" srcId="{C0CD67A9-014F-42A8-A97D-4FFF9C2A32D5}" destId="{C740EA28-3B8C-460C-B7A2-A999D264F99B}" srcOrd="1" destOrd="0" presId="urn:microsoft.com/office/officeart/2005/8/layout/vList6"/>
    <dgm:cxn modelId="{7B7055FF-34C1-4464-B93A-A06B23ADBD99}" type="presParOf" srcId="{C0CD67A9-014F-42A8-A97D-4FFF9C2A32D5}" destId="{9861A382-EB14-4882-AAD7-4DD5AA65CA6E}" srcOrd="2" destOrd="0" presId="urn:microsoft.com/office/officeart/2005/8/layout/vList6"/>
    <dgm:cxn modelId="{B1E3F42F-1999-463D-B951-B287F6856D21}" type="presParOf" srcId="{9861A382-EB14-4882-AAD7-4DD5AA65CA6E}" destId="{7C338B07-4ABF-4D30-99F6-4E8CDAAD0134}" srcOrd="0" destOrd="0" presId="urn:microsoft.com/office/officeart/2005/8/layout/vList6"/>
    <dgm:cxn modelId="{3B75D91E-689F-4CE8-8855-269980102429}" type="presParOf" srcId="{9861A382-EB14-4882-AAD7-4DD5AA65CA6E}" destId="{DF368B93-256C-4B08-B75C-F2B97135940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0D05817-2FA7-48B6-B556-9ACD1BD91A0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DACE14C-C9F3-4CEC-A114-06068D4E07E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800" b="1" dirty="0">
              <a:solidFill>
                <a:schemeClr val="tx1"/>
              </a:solidFill>
              <a:highlight>
                <a:srgbClr val="FFFF00"/>
              </a:highlight>
            </a:rPr>
            <a:t>Obtida até 31/12/2025</a:t>
          </a:r>
        </a:p>
      </dgm:t>
    </dgm:pt>
    <dgm:pt modelId="{EDF176FE-22EB-4484-AB25-FE6E96F8A4B8}" type="parTrans" cxnId="{7D900AD4-43EC-4D0E-B44F-5FC0B02EB852}">
      <dgm:prSet/>
      <dgm:spPr/>
      <dgm:t>
        <a:bodyPr/>
        <a:lstStyle/>
        <a:p>
          <a:endParaRPr lang="pt-BR"/>
        </a:p>
      </dgm:t>
    </dgm:pt>
    <dgm:pt modelId="{142562C9-EE72-4282-B420-4AEBBBE4CBA2}" type="sibTrans" cxnId="{7D900AD4-43EC-4D0E-B44F-5FC0B02EB852}">
      <dgm:prSet/>
      <dgm:spPr/>
      <dgm:t>
        <a:bodyPr/>
        <a:lstStyle/>
        <a:p>
          <a:endParaRPr lang="pt-BR"/>
        </a:p>
      </dgm:t>
    </dgm:pt>
    <dgm:pt modelId="{49078D8D-887E-4A87-8717-9FA796EC3CA0}">
      <dgm:prSet phldrT="[Texto]" custT="1"/>
      <dgm:spPr/>
      <dgm:t>
        <a:bodyPr/>
        <a:lstStyle/>
        <a:p>
          <a:pPr algn="just"/>
          <a:r>
            <a:rPr lang="pt-BR" sz="2200" b="1" dirty="0"/>
            <a:t>Deliberada a prorrogação do prazo (de 31/12/2023 para </a:t>
          </a:r>
          <a:r>
            <a:rPr lang="pt-BR" sz="2200" b="1"/>
            <a:t>31/12/2025) </a:t>
          </a:r>
          <a:r>
            <a:rPr lang="pt-BR" sz="2200" b="1" dirty="0"/>
            <a:t>no CNRPS do dia 02/04/2024;</a:t>
          </a:r>
        </a:p>
      </dgm:t>
    </dgm:pt>
    <dgm:pt modelId="{631479B3-7B89-486A-9632-595017838A58}" type="parTrans" cxnId="{98DFA058-04ED-42B2-BB55-A507D10C07FA}">
      <dgm:prSet/>
      <dgm:spPr/>
      <dgm:t>
        <a:bodyPr/>
        <a:lstStyle/>
        <a:p>
          <a:endParaRPr lang="pt-BR"/>
        </a:p>
      </dgm:t>
    </dgm:pt>
    <dgm:pt modelId="{08BF2798-32EF-4CA0-93FC-45848998894C}" type="sibTrans" cxnId="{98DFA058-04ED-42B2-BB55-A507D10C07FA}">
      <dgm:prSet/>
      <dgm:spPr/>
      <dgm:t>
        <a:bodyPr/>
        <a:lstStyle/>
        <a:p>
          <a:endParaRPr lang="pt-BR"/>
        </a:p>
      </dgm:t>
    </dgm:pt>
    <dgm:pt modelId="{39D448A8-7AFC-4051-AED2-59F4BF7DE5CD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800" b="1" dirty="0">
              <a:solidFill>
                <a:schemeClr val="tx1"/>
              </a:solidFill>
            </a:rPr>
            <a:t>Validade de 4 anos</a:t>
          </a:r>
        </a:p>
      </dgm:t>
    </dgm:pt>
    <dgm:pt modelId="{BFB499DA-6372-47FE-B303-1CDDEFACF173}" type="parTrans" cxnId="{F06E1A2D-8C18-4FC0-8866-5F89E0243273}">
      <dgm:prSet/>
      <dgm:spPr/>
      <dgm:t>
        <a:bodyPr/>
        <a:lstStyle/>
        <a:p>
          <a:endParaRPr lang="pt-BR"/>
        </a:p>
      </dgm:t>
    </dgm:pt>
    <dgm:pt modelId="{6E96B566-7D3D-44B3-A028-A9906C909F62}" type="sibTrans" cxnId="{F06E1A2D-8C18-4FC0-8866-5F89E0243273}">
      <dgm:prSet/>
      <dgm:spPr/>
      <dgm:t>
        <a:bodyPr/>
        <a:lstStyle/>
        <a:p>
          <a:endParaRPr lang="pt-BR"/>
        </a:p>
      </dgm:t>
    </dgm:pt>
    <dgm:pt modelId="{BC32EE49-8730-4539-9CB8-C55025163C2F}">
      <dgm:prSet phldrT="[Texto]" custT="1"/>
      <dgm:spPr/>
      <dgm:t>
        <a:bodyPr/>
        <a:lstStyle/>
        <a:p>
          <a:pPr algn="just"/>
          <a:r>
            <a:rPr lang="pt-BR" sz="2000" b="1" dirty="0"/>
            <a:t>Estará  habilitado, ainda que seja exigida certificação intermediária ou avançada;</a:t>
          </a:r>
        </a:p>
      </dgm:t>
    </dgm:pt>
    <dgm:pt modelId="{8F4DD4F7-D858-4BE5-986B-20EC73E979A4}" type="parTrans" cxnId="{913B2F51-1275-4E80-874B-3078D25ABAE0}">
      <dgm:prSet/>
      <dgm:spPr/>
      <dgm:t>
        <a:bodyPr/>
        <a:lstStyle/>
        <a:p>
          <a:endParaRPr lang="pt-BR"/>
        </a:p>
      </dgm:t>
    </dgm:pt>
    <dgm:pt modelId="{F60A76BD-D06C-4650-AF6B-19676D08F8E6}" type="sibTrans" cxnId="{913B2F51-1275-4E80-874B-3078D25ABAE0}">
      <dgm:prSet/>
      <dgm:spPr/>
      <dgm:t>
        <a:bodyPr/>
        <a:lstStyle/>
        <a:p>
          <a:endParaRPr lang="pt-BR"/>
        </a:p>
      </dgm:t>
    </dgm:pt>
    <dgm:pt modelId="{20447125-6C6A-4F2B-A69C-1CCDD46497E0}">
      <dgm:prSet phldrT="[Texto]" custT="1"/>
      <dgm:spPr/>
      <dgm:t>
        <a:bodyPr/>
        <a:lstStyle/>
        <a:p>
          <a:pPr algn="just"/>
          <a:r>
            <a:rPr lang="pt-BR" sz="2000" b="1" dirty="0"/>
            <a:t>Conteúdo programático mais reduzido e aproveitamento de 50%.</a:t>
          </a:r>
        </a:p>
      </dgm:t>
    </dgm:pt>
    <dgm:pt modelId="{1413725D-B4FA-408A-A5BC-2506EBC56E20}" type="parTrans" cxnId="{059B0752-CF2B-4A2F-A062-8608C705DB83}">
      <dgm:prSet/>
      <dgm:spPr/>
      <dgm:t>
        <a:bodyPr/>
        <a:lstStyle/>
        <a:p>
          <a:endParaRPr lang="pt-BR"/>
        </a:p>
      </dgm:t>
    </dgm:pt>
    <dgm:pt modelId="{0E37DF41-5552-46C9-AF41-4A3325009FC2}" type="sibTrans" cxnId="{059B0752-CF2B-4A2F-A062-8608C705DB83}">
      <dgm:prSet/>
      <dgm:spPr/>
      <dgm:t>
        <a:bodyPr/>
        <a:lstStyle/>
        <a:p>
          <a:endParaRPr lang="pt-BR"/>
        </a:p>
      </dgm:t>
    </dgm:pt>
    <dgm:pt modelId="{92AFF22A-8857-4844-A227-52A993E641B7}">
      <dgm:prSet phldrT="[Texto]" custT="1"/>
      <dgm:spPr/>
      <dgm:t>
        <a:bodyPr/>
        <a:lstStyle/>
        <a:p>
          <a:pPr algn="just"/>
          <a:r>
            <a:rPr lang="pt-BR" sz="2200" b="1" dirty="0"/>
            <a:t>Será normatizado na Portaria MTP nº 1.467/2022.</a:t>
          </a:r>
        </a:p>
      </dgm:t>
    </dgm:pt>
    <dgm:pt modelId="{FD5BB121-6CDB-4B74-A928-B3D02461253A}" type="parTrans" cxnId="{823FC448-42F3-408B-9436-0FE4B6E8A75F}">
      <dgm:prSet/>
      <dgm:spPr/>
    </dgm:pt>
    <dgm:pt modelId="{DF348169-EF10-4B38-846A-8D8FE04EDF07}" type="sibTrans" cxnId="{823FC448-42F3-408B-9436-0FE4B6E8A75F}">
      <dgm:prSet/>
      <dgm:spPr/>
    </dgm:pt>
    <dgm:pt modelId="{8CC15F1F-F3A2-4A5C-8AEC-55B3C66DA647}" type="pres">
      <dgm:prSet presAssocID="{E0D05817-2FA7-48B6-B556-9ACD1BD91A03}" presName="rootnode" presStyleCnt="0">
        <dgm:presLayoutVars>
          <dgm:chMax/>
          <dgm:chPref/>
          <dgm:dir/>
          <dgm:animLvl val="lvl"/>
        </dgm:presLayoutVars>
      </dgm:prSet>
      <dgm:spPr/>
    </dgm:pt>
    <dgm:pt modelId="{3F958309-2E95-43D9-967D-7AB098FF3E4F}" type="pres">
      <dgm:prSet presAssocID="{4DACE14C-C9F3-4CEC-A114-06068D4E07E2}" presName="composite" presStyleCnt="0"/>
      <dgm:spPr/>
    </dgm:pt>
    <dgm:pt modelId="{ABB60A87-A7EA-43CC-9F80-95E6D0CE5287}" type="pres">
      <dgm:prSet presAssocID="{4DACE14C-C9F3-4CEC-A114-06068D4E07E2}" presName="bentUpArrow1" presStyleLbl="alignImgPlace1" presStyleIdx="0" presStyleCnt="1"/>
      <dgm:spPr/>
    </dgm:pt>
    <dgm:pt modelId="{527ADECD-F2B3-4ADD-9ADC-B1898ADEEBDA}" type="pres">
      <dgm:prSet presAssocID="{4DACE14C-C9F3-4CEC-A114-06068D4E07E2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408FC18B-2135-418E-8A49-77D47C40FBA7}" type="pres">
      <dgm:prSet presAssocID="{4DACE14C-C9F3-4CEC-A114-06068D4E07E2}" presName="ChildText" presStyleLbl="revTx" presStyleIdx="0" presStyleCnt="2" custScaleX="312610" custLinFactX="28085" custLinFactNeighborX="100000">
        <dgm:presLayoutVars>
          <dgm:chMax val="0"/>
          <dgm:chPref val="0"/>
          <dgm:bulletEnabled val="1"/>
        </dgm:presLayoutVars>
      </dgm:prSet>
      <dgm:spPr/>
    </dgm:pt>
    <dgm:pt modelId="{CAD0BBFF-22CE-434E-88C3-70573C611700}" type="pres">
      <dgm:prSet presAssocID="{142562C9-EE72-4282-B420-4AEBBBE4CBA2}" presName="sibTrans" presStyleCnt="0"/>
      <dgm:spPr/>
    </dgm:pt>
    <dgm:pt modelId="{29A99430-25CD-4DE3-9455-FD72DC84A621}" type="pres">
      <dgm:prSet presAssocID="{39D448A8-7AFC-4051-AED2-59F4BF7DE5CD}" presName="composite" presStyleCnt="0"/>
      <dgm:spPr/>
    </dgm:pt>
    <dgm:pt modelId="{EA4FD6FF-51FD-4826-A1EB-2DE0818F4AA5}" type="pres">
      <dgm:prSet presAssocID="{39D448A8-7AFC-4051-AED2-59F4BF7DE5CD}" presName="ParentText" presStyleLbl="node1" presStyleIdx="1" presStyleCnt="2" custLinFactNeighborX="-21930" custLinFactNeighborY="-10571">
        <dgm:presLayoutVars>
          <dgm:chMax val="1"/>
          <dgm:chPref val="1"/>
          <dgm:bulletEnabled val="1"/>
        </dgm:presLayoutVars>
      </dgm:prSet>
      <dgm:spPr/>
    </dgm:pt>
    <dgm:pt modelId="{820970C9-EE55-46F7-B81B-55647F34663B}" type="pres">
      <dgm:prSet presAssocID="{39D448A8-7AFC-4051-AED2-59F4BF7DE5CD}" presName="FinalChildText" presStyleLbl="revTx" presStyleIdx="1" presStyleCnt="2" custScaleX="130079" custScaleY="122798">
        <dgm:presLayoutVars>
          <dgm:chMax val="0"/>
          <dgm:chPref val="0"/>
          <dgm:bulletEnabled val="1"/>
        </dgm:presLayoutVars>
      </dgm:prSet>
      <dgm:spPr/>
    </dgm:pt>
  </dgm:ptLst>
  <dgm:cxnLst>
    <dgm:cxn modelId="{6F425E2B-DFF4-4367-82B3-026A89DF2C42}" type="presOf" srcId="{92AFF22A-8857-4844-A227-52A993E641B7}" destId="{408FC18B-2135-418E-8A49-77D47C40FBA7}" srcOrd="0" destOrd="1" presId="urn:microsoft.com/office/officeart/2005/8/layout/StepDownProcess"/>
    <dgm:cxn modelId="{F06E1A2D-8C18-4FC0-8866-5F89E0243273}" srcId="{E0D05817-2FA7-48B6-B556-9ACD1BD91A03}" destId="{39D448A8-7AFC-4051-AED2-59F4BF7DE5CD}" srcOrd="1" destOrd="0" parTransId="{BFB499DA-6372-47FE-B303-1CDDEFACF173}" sibTransId="{6E96B566-7D3D-44B3-A028-A9906C909F62}"/>
    <dgm:cxn modelId="{E2677A31-6B54-47FE-9319-88F656127CA7}" type="presOf" srcId="{49078D8D-887E-4A87-8717-9FA796EC3CA0}" destId="{408FC18B-2135-418E-8A49-77D47C40FBA7}" srcOrd="0" destOrd="0" presId="urn:microsoft.com/office/officeart/2005/8/layout/StepDownProcess"/>
    <dgm:cxn modelId="{823FC448-42F3-408B-9436-0FE4B6E8A75F}" srcId="{4DACE14C-C9F3-4CEC-A114-06068D4E07E2}" destId="{92AFF22A-8857-4844-A227-52A993E641B7}" srcOrd="1" destOrd="0" parTransId="{FD5BB121-6CDB-4B74-A928-B3D02461253A}" sibTransId="{DF348169-EF10-4B38-846A-8D8FE04EDF07}"/>
    <dgm:cxn modelId="{913B2F51-1275-4E80-874B-3078D25ABAE0}" srcId="{39D448A8-7AFC-4051-AED2-59F4BF7DE5CD}" destId="{BC32EE49-8730-4539-9CB8-C55025163C2F}" srcOrd="0" destOrd="0" parTransId="{8F4DD4F7-D858-4BE5-986B-20EC73E979A4}" sibTransId="{F60A76BD-D06C-4650-AF6B-19676D08F8E6}"/>
    <dgm:cxn modelId="{059B0752-CF2B-4A2F-A062-8608C705DB83}" srcId="{39D448A8-7AFC-4051-AED2-59F4BF7DE5CD}" destId="{20447125-6C6A-4F2B-A69C-1CCDD46497E0}" srcOrd="1" destOrd="0" parTransId="{1413725D-B4FA-408A-A5BC-2506EBC56E20}" sibTransId="{0E37DF41-5552-46C9-AF41-4A3325009FC2}"/>
    <dgm:cxn modelId="{98DFA058-04ED-42B2-BB55-A507D10C07FA}" srcId="{4DACE14C-C9F3-4CEC-A114-06068D4E07E2}" destId="{49078D8D-887E-4A87-8717-9FA796EC3CA0}" srcOrd="0" destOrd="0" parTransId="{631479B3-7B89-486A-9632-595017838A58}" sibTransId="{08BF2798-32EF-4CA0-93FC-45848998894C}"/>
    <dgm:cxn modelId="{5F69D9A3-2AFA-40A3-9777-2521C15F7C35}" type="presOf" srcId="{BC32EE49-8730-4539-9CB8-C55025163C2F}" destId="{820970C9-EE55-46F7-B81B-55647F34663B}" srcOrd="0" destOrd="0" presId="urn:microsoft.com/office/officeart/2005/8/layout/StepDownProcess"/>
    <dgm:cxn modelId="{B1FEEFA4-C170-4BD1-8918-73C7C21D5297}" type="presOf" srcId="{4DACE14C-C9F3-4CEC-A114-06068D4E07E2}" destId="{527ADECD-F2B3-4ADD-9ADC-B1898ADEEBDA}" srcOrd="0" destOrd="0" presId="urn:microsoft.com/office/officeart/2005/8/layout/StepDownProcess"/>
    <dgm:cxn modelId="{B54331AD-B366-4CE5-97C7-DB0A667F00B8}" type="presOf" srcId="{39D448A8-7AFC-4051-AED2-59F4BF7DE5CD}" destId="{EA4FD6FF-51FD-4826-A1EB-2DE0818F4AA5}" srcOrd="0" destOrd="0" presId="urn:microsoft.com/office/officeart/2005/8/layout/StepDownProcess"/>
    <dgm:cxn modelId="{BADCCDBF-FCDA-4448-96D6-E4EC77A21A06}" type="presOf" srcId="{E0D05817-2FA7-48B6-B556-9ACD1BD91A03}" destId="{8CC15F1F-F3A2-4A5C-8AEC-55B3C66DA647}" srcOrd="0" destOrd="0" presId="urn:microsoft.com/office/officeart/2005/8/layout/StepDownProcess"/>
    <dgm:cxn modelId="{7D900AD4-43EC-4D0E-B44F-5FC0B02EB852}" srcId="{E0D05817-2FA7-48B6-B556-9ACD1BD91A03}" destId="{4DACE14C-C9F3-4CEC-A114-06068D4E07E2}" srcOrd="0" destOrd="0" parTransId="{EDF176FE-22EB-4484-AB25-FE6E96F8A4B8}" sibTransId="{142562C9-EE72-4282-B420-4AEBBBE4CBA2}"/>
    <dgm:cxn modelId="{49CDFFEF-21D2-4BB9-A0CF-44879693DA6D}" type="presOf" srcId="{20447125-6C6A-4F2B-A69C-1CCDD46497E0}" destId="{820970C9-EE55-46F7-B81B-55647F34663B}" srcOrd="0" destOrd="1" presId="urn:microsoft.com/office/officeart/2005/8/layout/StepDownProcess"/>
    <dgm:cxn modelId="{4D379B0F-C229-4E0D-8875-3389F858947C}" type="presParOf" srcId="{8CC15F1F-F3A2-4A5C-8AEC-55B3C66DA647}" destId="{3F958309-2E95-43D9-967D-7AB098FF3E4F}" srcOrd="0" destOrd="0" presId="urn:microsoft.com/office/officeart/2005/8/layout/StepDownProcess"/>
    <dgm:cxn modelId="{1641AAC4-3068-496B-AB88-B098800C57D5}" type="presParOf" srcId="{3F958309-2E95-43D9-967D-7AB098FF3E4F}" destId="{ABB60A87-A7EA-43CC-9F80-95E6D0CE5287}" srcOrd="0" destOrd="0" presId="urn:microsoft.com/office/officeart/2005/8/layout/StepDownProcess"/>
    <dgm:cxn modelId="{EBB55176-4670-4A2D-993A-D988DD4C47FD}" type="presParOf" srcId="{3F958309-2E95-43D9-967D-7AB098FF3E4F}" destId="{527ADECD-F2B3-4ADD-9ADC-B1898ADEEBDA}" srcOrd="1" destOrd="0" presId="urn:microsoft.com/office/officeart/2005/8/layout/StepDownProcess"/>
    <dgm:cxn modelId="{E2E98113-8195-4DF3-849F-27B2A82661D8}" type="presParOf" srcId="{3F958309-2E95-43D9-967D-7AB098FF3E4F}" destId="{408FC18B-2135-418E-8A49-77D47C40FBA7}" srcOrd="2" destOrd="0" presId="urn:microsoft.com/office/officeart/2005/8/layout/StepDownProcess"/>
    <dgm:cxn modelId="{75867060-4306-4B3F-AD25-BDFCFD4E88D4}" type="presParOf" srcId="{8CC15F1F-F3A2-4A5C-8AEC-55B3C66DA647}" destId="{CAD0BBFF-22CE-434E-88C3-70573C611700}" srcOrd="1" destOrd="0" presId="urn:microsoft.com/office/officeart/2005/8/layout/StepDownProcess"/>
    <dgm:cxn modelId="{79BC5296-2ED9-4B90-A93B-302D7E95FAFA}" type="presParOf" srcId="{8CC15F1F-F3A2-4A5C-8AEC-55B3C66DA647}" destId="{29A99430-25CD-4DE3-9455-FD72DC84A621}" srcOrd="2" destOrd="0" presId="urn:microsoft.com/office/officeart/2005/8/layout/StepDownProcess"/>
    <dgm:cxn modelId="{393C1A06-51E4-4B79-9FB0-8817AF981E2C}" type="presParOf" srcId="{29A99430-25CD-4DE3-9455-FD72DC84A621}" destId="{EA4FD6FF-51FD-4826-A1EB-2DE0818F4AA5}" srcOrd="0" destOrd="0" presId="urn:microsoft.com/office/officeart/2005/8/layout/StepDownProcess"/>
    <dgm:cxn modelId="{727C47D5-4A28-46B5-936C-0B0EA64A94B4}" type="presParOf" srcId="{29A99430-25CD-4DE3-9455-FD72DC84A621}" destId="{820970C9-EE55-46F7-B81B-55647F34663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0D05817-2FA7-48B6-B556-9ACD1BD91A0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DACE14C-C9F3-4CEC-A114-06068D4E07E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800" b="1" dirty="0">
              <a:solidFill>
                <a:schemeClr val="tx1"/>
              </a:solidFill>
            </a:rPr>
            <a:t>Obtida até 31/03/2022</a:t>
          </a:r>
        </a:p>
      </dgm:t>
    </dgm:pt>
    <dgm:pt modelId="{EDF176FE-22EB-4484-AB25-FE6E96F8A4B8}" type="parTrans" cxnId="{7D900AD4-43EC-4D0E-B44F-5FC0B02EB852}">
      <dgm:prSet/>
      <dgm:spPr/>
      <dgm:t>
        <a:bodyPr/>
        <a:lstStyle/>
        <a:p>
          <a:endParaRPr lang="pt-BR"/>
        </a:p>
      </dgm:t>
    </dgm:pt>
    <dgm:pt modelId="{142562C9-EE72-4282-B420-4AEBBBE4CBA2}" type="sibTrans" cxnId="{7D900AD4-43EC-4D0E-B44F-5FC0B02EB852}">
      <dgm:prSet/>
      <dgm:spPr/>
      <dgm:t>
        <a:bodyPr/>
        <a:lstStyle/>
        <a:p>
          <a:endParaRPr lang="pt-BR"/>
        </a:p>
      </dgm:t>
    </dgm:pt>
    <dgm:pt modelId="{49078D8D-887E-4A87-8717-9FA796EC3CA0}">
      <dgm:prSet phldrT="[Texto]" custT="1"/>
      <dgm:spPr/>
      <dgm:t>
        <a:bodyPr/>
        <a:lstStyle/>
        <a:p>
          <a:pPr algn="just"/>
          <a:r>
            <a:rPr lang="pt-BR" sz="2000" b="1" u="none" dirty="0"/>
            <a:t>Atuais Profissionais ou novos empossados</a:t>
          </a:r>
        </a:p>
      </dgm:t>
    </dgm:pt>
    <dgm:pt modelId="{631479B3-7B89-486A-9632-595017838A58}" type="parTrans" cxnId="{98DFA058-04ED-42B2-BB55-A507D10C07FA}">
      <dgm:prSet/>
      <dgm:spPr/>
      <dgm:t>
        <a:bodyPr/>
        <a:lstStyle/>
        <a:p>
          <a:endParaRPr lang="pt-BR"/>
        </a:p>
      </dgm:t>
    </dgm:pt>
    <dgm:pt modelId="{08BF2798-32EF-4CA0-93FC-45848998894C}" type="sibTrans" cxnId="{98DFA058-04ED-42B2-BB55-A507D10C07FA}">
      <dgm:prSet/>
      <dgm:spPr/>
      <dgm:t>
        <a:bodyPr/>
        <a:lstStyle/>
        <a:p>
          <a:endParaRPr lang="pt-BR"/>
        </a:p>
      </dgm:t>
    </dgm:pt>
    <dgm:pt modelId="{39D448A8-7AFC-4051-AED2-59F4BF7DE5CD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800" b="1" dirty="0">
              <a:solidFill>
                <a:schemeClr val="tx1"/>
              </a:solidFill>
            </a:rPr>
            <a:t>Válida durante prazo de vigência</a:t>
          </a:r>
        </a:p>
      </dgm:t>
    </dgm:pt>
    <dgm:pt modelId="{BFB499DA-6372-47FE-B303-1CDDEFACF173}" type="parTrans" cxnId="{F06E1A2D-8C18-4FC0-8866-5F89E0243273}">
      <dgm:prSet/>
      <dgm:spPr/>
      <dgm:t>
        <a:bodyPr/>
        <a:lstStyle/>
        <a:p>
          <a:endParaRPr lang="pt-BR"/>
        </a:p>
      </dgm:t>
    </dgm:pt>
    <dgm:pt modelId="{6E96B566-7D3D-44B3-A028-A9906C909F62}" type="sibTrans" cxnId="{F06E1A2D-8C18-4FC0-8866-5F89E0243273}">
      <dgm:prSet/>
      <dgm:spPr/>
      <dgm:t>
        <a:bodyPr/>
        <a:lstStyle/>
        <a:p>
          <a:endParaRPr lang="pt-BR"/>
        </a:p>
      </dgm:t>
    </dgm:pt>
    <dgm:pt modelId="{BC32EE49-8730-4539-9CB8-C55025163C2F}">
      <dgm:prSet phldrT="[Texto]" custT="1"/>
      <dgm:spPr/>
      <dgm:t>
        <a:bodyPr/>
        <a:lstStyle/>
        <a:p>
          <a:pPr algn="just"/>
          <a:r>
            <a:rPr lang="pt-BR" sz="2000" b="1" dirty="0"/>
            <a:t>Em todas as situações de exigência de certificação básica, intermediária ou avançada;</a:t>
          </a:r>
        </a:p>
      </dgm:t>
    </dgm:pt>
    <dgm:pt modelId="{8F4DD4F7-D858-4BE5-986B-20EC73E979A4}" type="parTrans" cxnId="{913B2F51-1275-4E80-874B-3078D25ABAE0}">
      <dgm:prSet/>
      <dgm:spPr/>
      <dgm:t>
        <a:bodyPr/>
        <a:lstStyle/>
        <a:p>
          <a:endParaRPr lang="pt-BR"/>
        </a:p>
      </dgm:t>
    </dgm:pt>
    <dgm:pt modelId="{F60A76BD-D06C-4650-AF6B-19676D08F8E6}" type="sibTrans" cxnId="{913B2F51-1275-4E80-874B-3078D25ABAE0}">
      <dgm:prSet/>
      <dgm:spPr/>
      <dgm:t>
        <a:bodyPr/>
        <a:lstStyle/>
        <a:p>
          <a:endParaRPr lang="pt-BR"/>
        </a:p>
      </dgm:t>
    </dgm:pt>
    <dgm:pt modelId="{ACC29884-DFD4-4EAA-9593-4BC8DB6C7610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2800" b="1" dirty="0">
              <a:solidFill>
                <a:schemeClr val="tx1"/>
              </a:solidFill>
              <a:highlight>
                <a:srgbClr val="FFFF00"/>
              </a:highlight>
            </a:rPr>
            <a:t>Certificação Básica até 31/12/2025</a:t>
          </a:r>
        </a:p>
      </dgm:t>
    </dgm:pt>
    <dgm:pt modelId="{9BD18B3F-2685-4F53-9D99-97BB1C90A32C}" type="parTrans" cxnId="{8B5BE145-C087-42E7-B51E-62F568928B92}">
      <dgm:prSet/>
      <dgm:spPr/>
      <dgm:t>
        <a:bodyPr/>
        <a:lstStyle/>
        <a:p>
          <a:endParaRPr lang="pt-BR"/>
        </a:p>
      </dgm:t>
    </dgm:pt>
    <dgm:pt modelId="{397B0035-1091-47FB-B6F1-04E501B1D4F4}" type="sibTrans" cxnId="{8B5BE145-C087-42E7-B51E-62F568928B92}">
      <dgm:prSet/>
      <dgm:spPr/>
      <dgm:t>
        <a:bodyPr/>
        <a:lstStyle/>
        <a:p>
          <a:endParaRPr lang="pt-BR"/>
        </a:p>
      </dgm:t>
    </dgm:pt>
    <dgm:pt modelId="{F968A2C8-8718-457C-95D5-00E21DF7BCE1}">
      <dgm:prSet phldrT="[Texto]" custT="1"/>
      <dgm:spPr/>
      <dgm:t>
        <a:bodyPr/>
        <a:lstStyle/>
        <a:p>
          <a:pPr algn="just"/>
          <a:r>
            <a:rPr lang="pt-BR" sz="2000" b="1" dirty="0"/>
            <a:t>Estará habilitado por mais 4 anos, ainda que seja exigida certificação intermediária ou avançada.</a:t>
          </a:r>
        </a:p>
      </dgm:t>
    </dgm:pt>
    <dgm:pt modelId="{4C1B492B-255F-471F-9322-65CBC9B99B3B}" type="parTrans" cxnId="{A4EF0B04-5744-49DA-A1DB-B6FB59D3C02A}">
      <dgm:prSet/>
      <dgm:spPr/>
      <dgm:t>
        <a:bodyPr/>
        <a:lstStyle/>
        <a:p>
          <a:endParaRPr lang="pt-BR"/>
        </a:p>
      </dgm:t>
    </dgm:pt>
    <dgm:pt modelId="{FE166131-5C80-4C0F-A4AF-FEC297E35B2D}" type="sibTrans" cxnId="{A4EF0B04-5744-49DA-A1DB-B6FB59D3C02A}">
      <dgm:prSet/>
      <dgm:spPr/>
      <dgm:t>
        <a:bodyPr/>
        <a:lstStyle/>
        <a:p>
          <a:endParaRPr lang="pt-BR"/>
        </a:p>
      </dgm:t>
    </dgm:pt>
    <dgm:pt modelId="{5008EB3E-2287-4CFD-B29C-28A3D2B264DC}">
      <dgm:prSet phldrT="[Texto]" custT="1"/>
      <dgm:spPr/>
      <dgm:t>
        <a:bodyPr/>
        <a:lstStyle/>
        <a:p>
          <a:pPr algn="just"/>
          <a:r>
            <a:rPr lang="pt-BR" sz="2000" b="1" dirty="0"/>
            <a:t>Inclusive, no exercício simultâneo de cargos ou funções ou recondução sem interrupção.</a:t>
          </a:r>
        </a:p>
      </dgm:t>
    </dgm:pt>
    <dgm:pt modelId="{A13AB8C1-7097-423A-8185-60DD283F83E2}" type="parTrans" cxnId="{8030171A-83DD-44E8-8525-57622601E0EC}">
      <dgm:prSet/>
      <dgm:spPr/>
      <dgm:t>
        <a:bodyPr/>
        <a:lstStyle/>
        <a:p>
          <a:endParaRPr lang="pt-BR"/>
        </a:p>
      </dgm:t>
    </dgm:pt>
    <dgm:pt modelId="{89DAAC90-E849-4A98-91DA-CE18F5357AAF}" type="sibTrans" cxnId="{8030171A-83DD-44E8-8525-57622601E0EC}">
      <dgm:prSet/>
      <dgm:spPr/>
      <dgm:t>
        <a:bodyPr/>
        <a:lstStyle/>
        <a:p>
          <a:endParaRPr lang="pt-BR"/>
        </a:p>
      </dgm:t>
    </dgm:pt>
    <dgm:pt modelId="{8CC15F1F-F3A2-4A5C-8AEC-55B3C66DA647}" type="pres">
      <dgm:prSet presAssocID="{E0D05817-2FA7-48B6-B556-9ACD1BD91A03}" presName="rootnode" presStyleCnt="0">
        <dgm:presLayoutVars>
          <dgm:chMax/>
          <dgm:chPref/>
          <dgm:dir/>
          <dgm:animLvl val="lvl"/>
        </dgm:presLayoutVars>
      </dgm:prSet>
      <dgm:spPr/>
    </dgm:pt>
    <dgm:pt modelId="{3F958309-2E95-43D9-967D-7AB098FF3E4F}" type="pres">
      <dgm:prSet presAssocID="{4DACE14C-C9F3-4CEC-A114-06068D4E07E2}" presName="composite" presStyleCnt="0"/>
      <dgm:spPr/>
    </dgm:pt>
    <dgm:pt modelId="{ABB60A87-A7EA-43CC-9F80-95E6D0CE5287}" type="pres">
      <dgm:prSet presAssocID="{4DACE14C-C9F3-4CEC-A114-06068D4E07E2}" presName="bentUpArrow1" presStyleLbl="alignImgPlace1" presStyleIdx="0" presStyleCnt="2"/>
      <dgm:spPr/>
    </dgm:pt>
    <dgm:pt modelId="{527ADECD-F2B3-4ADD-9ADC-B1898ADEEBDA}" type="pres">
      <dgm:prSet presAssocID="{4DACE14C-C9F3-4CEC-A114-06068D4E07E2}" presName="ParentText" presStyleLbl="node1" presStyleIdx="0" presStyleCnt="3" custScaleX="104539" custLinFactNeighborX="-24710">
        <dgm:presLayoutVars>
          <dgm:chMax val="1"/>
          <dgm:chPref val="1"/>
          <dgm:bulletEnabled val="1"/>
        </dgm:presLayoutVars>
      </dgm:prSet>
      <dgm:spPr/>
    </dgm:pt>
    <dgm:pt modelId="{408FC18B-2135-418E-8A49-77D47C40FBA7}" type="pres">
      <dgm:prSet presAssocID="{4DACE14C-C9F3-4CEC-A114-06068D4E07E2}" presName="ChildText" presStyleLbl="revTx" presStyleIdx="0" presStyleCnt="3" custScaleX="312610" custLinFactX="28085" custLinFactNeighborX="100000">
        <dgm:presLayoutVars>
          <dgm:chMax val="0"/>
          <dgm:chPref val="0"/>
          <dgm:bulletEnabled val="1"/>
        </dgm:presLayoutVars>
      </dgm:prSet>
      <dgm:spPr/>
    </dgm:pt>
    <dgm:pt modelId="{CAD0BBFF-22CE-434E-88C3-70573C611700}" type="pres">
      <dgm:prSet presAssocID="{142562C9-EE72-4282-B420-4AEBBBE4CBA2}" presName="sibTrans" presStyleCnt="0"/>
      <dgm:spPr/>
    </dgm:pt>
    <dgm:pt modelId="{29A99430-25CD-4DE3-9455-FD72DC84A621}" type="pres">
      <dgm:prSet presAssocID="{39D448A8-7AFC-4051-AED2-59F4BF7DE5CD}" presName="composite" presStyleCnt="0"/>
      <dgm:spPr/>
    </dgm:pt>
    <dgm:pt modelId="{C62EF6E5-4A16-42E4-8F32-DD72F46C336F}" type="pres">
      <dgm:prSet presAssocID="{39D448A8-7AFC-4051-AED2-59F4BF7DE5CD}" presName="bentUpArrow1" presStyleLbl="alignImgPlace1" presStyleIdx="1" presStyleCnt="2" custLinFactNeighborX="-54413" custLinFactNeighborY="5389"/>
      <dgm:spPr/>
    </dgm:pt>
    <dgm:pt modelId="{EA4FD6FF-51FD-4826-A1EB-2DE0818F4AA5}" type="pres">
      <dgm:prSet presAssocID="{39D448A8-7AFC-4051-AED2-59F4BF7DE5CD}" presName="ParentText" presStyleLbl="node1" presStyleIdx="1" presStyleCnt="3" custScaleX="108053" custLinFactNeighborX="-39362">
        <dgm:presLayoutVars>
          <dgm:chMax val="1"/>
          <dgm:chPref val="1"/>
          <dgm:bulletEnabled val="1"/>
        </dgm:presLayoutVars>
      </dgm:prSet>
      <dgm:spPr/>
    </dgm:pt>
    <dgm:pt modelId="{AA6F4487-F712-43BE-96F3-9E458F0AC8B6}" type="pres">
      <dgm:prSet presAssocID="{39D448A8-7AFC-4051-AED2-59F4BF7DE5CD}" presName="ChildText" presStyleLbl="revTx" presStyleIdx="1" presStyleCnt="3" custScaleX="373437" custLinFactX="8789" custLinFactNeighborX="100000" custLinFactNeighborY="-19036">
        <dgm:presLayoutVars>
          <dgm:chMax val="0"/>
          <dgm:chPref val="0"/>
          <dgm:bulletEnabled val="1"/>
        </dgm:presLayoutVars>
      </dgm:prSet>
      <dgm:spPr/>
    </dgm:pt>
    <dgm:pt modelId="{020941D4-F9A0-4369-93BF-5F1040F06947}" type="pres">
      <dgm:prSet presAssocID="{6E96B566-7D3D-44B3-A028-A9906C909F62}" presName="sibTrans" presStyleCnt="0"/>
      <dgm:spPr/>
    </dgm:pt>
    <dgm:pt modelId="{EBB8C2A2-2D40-4F43-8FF2-E19E7D58D9FE}" type="pres">
      <dgm:prSet presAssocID="{ACC29884-DFD4-4EAA-9593-4BC8DB6C7610}" presName="composite" presStyleCnt="0"/>
      <dgm:spPr/>
    </dgm:pt>
    <dgm:pt modelId="{06194A8F-5CC3-4670-A3DE-FFD4E32A282E}" type="pres">
      <dgm:prSet presAssocID="{ACC29884-DFD4-4EAA-9593-4BC8DB6C7610}" presName="ParentText" presStyleLbl="node1" presStyleIdx="2" presStyleCnt="3" custScaleX="116714" custLinFactNeighborX="-58603">
        <dgm:presLayoutVars>
          <dgm:chMax val="1"/>
          <dgm:chPref val="1"/>
          <dgm:bulletEnabled val="1"/>
        </dgm:presLayoutVars>
      </dgm:prSet>
      <dgm:spPr/>
    </dgm:pt>
    <dgm:pt modelId="{44F9D3C2-3298-4D72-A07C-0FC31B9A5E73}" type="pres">
      <dgm:prSet presAssocID="{ACC29884-DFD4-4EAA-9593-4BC8DB6C7610}" presName="FinalChildText" presStyleLbl="revTx" presStyleIdx="2" presStyleCnt="3" custScaleX="245431" custLinFactNeighborX="45095">
        <dgm:presLayoutVars>
          <dgm:chMax val="0"/>
          <dgm:chPref val="0"/>
          <dgm:bulletEnabled val="1"/>
        </dgm:presLayoutVars>
      </dgm:prSet>
      <dgm:spPr/>
    </dgm:pt>
  </dgm:ptLst>
  <dgm:cxnLst>
    <dgm:cxn modelId="{A4EF0B04-5744-49DA-A1DB-B6FB59D3C02A}" srcId="{ACC29884-DFD4-4EAA-9593-4BC8DB6C7610}" destId="{F968A2C8-8718-457C-95D5-00E21DF7BCE1}" srcOrd="0" destOrd="0" parTransId="{4C1B492B-255F-471F-9322-65CBC9B99B3B}" sibTransId="{FE166131-5C80-4C0F-A4AF-FEC297E35B2D}"/>
    <dgm:cxn modelId="{8030171A-83DD-44E8-8525-57622601E0EC}" srcId="{39D448A8-7AFC-4051-AED2-59F4BF7DE5CD}" destId="{5008EB3E-2287-4CFD-B29C-28A3D2B264DC}" srcOrd="1" destOrd="0" parTransId="{A13AB8C1-7097-423A-8185-60DD283F83E2}" sibTransId="{89DAAC90-E849-4A98-91DA-CE18F5357AAF}"/>
    <dgm:cxn modelId="{ECC57F1B-DA09-4EA6-A126-26D94E1E8C83}" type="presOf" srcId="{BC32EE49-8730-4539-9CB8-C55025163C2F}" destId="{AA6F4487-F712-43BE-96F3-9E458F0AC8B6}" srcOrd="0" destOrd="0" presId="urn:microsoft.com/office/officeart/2005/8/layout/StepDownProcess"/>
    <dgm:cxn modelId="{76DF881D-EE3E-4DA6-8A6F-C38959B095A1}" type="presOf" srcId="{5008EB3E-2287-4CFD-B29C-28A3D2B264DC}" destId="{AA6F4487-F712-43BE-96F3-9E458F0AC8B6}" srcOrd="0" destOrd="1" presId="urn:microsoft.com/office/officeart/2005/8/layout/StepDownProcess"/>
    <dgm:cxn modelId="{F06E1A2D-8C18-4FC0-8866-5F89E0243273}" srcId="{E0D05817-2FA7-48B6-B556-9ACD1BD91A03}" destId="{39D448A8-7AFC-4051-AED2-59F4BF7DE5CD}" srcOrd="1" destOrd="0" parTransId="{BFB499DA-6372-47FE-B303-1CDDEFACF173}" sibTransId="{6E96B566-7D3D-44B3-A028-A9906C909F62}"/>
    <dgm:cxn modelId="{E2677A31-6B54-47FE-9319-88F656127CA7}" type="presOf" srcId="{49078D8D-887E-4A87-8717-9FA796EC3CA0}" destId="{408FC18B-2135-418E-8A49-77D47C40FBA7}" srcOrd="0" destOrd="0" presId="urn:microsoft.com/office/officeart/2005/8/layout/StepDownProcess"/>
    <dgm:cxn modelId="{433AE164-3C56-402F-954C-099261995EC3}" type="presOf" srcId="{ACC29884-DFD4-4EAA-9593-4BC8DB6C7610}" destId="{06194A8F-5CC3-4670-A3DE-FFD4E32A282E}" srcOrd="0" destOrd="0" presId="urn:microsoft.com/office/officeart/2005/8/layout/StepDownProcess"/>
    <dgm:cxn modelId="{8B5BE145-C087-42E7-B51E-62F568928B92}" srcId="{E0D05817-2FA7-48B6-B556-9ACD1BD91A03}" destId="{ACC29884-DFD4-4EAA-9593-4BC8DB6C7610}" srcOrd="2" destOrd="0" parTransId="{9BD18B3F-2685-4F53-9D99-97BB1C90A32C}" sibTransId="{397B0035-1091-47FB-B6F1-04E501B1D4F4}"/>
    <dgm:cxn modelId="{913B2F51-1275-4E80-874B-3078D25ABAE0}" srcId="{39D448A8-7AFC-4051-AED2-59F4BF7DE5CD}" destId="{BC32EE49-8730-4539-9CB8-C55025163C2F}" srcOrd="0" destOrd="0" parTransId="{8F4DD4F7-D858-4BE5-986B-20EC73E979A4}" sibTransId="{F60A76BD-D06C-4650-AF6B-19676D08F8E6}"/>
    <dgm:cxn modelId="{98DFA058-04ED-42B2-BB55-A507D10C07FA}" srcId="{4DACE14C-C9F3-4CEC-A114-06068D4E07E2}" destId="{49078D8D-887E-4A87-8717-9FA796EC3CA0}" srcOrd="0" destOrd="0" parTransId="{631479B3-7B89-486A-9632-595017838A58}" sibTransId="{08BF2798-32EF-4CA0-93FC-45848998894C}"/>
    <dgm:cxn modelId="{75C58C99-3F60-4705-826F-D4835DBF4EDC}" type="presOf" srcId="{F968A2C8-8718-457C-95D5-00E21DF7BCE1}" destId="{44F9D3C2-3298-4D72-A07C-0FC31B9A5E73}" srcOrd="0" destOrd="0" presId="urn:microsoft.com/office/officeart/2005/8/layout/StepDownProcess"/>
    <dgm:cxn modelId="{B1FEEFA4-C170-4BD1-8918-73C7C21D5297}" type="presOf" srcId="{4DACE14C-C9F3-4CEC-A114-06068D4E07E2}" destId="{527ADECD-F2B3-4ADD-9ADC-B1898ADEEBDA}" srcOrd="0" destOrd="0" presId="urn:microsoft.com/office/officeart/2005/8/layout/StepDownProcess"/>
    <dgm:cxn modelId="{B54331AD-B366-4CE5-97C7-DB0A667F00B8}" type="presOf" srcId="{39D448A8-7AFC-4051-AED2-59F4BF7DE5CD}" destId="{EA4FD6FF-51FD-4826-A1EB-2DE0818F4AA5}" srcOrd="0" destOrd="0" presId="urn:microsoft.com/office/officeart/2005/8/layout/StepDownProcess"/>
    <dgm:cxn modelId="{BADCCDBF-FCDA-4448-96D6-E4EC77A21A06}" type="presOf" srcId="{E0D05817-2FA7-48B6-B556-9ACD1BD91A03}" destId="{8CC15F1F-F3A2-4A5C-8AEC-55B3C66DA647}" srcOrd="0" destOrd="0" presId="urn:microsoft.com/office/officeart/2005/8/layout/StepDownProcess"/>
    <dgm:cxn modelId="{7D900AD4-43EC-4D0E-B44F-5FC0B02EB852}" srcId="{E0D05817-2FA7-48B6-B556-9ACD1BD91A03}" destId="{4DACE14C-C9F3-4CEC-A114-06068D4E07E2}" srcOrd="0" destOrd="0" parTransId="{EDF176FE-22EB-4484-AB25-FE6E96F8A4B8}" sibTransId="{142562C9-EE72-4282-B420-4AEBBBE4CBA2}"/>
    <dgm:cxn modelId="{4D379B0F-C229-4E0D-8875-3389F858947C}" type="presParOf" srcId="{8CC15F1F-F3A2-4A5C-8AEC-55B3C66DA647}" destId="{3F958309-2E95-43D9-967D-7AB098FF3E4F}" srcOrd="0" destOrd="0" presId="urn:microsoft.com/office/officeart/2005/8/layout/StepDownProcess"/>
    <dgm:cxn modelId="{1641AAC4-3068-496B-AB88-B098800C57D5}" type="presParOf" srcId="{3F958309-2E95-43D9-967D-7AB098FF3E4F}" destId="{ABB60A87-A7EA-43CC-9F80-95E6D0CE5287}" srcOrd="0" destOrd="0" presId="urn:microsoft.com/office/officeart/2005/8/layout/StepDownProcess"/>
    <dgm:cxn modelId="{EBB55176-4670-4A2D-993A-D988DD4C47FD}" type="presParOf" srcId="{3F958309-2E95-43D9-967D-7AB098FF3E4F}" destId="{527ADECD-F2B3-4ADD-9ADC-B1898ADEEBDA}" srcOrd="1" destOrd="0" presId="urn:microsoft.com/office/officeart/2005/8/layout/StepDownProcess"/>
    <dgm:cxn modelId="{E2E98113-8195-4DF3-849F-27B2A82661D8}" type="presParOf" srcId="{3F958309-2E95-43D9-967D-7AB098FF3E4F}" destId="{408FC18B-2135-418E-8A49-77D47C40FBA7}" srcOrd="2" destOrd="0" presId="urn:microsoft.com/office/officeart/2005/8/layout/StepDownProcess"/>
    <dgm:cxn modelId="{75867060-4306-4B3F-AD25-BDFCFD4E88D4}" type="presParOf" srcId="{8CC15F1F-F3A2-4A5C-8AEC-55B3C66DA647}" destId="{CAD0BBFF-22CE-434E-88C3-70573C611700}" srcOrd="1" destOrd="0" presId="urn:microsoft.com/office/officeart/2005/8/layout/StepDownProcess"/>
    <dgm:cxn modelId="{79BC5296-2ED9-4B90-A93B-302D7E95FAFA}" type="presParOf" srcId="{8CC15F1F-F3A2-4A5C-8AEC-55B3C66DA647}" destId="{29A99430-25CD-4DE3-9455-FD72DC84A621}" srcOrd="2" destOrd="0" presId="urn:microsoft.com/office/officeart/2005/8/layout/StepDownProcess"/>
    <dgm:cxn modelId="{3911E83A-89C0-45B1-83C7-C20E3C7643B2}" type="presParOf" srcId="{29A99430-25CD-4DE3-9455-FD72DC84A621}" destId="{C62EF6E5-4A16-42E4-8F32-DD72F46C336F}" srcOrd="0" destOrd="0" presId="urn:microsoft.com/office/officeart/2005/8/layout/StepDownProcess"/>
    <dgm:cxn modelId="{393C1A06-51E4-4B79-9FB0-8817AF981E2C}" type="presParOf" srcId="{29A99430-25CD-4DE3-9455-FD72DC84A621}" destId="{EA4FD6FF-51FD-4826-A1EB-2DE0818F4AA5}" srcOrd="1" destOrd="0" presId="urn:microsoft.com/office/officeart/2005/8/layout/StepDownProcess"/>
    <dgm:cxn modelId="{76D93DB9-D6D9-4B19-874F-90D8D1D0F04E}" type="presParOf" srcId="{29A99430-25CD-4DE3-9455-FD72DC84A621}" destId="{AA6F4487-F712-43BE-96F3-9E458F0AC8B6}" srcOrd="2" destOrd="0" presId="urn:microsoft.com/office/officeart/2005/8/layout/StepDownProcess"/>
    <dgm:cxn modelId="{522AB788-4CF8-4244-9126-295C7C293460}" type="presParOf" srcId="{8CC15F1F-F3A2-4A5C-8AEC-55B3C66DA647}" destId="{020941D4-F9A0-4369-93BF-5F1040F06947}" srcOrd="3" destOrd="0" presId="urn:microsoft.com/office/officeart/2005/8/layout/StepDownProcess"/>
    <dgm:cxn modelId="{558A1D7D-8C0A-4D22-A288-53C9EF0DFB0A}" type="presParOf" srcId="{8CC15F1F-F3A2-4A5C-8AEC-55B3C66DA647}" destId="{EBB8C2A2-2D40-4F43-8FF2-E19E7D58D9FE}" srcOrd="4" destOrd="0" presId="urn:microsoft.com/office/officeart/2005/8/layout/StepDownProcess"/>
    <dgm:cxn modelId="{691B6220-BBC1-41EA-BB25-B03B131ACD82}" type="presParOf" srcId="{EBB8C2A2-2D40-4F43-8FF2-E19E7D58D9FE}" destId="{06194A8F-5CC3-4670-A3DE-FFD4E32A282E}" srcOrd="0" destOrd="0" presId="urn:microsoft.com/office/officeart/2005/8/layout/StepDownProcess"/>
    <dgm:cxn modelId="{B816BECB-BC2C-4C6C-90FF-1E7C24A4A2B4}" type="presParOf" srcId="{EBB8C2A2-2D40-4F43-8FF2-E19E7D58D9FE}" destId="{44F9D3C2-3298-4D72-A07C-0FC31B9A5E7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007C288-294B-477E-8E1C-E70DAC5379C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5555E8-4A10-4561-978A-2736E648D7A4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Dirigentes ou Comitê de Investimentos</a:t>
          </a:r>
        </a:p>
      </dgm:t>
    </dgm:pt>
    <dgm:pt modelId="{C2ABBFDE-8B54-44D2-B992-63073AC4D2A3}" type="parTrans" cxnId="{DF4B3670-68B0-4D61-9752-796E7A307082}">
      <dgm:prSet/>
      <dgm:spPr/>
      <dgm:t>
        <a:bodyPr/>
        <a:lstStyle/>
        <a:p>
          <a:endParaRPr lang="pt-BR"/>
        </a:p>
      </dgm:t>
    </dgm:pt>
    <dgm:pt modelId="{F8308B1F-1D40-4720-BE4F-4AD78E21D207}" type="sibTrans" cxnId="{DF4B3670-68B0-4D61-9752-796E7A307082}">
      <dgm:prSet/>
      <dgm:spPr/>
      <dgm:t>
        <a:bodyPr/>
        <a:lstStyle/>
        <a:p>
          <a:endParaRPr lang="pt-BR"/>
        </a:p>
      </dgm:t>
    </dgm:pt>
    <dgm:pt modelId="{A781B766-6B4E-49D7-A450-8ACE0E1AAED7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Conselho Deliberativo</a:t>
          </a:r>
        </a:p>
      </dgm:t>
    </dgm:pt>
    <dgm:pt modelId="{B58C87B3-B777-49A7-B6B4-BD3B2EB194BC}" type="parTrans" cxnId="{72A8BC2D-D76F-40B4-A8A8-D6135B92D424}">
      <dgm:prSet/>
      <dgm:spPr/>
      <dgm:t>
        <a:bodyPr/>
        <a:lstStyle/>
        <a:p>
          <a:endParaRPr lang="pt-BR"/>
        </a:p>
      </dgm:t>
    </dgm:pt>
    <dgm:pt modelId="{B10FF70F-BF3C-4CAC-BE9D-04EE2DBD6CC3}" type="sibTrans" cxnId="{72A8BC2D-D76F-40B4-A8A8-D6135B92D424}">
      <dgm:prSet/>
      <dgm:spPr/>
      <dgm:t>
        <a:bodyPr/>
        <a:lstStyle/>
        <a:p>
          <a:endParaRPr lang="pt-BR"/>
        </a:p>
      </dgm:t>
    </dgm:pt>
    <dgm:pt modelId="{BE0428DF-6379-42F4-B9C5-AF6E3A346616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Conselho Fiscal</a:t>
          </a:r>
        </a:p>
      </dgm:t>
    </dgm:pt>
    <dgm:pt modelId="{841850C0-B4B7-4E82-A69E-CB6DBEE5BB02}" type="parTrans" cxnId="{57DFD06B-3756-49D0-8658-96BCD893E455}">
      <dgm:prSet/>
      <dgm:spPr/>
      <dgm:t>
        <a:bodyPr/>
        <a:lstStyle/>
        <a:p>
          <a:endParaRPr lang="pt-BR"/>
        </a:p>
      </dgm:t>
    </dgm:pt>
    <dgm:pt modelId="{AF7D7399-9700-4B66-B12A-82CFFBA6DDBE}" type="sibTrans" cxnId="{57DFD06B-3756-49D0-8658-96BCD893E455}">
      <dgm:prSet/>
      <dgm:spPr/>
      <dgm:t>
        <a:bodyPr/>
        <a:lstStyle/>
        <a:p>
          <a:endParaRPr lang="pt-BR"/>
        </a:p>
      </dgm:t>
    </dgm:pt>
    <dgm:pt modelId="{0AF02E44-7A1E-425D-904C-DCFA57474854}" type="pres">
      <dgm:prSet presAssocID="{9007C288-294B-477E-8E1C-E70DAC5379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C42A05-F9E2-4697-BDAB-7E3EF5D8D166}" type="pres">
      <dgm:prSet presAssocID="{F85555E8-4A10-4561-978A-2736E648D7A4}" presName="hierRoot1" presStyleCnt="0">
        <dgm:presLayoutVars>
          <dgm:hierBranch val="init"/>
        </dgm:presLayoutVars>
      </dgm:prSet>
      <dgm:spPr/>
    </dgm:pt>
    <dgm:pt modelId="{8273B620-668E-4944-917F-738CC99BCDAA}" type="pres">
      <dgm:prSet presAssocID="{F85555E8-4A10-4561-978A-2736E648D7A4}" presName="rootComposite1" presStyleCnt="0"/>
      <dgm:spPr/>
    </dgm:pt>
    <dgm:pt modelId="{835DE0F5-1A13-4431-8986-B102E8F42D74}" type="pres">
      <dgm:prSet presAssocID="{F85555E8-4A10-4561-978A-2736E648D7A4}" presName="rootText1" presStyleLbl="node0" presStyleIdx="0" presStyleCnt="1" custScaleY="199127" custLinFactNeighborX="-57281">
        <dgm:presLayoutVars>
          <dgm:chPref val="3"/>
        </dgm:presLayoutVars>
      </dgm:prSet>
      <dgm:spPr/>
    </dgm:pt>
    <dgm:pt modelId="{A22AF304-0BB1-4F4A-A594-1B309CE9FA7A}" type="pres">
      <dgm:prSet presAssocID="{F85555E8-4A10-4561-978A-2736E648D7A4}" presName="rootConnector1" presStyleLbl="node1" presStyleIdx="0" presStyleCnt="0"/>
      <dgm:spPr/>
    </dgm:pt>
    <dgm:pt modelId="{E120A9F6-B259-4384-B350-2877E50AA07F}" type="pres">
      <dgm:prSet presAssocID="{F85555E8-4A10-4561-978A-2736E648D7A4}" presName="hierChild2" presStyleCnt="0"/>
      <dgm:spPr/>
    </dgm:pt>
    <dgm:pt modelId="{259BF4C1-90A5-441C-A5ED-5A4CF415A785}" type="pres">
      <dgm:prSet presAssocID="{B58C87B3-B777-49A7-B6B4-BD3B2EB194BC}" presName="Name64" presStyleLbl="parChTrans1D2" presStyleIdx="0" presStyleCnt="2"/>
      <dgm:spPr/>
    </dgm:pt>
    <dgm:pt modelId="{CD962ABF-FD5B-420C-86F1-0E712C567C0B}" type="pres">
      <dgm:prSet presAssocID="{A781B766-6B4E-49D7-A450-8ACE0E1AAED7}" presName="hierRoot2" presStyleCnt="0">
        <dgm:presLayoutVars>
          <dgm:hierBranch val="init"/>
        </dgm:presLayoutVars>
      </dgm:prSet>
      <dgm:spPr/>
    </dgm:pt>
    <dgm:pt modelId="{00CEAD12-9175-4558-AB5B-D8C9FD9EAA7F}" type="pres">
      <dgm:prSet presAssocID="{A781B766-6B4E-49D7-A450-8ACE0E1AAED7}" presName="rootComposite" presStyleCnt="0"/>
      <dgm:spPr/>
    </dgm:pt>
    <dgm:pt modelId="{2B2F7EB8-A84A-43CA-9187-A26CB7014719}" type="pres">
      <dgm:prSet presAssocID="{A781B766-6B4E-49D7-A450-8ACE0E1AAED7}" presName="rootText" presStyleLbl="node2" presStyleIdx="0" presStyleCnt="2">
        <dgm:presLayoutVars>
          <dgm:chPref val="3"/>
        </dgm:presLayoutVars>
      </dgm:prSet>
      <dgm:spPr/>
    </dgm:pt>
    <dgm:pt modelId="{7D6D55A4-90DE-4053-8D36-029E069D3948}" type="pres">
      <dgm:prSet presAssocID="{A781B766-6B4E-49D7-A450-8ACE0E1AAED7}" presName="rootConnector" presStyleLbl="node2" presStyleIdx="0" presStyleCnt="2"/>
      <dgm:spPr/>
    </dgm:pt>
    <dgm:pt modelId="{A6B005DF-61BF-43E1-BBB1-1734F5CD1B36}" type="pres">
      <dgm:prSet presAssocID="{A781B766-6B4E-49D7-A450-8ACE0E1AAED7}" presName="hierChild4" presStyleCnt="0"/>
      <dgm:spPr/>
    </dgm:pt>
    <dgm:pt modelId="{CD1A148D-CAC6-49AF-9B6F-66ECA49DDAF0}" type="pres">
      <dgm:prSet presAssocID="{A781B766-6B4E-49D7-A450-8ACE0E1AAED7}" presName="hierChild5" presStyleCnt="0"/>
      <dgm:spPr/>
    </dgm:pt>
    <dgm:pt modelId="{6BD54CFA-4379-4DB5-80F9-732F54007279}" type="pres">
      <dgm:prSet presAssocID="{841850C0-B4B7-4E82-A69E-CB6DBEE5BB02}" presName="Name64" presStyleLbl="parChTrans1D2" presStyleIdx="1" presStyleCnt="2"/>
      <dgm:spPr/>
    </dgm:pt>
    <dgm:pt modelId="{9966D72D-CE91-488F-A3BC-30D9598E0E23}" type="pres">
      <dgm:prSet presAssocID="{BE0428DF-6379-42F4-B9C5-AF6E3A346616}" presName="hierRoot2" presStyleCnt="0">
        <dgm:presLayoutVars>
          <dgm:hierBranch val="init"/>
        </dgm:presLayoutVars>
      </dgm:prSet>
      <dgm:spPr/>
    </dgm:pt>
    <dgm:pt modelId="{D2C431A6-2662-409E-B8E7-8C1E59AF4386}" type="pres">
      <dgm:prSet presAssocID="{BE0428DF-6379-42F4-B9C5-AF6E3A346616}" presName="rootComposite" presStyleCnt="0"/>
      <dgm:spPr/>
    </dgm:pt>
    <dgm:pt modelId="{993EA996-22E6-44C8-9D38-CD23FFC371E1}" type="pres">
      <dgm:prSet presAssocID="{BE0428DF-6379-42F4-B9C5-AF6E3A346616}" presName="rootText" presStyleLbl="node2" presStyleIdx="1" presStyleCnt="2" custScaleX="102413" custLinFactNeighborX="-69" custLinFactNeighborY="-23211">
        <dgm:presLayoutVars>
          <dgm:chPref val="3"/>
        </dgm:presLayoutVars>
      </dgm:prSet>
      <dgm:spPr/>
    </dgm:pt>
    <dgm:pt modelId="{521EDF54-6033-4102-B984-D14D365A3D38}" type="pres">
      <dgm:prSet presAssocID="{BE0428DF-6379-42F4-B9C5-AF6E3A346616}" presName="rootConnector" presStyleLbl="node2" presStyleIdx="1" presStyleCnt="2"/>
      <dgm:spPr/>
    </dgm:pt>
    <dgm:pt modelId="{98FD9721-5D5E-4DC0-A26D-227EBFFCFD02}" type="pres">
      <dgm:prSet presAssocID="{BE0428DF-6379-42F4-B9C5-AF6E3A346616}" presName="hierChild4" presStyleCnt="0"/>
      <dgm:spPr/>
    </dgm:pt>
    <dgm:pt modelId="{FC5D9B4B-32F4-44A5-8E90-F272A8A91433}" type="pres">
      <dgm:prSet presAssocID="{BE0428DF-6379-42F4-B9C5-AF6E3A346616}" presName="hierChild5" presStyleCnt="0"/>
      <dgm:spPr/>
    </dgm:pt>
    <dgm:pt modelId="{E193BCDE-CA79-4963-8088-16A92EAA3985}" type="pres">
      <dgm:prSet presAssocID="{F85555E8-4A10-4561-978A-2736E648D7A4}" presName="hierChild3" presStyleCnt="0"/>
      <dgm:spPr/>
    </dgm:pt>
  </dgm:ptLst>
  <dgm:cxnLst>
    <dgm:cxn modelId="{086FCA0E-886E-409D-AD05-535D6B5200DD}" type="presOf" srcId="{A781B766-6B4E-49D7-A450-8ACE0E1AAED7}" destId="{7D6D55A4-90DE-4053-8D36-029E069D3948}" srcOrd="1" destOrd="0" presId="urn:microsoft.com/office/officeart/2009/3/layout/HorizontalOrganizationChart"/>
    <dgm:cxn modelId="{A8F4951C-F98F-4DBF-8C44-B48698F03391}" type="presOf" srcId="{9007C288-294B-477E-8E1C-E70DAC5379CE}" destId="{0AF02E44-7A1E-425D-904C-DCFA57474854}" srcOrd="0" destOrd="0" presId="urn:microsoft.com/office/officeart/2009/3/layout/HorizontalOrganizationChart"/>
    <dgm:cxn modelId="{72A8BC2D-D76F-40B4-A8A8-D6135B92D424}" srcId="{F85555E8-4A10-4561-978A-2736E648D7A4}" destId="{A781B766-6B4E-49D7-A450-8ACE0E1AAED7}" srcOrd="0" destOrd="0" parTransId="{B58C87B3-B777-49A7-B6B4-BD3B2EB194BC}" sibTransId="{B10FF70F-BF3C-4CAC-BE9D-04EE2DBD6CC3}"/>
    <dgm:cxn modelId="{6178CF39-AEB0-4EED-9392-BFD014FAEAFA}" type="presOf" srcId="{A781B766-6B4E-49D7-A450-8ACE0E1AAED7}" destId="{2B2F7EB8-A84A-43CA-9187-A26CB7014719}" srcOrd="0" destOrd="0" presId="urn:microsoft.com/office/officeart/2009/3/layout/HorizontalOrganizationChart"/>
    <dgm:cxn modelId="{3A101A6B-DFFF-4A13-AEC4-F73150F9B3A3}" type="presOf" srcId="{F85555E8-4A10-4561-978A-2736E648D7A4}" destId="{A22AF304-0BB1-4F4A-A594-1B309CE9FA7A}" srcOrd="1" destOrd="0" presId="urn:microsoft.com/office/officeart/2009/3/layout/HorizontalOrganizationChart"/>
    <dgm:cxn modelId="{57DFD06B-3756-49D0-8658-96BCD893E455}" srcId="{F85555E8-4A10-4561-978A-2736E648D7A4}" destId="{BE0428DF-6379-42F4-B9C5-AF6E3A346616}" srcOrd="1" destOrd="0" parTransId="{841850C0-B4B7-4E82-A69E-CB6DBEE5BB02}" sibTransId="{AF7D7399-9700-4B66-B12A-82CFFBA6DDBE}"/>
    <dgm:cxn modelId="{DF4B3670-68B0-4D61-9752-796E7A307082}" srcId="{9007C288-294B-477E-8E1C-E70DAC5379CE}" destId="{F85555E8-4A10-4561-978A-2736E648D7A4}" srcOrd="0" destOrd="0" parTransId="{C2ABBFDE-8B54-44D2-B992-63073AC4D2A3}" sibTransId="{F8308B1F-1D40-4720-BE4F-4AD78E21D207}"/>
    <dgm:cxn modelId="{305DBB80-874D-45AE-9B69-0F9C51DA689B}" type="presOf" srcId="{841850C0-B4B7-4E82-A69E-CB6DBEE5BB02}" destId="{6BD54CFA-4379-4DB5-80F9-732F54007279}" srcOrd="0" destOrd="0" presId="urn:microsoft.com/office/officeart/2009/3/layout/HorizontalOrganizationChart"/>
    <dgm:cxn modelId="{E5ABF2A6-0722-4D3C-8D69-D4F093BE418C}" type="presOf" srcId="{BE0428DF-6379-42F4-B9C5-AF6E3A346616}" destId="{521EDF54-6033-4102-B984-D14D365A3D38}" srcOrd="1" destOrd="0" presId="urn:microsoft.com/office/officeart/2009/3/layout/HorizontalOrganizationChart"/>
    <dgm:cxn modelId="{E78795B5-723E-421B-B015-B6B43E085B58}" type="presOf" srcId="{F85555E8-4A10-4561-978A-2736E648D7A4}" destId="{835DE0F5-1A13-4431-8986-B102E8F42D74}" srcOrd="0" destOrd="0" presId="urn:microsoft.com/office/officeart/2009/3/layout/HorizontalOrganizationChart"/>
    <dgm:cxn modelId="{511A2DEF-AB2D-46AA-BEEE-5AD5D2D54CF9}" type="presOf" srcId="{B58C87B3-B777-49A7-B6B4-BD3B2EB194BC}" destId="{259BF4C1-90A5-441C-A5ED-5A4CF415A785}" srcOrd="0" destOrd="0" presId="urn:microsoft.com/office/officeart/2009/3/layout/HorizontalOrganizationChart"/>
    <dgm:cxn modelId="{1A5366FC-DB1C-4919-8226-59CF1F874E30}" type="presOf" srcId="{BE0428DF-6379-42F4-B9C5-AF6E3A346616}" destId="{993EA996-22E6-44C8-9D38-CD23FFC371E1}" srcOrd="0" destOrd="0" presId="urn:microsoft.com/office/officeart/2009/3/layout/HorizontalOrganizationChart"/>
    <dgm:cxn modelId="{9943E916-8408-47A7-B91C-75D2797D1105}" type="presParOf" srcId="{0AF02E44-7A1E-425D-904C-DCFA57474854}" destId="{C7C42A05-F9E2-4697-BDAB-7E3EF5D8D166}" srcOrd="0" destOrd="0" presId="urn:microsoft.com/office/officeart/2009/3/layout/HorizontalOrganizationChart"/>
    <dgm:cxn modelId="{BECA1698-AABA-48BA-9B1E-1DDB8CA3CD79}" type="presParOf" srcId="{C7C42A05-F9E2-4697-BDAB-7E3EF5D8D166}" destId="{8273B620-668E-4944-917F-738CC99BCDAA}" srcOrd="0" destOrd="0" presId="urn:microsoft.com/office/officeart/2009/3/layout/HorizontalOrganizationChart"/>
    <dgm:cxn modelId="{DB13BD35-1C54-427B-80CC-B3A128445DE0}" type="presParOf" srcId="{8273B620-668E-4944-917F-738CC99BCDAA}" destId="{835DE0F5-1A13-4431-8986-B102E8F42D74}" srcOrd="0" destOrd="0" presId="urn:microsoft.com/office/officeart/2009/3/layout/HorizontalOrganizationChart"/>
    <dgm:cxn modelId="{7CCE1CA5-BCC3-4759-BE8A-E7C731342D0F}" type="presParOf" srcId="{8273B620-668E-4944-917F-738CC99BCDAA}" destId="{A22AF304-0BB1-4F4A-A594-1B309CE9FA7A}" srcOrd="1" destOrd="0" presId="urn:microsoft.com/office/officeart/2009/3/layout/HorizontalOrganizationChart"/>
    <dgm:cxn modelId="{97A5D591-7615-4B1E-B9D8-1B7695CC6112}" type="presParOf" srcId="{C7C42A05-F9E2-4697-BDAB-7E3EF5D8D166}" destId="{E120A9F6-B259-4384-B350-2877E50AA07F}" srcOrd="1" destOrd="0" presId="urn:microsoft.com/office/officeart/2009/3/layout/HorizontalOrganizationChart"/>
    <dgm:cxn modelId="{60147269-1F5F-4978-B8C5-472292851264}" type="presParOf" srcId="{E120A9F6-B259-4384-B350-2877E50AA07F}" destId="{259BF4C1-90A5-441C-A5ED-5A4CF415A785}" srcOrd="0" destOrd="0" presId="urn:microsoft.com/office/officeart/2009/3/layout/HorizontalOrganizationChart"/>
    <dgm:cxn modelId="{9D30DF1C-E371-4314-B754-DF722D86CE64}" type="presParOf" srcId="{E120A9F6-B259-4384-B350-2877E50AA07F}" destId="{CD962ABF-FD5B-420C-86F1-0E712C567C0B}" srcOrd="1" destOrd="0" presId="urn:microsoft.com/office/officeart/2009/3/layout/HorizontalOrganizationChart"/>
    <dgm:cxn modelId="{212FBF3C-6DA0-449F-B993-3565A034B724}" type="presParOf" srcId="{CD962ABF-FD5B-420C-86F1-0E712C567C0B}" destId="{00CEAD12-9175-4558-AB5B-D8C9FD9EAA7F}" srcOrd="0" destOrd="0" presId="urn:microsoft.com/office/officeart/2009/3/layout/HorizontalOrganizationChart"/>
    <dgm:cxn modelId="{D19F2823-E4D8-4CC1-9C27-FFB53F4B84EA}" type="presParOf" srcId="{00CEAD12-9175-4558-AB5B-D8C9FD9EAA7F}" destId="{2B2F7EB8-A84A-43CA-9187-A26CB7014719}" srcOrd="0" destOrd="0" presId="urn:microsoft.com/office/officeart/2009/3/layout/HorizontalOrganizationChart"/>
    <dgm:cxn modelId="{C9E187D6-E2E3-431E-BDA4-229E558BC7BA}" type="presParOf" srcId="{00CEAD12-9175-4558-AB5B-D8C9FD9EAA7F}" destId="{7D6D55A4-90DE-4053-8D36-029E069D3948}" srcOrd="1" destOrd="0" presId="urn:microsoft.com/office/officeart/2009/3/layout/HorizontalOrganizationChart"/>
    <dgm:cxn modelId="{9017D337-9E16-4AE9-A1D1-2B52EB1A1EDA}" type="presParOf" srcId="{CD962ABF-FD5B-420C-86F1-0E712C567C0B}" destId="{A6B005DF-61BF-43E1-BBB1-1734F5CD1B36}" srcOrd="1" destOrd="0" presId="urn:microsoft.com/office/officeart/2009/3/layout/HorizontalOrganizationChart"/>
    <dgm:cxn modelId="{4B0B39A2-8024-435D-8CD8-965355EC8DD6}" type="presParOf" srcId="{CD962ABF-FD5B-420C-86F1-0E712C567C0B}" destId="{CD1A148D-CAC6-49AF-9B6F-66ECA49DDAF0}" srcOrd="2" destOrd="0" presId="urn:microsoft.com/office/officeart/2009/3/layout/HorizontalOrganizationChart"/>
    <dgm:cxn modelId="{B8A05685-AF49-424F-A995-465D71FD6FF9}" type="presParOf" srcId="{E120A9F6-B259-4384-B350-2877E50AA07F}" destId="{6BD54CFA-4379-4DB5-80F9-732F54007279}" srcOrd="2" destOrd="0" presId="urn:microsoft.com/office/officeart/2009/3/layout/HorizontalOrganizationChart"/>
    <dgm:cxn modelId="{79D22057-245E-4C9B-886F-EA7F500DE0F4}" type="presParOf" srcId="{E120A9F6-B259-4384-B350-2877E50AA07F}" destId="{9966D72D-CE91-488F-A3BC-30D9598E0E23}" srcOrd="3" destOrd="0" presId="urn:microsoft.com/office/officeart/2009/3/layout/HorizontalOrganizationChart"/>
    <dgm:cxn modelId="{4E7929A3-6321-47DC-AEB9-2A00CFF52C01}" type="presParOf" srcId="{9966D72D-CE91-488F-A3BC-30D9598E0E23}" destId="{D2C431A6-2662-409E-B8E7-8C1E59AF4386}" srcOrd="0" destOrd="0" presId="urn:microsoft.com/office/officeart/2009/3/layout/HorizontalOrganizationChart"/>
    <dgm:cxn modelId="{55302114-5679-403D-913D-41F5CE51394B}" type="presParOf" srcId="{D2C431A6-2662-409E-B8E7-8C1E59AF4386}" destId="{993EA996-22E6-44C8-9D38-CD23FFC371E1}" srcOrd="0" destOrd="0" presId="urn:microsoft.com/office/officeart/2009/3/layout/HorizontalOrganizationChart"/>
    <dgm:cxn modelId="{B9A82B9F-25D7-4812-BD1D-B99F70718D93}" type="presParOf" srcId="{D2C431A6-2662-409E-B8E7-8C1E59AF4386}" destId="{521EDF54-6033-4102-B984-D14D365A3D38}" srcOrd="1" destOrd="0" presId="urn:microsoft.com/office/officeart/2009/3/layout/HorizontalOrganizationChart"/>
    <dgm:cxn modelId="{A57FD8AE-4E25-4CC6-8D0C-941615A6B432}" type="presParOf" srcId="{9966D72D-CE91-488F-A3BC-30D9598E0E23}" destId="{98FD9721-5D5E-4DC0-A26D-227EBFFCFD02}" srcOrd="1" destOrd="0" presId="urn:microsoft.com/office/officeart/2009/3/layout/HorizontalOrganizationChart"/>
    <dgm:cxn modelId="{8B3469E6-3F56-4397-9DAC-7766613437EA}" type="presParOf" srcId="{9966D72D-CE91-488F-A3BC-30D9598E0E23}" destId="{FC5D9B4B-32F4-44A5-8E90-F272A8A91433}" srcOrd="2" destOrd="0" presId="urn:microsoft.com/office/officeart/2009/3/layout/HorizontalOrganizationChart"/>
    <dgm:cxn modelId="{AB27B12C-60D0-4CC7-98FA-6C5FC8C3569B}" type="presParOf" srcId="{C7C42A05-F9E2-4697-BDAB-7E3EF5D8D166}" destId="{E193BCDE-CA79-4963-8088-16A92EAA398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057D0CD-0E46-417C-B86A-A5C5EB60E3B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A1E34680-0006-404D-BB48-442EF4CF2B39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Dirigentes</a:t>
          </a:r>
        </a:p>
      </dgm:t>
    </dgm:pt>
    <dgm:pt modelId="{12F393F0-08E0-4420-8C43-BB388E8A8F51}" type="parTrans" cxnId="{60EFE9E7-A811-4BB8-B249-4D06577FF1AF}">
      <dgm:prSet/>
      <dgm:spPr/>
      <dgm:t>
        <a:bodyPr/>
        <a:lstStyle/>
        <a:p>
          <a:endParaRPr lang="pt-BR"/>
        </a:p>
      </dgm:t>
    </dgm:pt>
    <dgm:pt modelId="{B57D00E1-CA78-49B2-9426-484703E0B37B}" type="sibTrans" cxnId="{60EFE9E7-A811-4BB8-B249-4D06577FF1AF}">
      <dgm:prSet/>
      <dgm:spPr/>
      <dgm:t>
        <a:bodyPr/>
        <a:lstStyle/>
        <a:p>
          <a:endParaRPr lang="pt-BR"/>
        </a:p>
      </dgm:t>
    </dgm:pt>
    <dgm:pt modelId="{4D018608-3F2F-46E0-9813-67DA6D636B6F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Responsável pela gestão das aplicações ou Comitê de Investimentos</a:t>
          </a:r>
        </a:p>
      </dgm:t>
    </dgm:pt>
    <dgm:pt modelId="{0D02DB00-33E8-4235-8A44-EBFDD1253351}" type="parTrans" cxnId="{95BEC19B-24EC-4A9B-8C27-DBD0A1A59793}">
      <dgm:prSet/>
      <dgm:spPr/>
      <dgm:t>
        <a:bodyPr/>
        <a:lstStyle/>
        <a:p>
          <a:endParaRPr lang="pt-BR"/>
        </a:p>
      </dgm:t>
    </dgm:pt>
    <dgm:pt modelId="{40BBCF1D-1576-430E-8A20-6BAB473CB470}" type="sibTrans" cxnId="{95BEC19B-24EC-4A9B-8C27-DBD0A1A59793}">
      <dgm:prSet/>
      <dgm:spPr/>
      <dgm:t>
        <a:bodyPr/>
        <a:lstStyle/>
        <a:p>
          <a:endParaRPr lang="pt-BR"/>
        </a:p>
      </dgm:t>
    </dgm:pt>
    <dgm:pt modelId="{9342FD28-71B8-4200-80DE-5EA1F3891A40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(duas) certificações, conforme nível graduação exigido.</a:t>
          </a:r>
        </a:p>
      </dgm:t>
    </dgm:pt>
    <dgm:pt modelId="{2DA1967F-FD26-4C42-A96A-2C05B83B5A9B}" type="parTrans" cxnId="{88E52644-37BD-4342-B4E6-63D18DA1E8D7}">
      <dgm:prSet/>
      <dgm:spPr/>
      <dgm:t>
        <a:bodyPr/>
        <a:lstStyle/>
        <a:p>
          <a:endParaRPr lang="pt-BR"/>
        </a:p>
      </dgm:t>
    </dgm:pt>
    <dgm:pt modelId="{76179553-79A6-4C68-8A12-243F14D66A14}" type="sibTrans" cxnId="{88E52644-37BD-4342-B4E6-63D18DA1E8D7}">
      <dgm:prSet/>
      <dgm:spPr/>
      <dgm:t>
        <a:bodyPr/>
        <a:lstStyle/>
        <a:p>
          <a:endParaRPr lang="pt-BR"/>
        </a:p>
      </dgm:t>
    </dgm:pt>
    <dgm:pt modelId="{5D2B4E85-3A3D-4C97-A5E1-EE8BBFD0DC91}" type="pres">
      <dgm:prSet presAssocID="{9057D0CD-0E46-417C-B86A-A5C5EB60E3B2}" presName="linearFlow" presStyleCnt="0">
        <dgm:presLayoutVars>
          <dgm:dir/>
          <dgm:resizeHandles val="exact"/>
        </dgm:presLayoutVars>
      </dgm:prSet>
      <dgm:spPr/>
    </dgm:pt>
    <dgm:pt modelId="{E5347CCC-7E7F-43FF-BB69-2B20F6C1E2B7}" type="pres">
      <dgm:prSet presAssocID="{A1E34680-0006-404D-BB48-442EF4CF2B39}" presName="node" presStyleLbl="node1" presStyleIdx="0" presStyleCnt="3">
        <dgm:presLayoutVars>
          <dgm:bulletEnabled val="1"/>
        </dgm:presLayoutVars>
      </dgm:prSet>
      <dgm:spPr/>
    </dgm:pt>
    <dgm:pt modelId="{EB75FA6F-ED81-4BFE-8926-47D77059DDB8}" type="pres">
      <dgm:prSet presAssocID="{B57D00E1-CA78-49B2-9426-484703E0B37B}" presName="spacerL" presStyleCnt="0"/>
      <dgm:spPr/>
    </dgm:pt>
    <dgm:pt modelId="{7967E6F3-E6E8-40F3-BB0D-C87FC707DC98}" type="pres">
      <dgm:prSet presAssocID="{B57D00E1-CA78-49B2-9426-484703E0B37B}" presName="sibTrans" presStyleLbl="sibTrans2D1" presStyleIdx="0" presStyleCnt="2"/>
      <dgm:spPr/>
    </dgm:pt>
    <dgm:pt modelId="{B5F9DB2E-D4BC-46AB-83CA-FE28B354024D}" type="pres">
      <dgm:prSet presAssocID="{B57D00E1-CA78-49B2-9426-484703E0B37B}" presName="spacerR" presStyleCnt="0"/>
      <dgm:spPr/>
    </dgm:pt>
    <dgm:pt modelId="{8F60F9C1-06FD-458D-8F59-8768616AECB6}" type="pres">
      <dgm:prSet presAssocID="{4D018608-3F2F-46E0-9813-67DA6D636B6F}" presName="node" presStyleLbl="node1" presStyleIdx="1" presStyleCnt="3" custScaleX="124804">
        <dgm:presLayoutVars>
          <dgm:bulletEnabled val="1"/>
        </dgm:presLayoutVars>
      </dgm:prSet>
      <dgm:spPr/>
    </dgm:pt>
    <dgm:pt modelId="{1B7DD49C-389C-4105-9AA5-F6FA0BDB7059}" type="pres">
      <dgm:prSet presAssocID="{40BBCF1D-1576-430E-8A20-6BAB473CB470}" presName="spacerL" presStyleCnt="0"/>
      <dgm:spPr/>
    </dgm:pt>
    <dgm:pt modelId="{B18B77F3-92FB-4A12-B19A-F879A783DFE8}" type="pres">
      <dgm:prSet presAssocID="{40BBCF1D-1576-430E-8A20-6BAB473CB470}" presName="sibTrans" presStyleLbl="sibTrans2D1" presStyleIdx="1" presStyleCnt="2"/>
      <dgm:spPr/>
    </dgm:pt>
    <dgm:pt modelId="{C36892FB-338D-4DC2-AB81-BE62E550C8E6}" type="pres">
      <dgm:prSet presAssocID="{40BBCF1D-1576-430E-8A20-6BAB473CB470}" presName="spacerR" presStyleCnt="0"/>
      <dgm:spPr/>
    </dgm:pt>
    <dgm:pt modelId="{E162E739-CE8A-4BE0-85AA-C1EB739388AC}" type="pres">
      <dgm:prSet presAssocID="{9342FD28-71B8-4200-80DE-5EA1F3891A40}" presName="node" presStyleLbl="node1" presStyleIdx="2" presStyleCnt="3" custScaleX="119287" custLinFactNeighborX="-5812" custLinFactNeighborY="-2420">
        <dgm:presLayoutVars>
          <dgm:bulletEnabled val="1"/>
        </dgm:presLayoutVars>
      </dgm:prSet>
      <dgm:spPr/>
    </dgm:pt>
  </dgm:ptLst>
  <dgm:cxnLst>
    <dgm:cxn modelId="{00CDE739-FB81-41F0-84F7-4FD64084F2AF}" type="presOf" srcId="{9342FD28-71B8-4200-80DE-5EA1F3891A40}" destId="{E162E739-CE8A-4BE0-85AA-C1EB739388AC}" srcOrd="0" destOrd="0" presId="urn:microsoft.com/office/officeart/2005/8/layout/equation1"/>
    <dgm:cxn modelId="{88E52644-37BD-4342-B4E6-63D18DA1E8D7}" srcId="{9057D0CD-0E46-417C-B86A-A5C5EB60E3B2}" destId="{9342FD28-71B8-4200-80DE-5EA1F3891A40}" srcOrd="2" destOrd="0" parTransId="{2DA1967F-FD26-4C42-A96A-2C05B83B5A9B}" sibTransId="{76179553-79A6-4C68-8A12-243F14D66A14}"/>
    <dgm:cxn modelId="{AB90C747-A3C9-46A5-9AD5-76DEFD25E773}" type="presOf" srcId="{4D018608-3F2F-46E0-9813-67DA6D636B6F}" destId="{8F60F9C1-06FD-458D-8F59-8768616AECB6}" srcOrd="0" destOrd="0" presId="urn:microsoft.com/office/officeart/2005/8/layout/equation1"/>
    <dgm:cxn modelId="{85B6C474-8366-4E58-9A15-79C5D4A4BD88}" type="presOf" srcId="{40BBCF1D-1576-430E-8A20-6BAB473CB470}" destId="{B18B77F3-92FB-4A12-B19A-F879A783DFE8}" srcOrd="0" destOrd="0" presId="urn:microsoft.com/office/officeart/2005/8/layout/equation1"/>
    <dgm:cxn modelId="{95BEC19B-24EC-4A9B-8C27-DBD0A1A59793}" srcId="{9057D0CD-0E46-417C-B86A-A5C5EB60E3B2}" destId="{4D018608-3F2F-46E0-9813-67DA6D636B6F}" srcOrd="1" destOrd="0" parTransId="{0D02DB00-33E8-4235-8A44-EBFDD1253351}" sibTransId="{40BBCF1D-1576-430E-8A20-6BAB473CB470}"/>
    <dgm:cxn modelId="{81DA379F-4EF3-486D-9B1E-ED1C0D876BA0}" type="presOf" srcId="{B57D00E1-CA78-49B2-9426-484703E0B37B}" destId="{7967E6F3-E6E8-40F3-BB0D-C87FC707DC98}" srcOrd="0" destOrd="0" presId="urn:microsoft.com/office/officeart/2005/8/layout/equation1"/>
    <dgm:cxn modelId="{4E4817AC-4A73-4C68-A184-79B2073F1C21}" type="presOf" srcId="{A1E34680-0006-404D-BB48-442EF4CF2B39}" destId="{E5347CCC-7E7F-43FF-BB69-2B20F6C1E2B7}" srcOrd="0" destOrd="0" presId="urn:microsoft.com/office/officeart/2005/8/layout/equation1"/>
    <dgm:cxn modelId="{6F3417D5-8380-4A4C-9973-55196A1A253C}" type="presOf" srcId="{9057D0CD-0E46-417C-B86A-A5C5EB60E3B2}" destId="{5D2B4E85-3A3D-4C97-A5E1-EE8BBFD0DC91}" srcOrd="0" destOrd="0" presId="urn:microsoft.com/office/officeart/2005/8/layout/equation1"/>
    <dgm:cxn modelId="{60EFE9E7-A811-4BB8-B249-4D06577FF1AF}" srcId="{9057D0CD-0E46-417C-B86A-A5C5EB60E3B2}" destId="{A1E34680-0006-404D-BB48-442EF4CF2B39}" srcOrd="0" destOrd="0" parTransId="{12F393F0-08E0-4420-8C43-BB388E8A8F51}" sibTransId="{B57D00E1-CA78-49B2-9426-484703E0B37B}"/>
    <dgm:cxn modelId="{A46E1D2B-A385-499B-9182-14136E70D1FF}" type="presParOf" srcId="{5D2B4E85-3A3D-4C97-A5E1-EE8BBFD0DC91}" destId="{E5347CCC-7E7F-43FF-BB69-2B20F6C1E2B7}" srcOrd="0" destOrd="0" presId="urn:microsoft.com/office/officeart/2005/8/layout/equation1"/>
    <dgm:cxn modelId="{F342EBBF-6454-4285-AAB4-104930740449}" type="presParOf" srcId="{5D2B4E85-3A3D-4C97-A5E1-EE8BBFD0DC91}" destId="{EB75FA6F-ED81-4BFE-8926-47D77059DDB8}" srcOrd="1" destOrd="0" presId="urn:microsoft.com/office/officeart/2005/8/layout/equation1"/>
    <dgm:cxn modelId="{C81D8EBA-8727-47F4-9B37-1CB948F5BB8A}" type="presParOf" srcId="{5D2B4E85-3A3D-4C97-A5E1-EE8BBFD0DC91}" destId="{7967E6F3-E6E8-40F3-BB0D-C87FC707DC98}" srcOrd="2" destOrd="0" presId="urn:microsoft.com/office/officeart/2005/8/layout/equation1"/>
    <dgm:cxn modelId="{AC4FB170-4CCC-4E67-96D2-6C72EBF7591A}" type="presParOf" srcId="{5D2B4E85-3A3D-4C97-A5E1-EE8BBFD0DC91}" destId="{B5F9DB2E-D4BC-46AB-83CA-FE28B354024D}" srcOrd="3" destOrd="0" presId="urn:microsoft.com/office/officeart/2005/8/layout/equation1"/>
    <dgm:cxn modelId="{BA5EEB90-1F36-46E5-BE41-D4944A1E052B}" type="presParOf" srcId="{5D2B4E85-3A3D-4C97-A5E1-EE8BBFD0DC91}" destId="{8F60F9C1-06FD-458D-8F59-8768616AECB6}" srcOrd="4" destOrd="0" presId="urn:microsoft.com/office/officeart/2005/8/layout/equation1"/>
    <dgm:cxn modelId="{FF6ED7D6-515A-4BC5-ADF6-A38D7D71DA15}" type="presParOf" srcId="{5D2B4E85-3A3D-4C97-A5E1-EE8BBFD0DC91}" destId="{1B7DD49C-389C-4105-9AA5-F6FA0BDB7059}" srcOrd="5" destOrd="0" presId="urn:microsoft.com/office/officeart/2005/8/layout/equation1"/>
    <dgm:cxn modelId="{B2D8C9BB-0E10-4E38-91EF-01878E2607C0}" type="presParOf" srcId="{5D2B4E85-3A3D-4C97-A5E1-EE8BBFD0DC91}" destId="{B18B77F3-92FB-4A12-B19A-F879A783DFE8}" srcOrd="6" destOrd="0" presId="urn:microsoft.com/office/officeart/2005/8/layout/equation1"/>
    <dgm:cxn modelId="{371DC778-9685-4C2E-81CC-D344A7420DB5}" type="presParOf" srcId="{5D2B4E85-3A3D-4C97-A5E1-EE8BBFD0DC91}" destId="{C36892FB-338D-4DC2-AB81-BE62E550C8E6}" srcOrd="7" destOrd="0" presId="urn:microsoft.com/office/officeart/2005/8/layout/equation1"/>
    <dgm:cxn modelId="{9817ADDB-7711-4042-9B71-C225E4FC9464}" type="presParOf" srcId="{5D2B4E85-3A3D-4C97-A5E1-EE8BBFD0DC91}" destId="{E162E739-CE8A-4BE0-85AA-C1EB739388A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928CE-6504-4629-B3D3-EC999991785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D6BD2F3-2837-4991-B2DD-E2C0EFB89DEF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BR" sz="1600" b="1" dirty="0">
              <a:solidFill>
                <a:schemeClr val="tx1"/>
              </a:solidFill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rPr>
            <a:t>ESTRUTURAL</a:t>
          </a:r>
          <a:r>
            <a: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causas da expansão rápida dos RPPS e do desequilíbrio financeiro e atuarial</a:t>
          </a:r>
        </a:p>
      </dgm:t>
    </dgm:pt>
    <dgm:pt modelId="{008B7447-3C4D-4027-A432-5F58BDEB4A9C}" type="parTrans" cxnId="{811B37C3-EB9E-4B1B-AEAF-38E519B8F712}">
      <dgm:prSet/>
      <dgm:spPr/>
      <dgm:t>
        <a:bodyPr/>
        <a:lstStyle/>
        <a:p>
          <a:endParaRPr lang="pt-BR"/>
        </a:p>
      </dgm:t>
    </dgm:pt>
    <dgm:pt modelId="{81A93F8A-BE88-44C5-9B30-338B522E030D}" type="sibTrans" cxnId="{811B37C3-EB9E-4B1B-AEAF-38E519B8F712}">
      <dgm:prSet/>
      <dgm:spPr/>
      <dgm:t>
        <a:bodyPr/>
        <a:lstStyle/>
        <a:p>
          <a:endParaRPr lang="pt-BR"/>
        </a:p>
      </dgm:t>
    </dgm:pt>
    <dgm:pt modelId="{D903BAD0-3417-46EC-814F-07DEB9D71186}">
      <dgm:prSet phldrT="[Texto]" custT="1"/>
      <dgm:spPr>
        <a:solidFill>
          <a:schemeClr val="bg1"/>
        </a:solidFill>
      </dgm:spPr>
      <dgm:t>
        <a:bodyPr/>
        <a:lstStyle/>
        <a:p>
          <a:pPr algn="just"/>
          <a:r>
            <a:rPr lang="pt-B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CF/88: exigência de regime jurídico único; Lei 8.112/1990 – regime Estatutário p/ servidor federal; Idem Estados e Municípios. </a:t>
          </a:r>
        </a:p>
        <a:p>
          <a:pPr algn="just"/>
          <a:r>
            <a:rPr lang="pt-BR" sz="14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contratados pela CLT p/ estatutários incluídos como segurados dos RPPS, sem formação de reservas.</a:t>
          </a:r>
        </a:p>
      </dgm:t>
    </dgm:pt>
    <dgm:pt modelId="{CAF4A320-9214-48EB-B3F9-4C58D9EC9CE9}" type="parTrans" cxnId="{674AF49E-EE18-451E-B52A-58CC88691719}">
      <dgm:prSet/>
      <dgm:spPr/>
      <dgm:t>
        <a:bodyPr/>
        <a:lstStyle/>
        <a:p>
          <a:endParaRPr lang="pt-BR"/>
        </a:p>
      </dgm:t>
    </dgm:pt>
    <dgm:pt modelId="{17CD9EC9-7366-4008-8FD2-BA8418E555C9}" type="sibTrans" cxnId="{674AF49E-EE18-451E-B52A-58CC88691719}">
      <dgm:prSet/>
      <dgm:spPr/>
      <dgm:t>
        <a:bodyPr/>
        <a:lstStyle/>
        <a:p>
          <a:endParaRPr lang="pt-BR"/>
        </a:p>
      </dgm:t>
    </dgm:pt>
    <dgm:pt modelId="{8EFE65D3-22F9-43FA-B36E-32F855240725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Ausência de uma lei federal sobre normas gerais</a:t>
          </a:r>
        </a:p>
        <a:p>
          <a:r>
            <a:rPr lang="pt-BR" sz="14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criação de RPPS sem estudo atuarial; utilização dos recursos para outras finalidades; assunção de obrigações aposentadorias de responsabilidade do tesouro municipal sem o devido custeio.</a:t>
          </a:r>
        </a:p>
      </dgm:t>
    </dgm:pt>
    <dgm:pt modelId="{9F4525A6-78D1-43E5-857C-C0956391D107}" type="parTrans" cxnId="{47FDF38F-D038-43F0-A0B6-BA660F018578}">
      <dgm:prSet/>
      <dgm:spPr/>
      <dgm:t>
        <a:bodyPr/>
        <a:lstStyle/>
        <a:p>
          <a:endParaRPr lang="pt-BR"/>
        </a:p>
      </dgm:t>
    </dgm:pt>
    <dgm:pt modelId="{47C7DFC9-144A-45DF-86CB-1C2DC2D23878}" type="sibTrans" cxnId="{47FDF38F-D038-43F0-A0B6-BA660F018578}">
      <dgm:prSet/>
      <dgm:spPr/>
      <dgm:t>
        <a:bodyPr/>
        <a:lstStyle/>
        <a:p>
          <a:endParaRPr lang="pt-BR"/>
        </a:p>
      </dgm:t>
    </dgm:pt>
    <dgm:pt modelId="{4020E707-9DF5-484B-A700-AFFBBD3B3653}">
      <dgm:prSet custT="1"/>
      <dgm:spPr>
        <a:solidFill>
          <a:schemeClr val="bg1"/>
        </a:solidFill>
      </dgm:spPr>
      <dgm:t>
        <a:bodyPr/>
        <a:lstStyle/>
        <a:p>
          <a:r>
            <a:rPr lang="pt-B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EC 3/1993: INSS reter FPE/FPM  para pagar débitos com o RGPS; Lei 8.212/1992, art. 56. </a:t>
          </a:r>
        </a:p>
        <a:p>
          <a:r>
            <a:rPr lang="pt-BR" sz="14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criados para evitar bloqueio da CND e reduzir o repasse das contribuições.</a:t>
          </a:r>
          <a:endParaRPr lang="pt-BR" sz="1400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F9FB9158-991E-4F85-AA01-8D9B31FC4D80}" type="parTrans" cxnId="{74511BB6-4E31-42D2-A8D9-D34BC0325032}">
      <dgm:prSet/>
      <dgm:spPr/>
      <dgm:t>
        <a:bodyPr/>
        <a:lstStyle/>
        <a:p>
          <a:endParaRPr lang="pt-BR"/>
        </a:p>
      </dgm:t>
    </dgm:pt>
    <dgm:pt modelId="{2910B427-18EE-4BED-9734-D06E4061EB20}" type="sibTrans" cxnId="{74511BB6-4E31-42D2-A8D9-D34BC0325032}">
      <dgm:prSet/>
      <dgm:spPr/>
      <dgm:t>
        <a:bodyPr/>
        <a:lstStyle/>
        <a:p>
          <a:endParaRPr lang="pt-BR"/>
        </a:p>
      </dgm:t>
    </dgm:pt>
    <dgm:pt modelId="{198A80E5-F43D-493C-888E-2457AF3106B4}" type="pres">
      <dgm:prSet presAssocID="{780928CE-6504-4629-B3D3-EC9999917851}" presName="outerComposite" presStyleCnt="0">
        <dgm:presLayoutVars>
          <dgm:chMax val="5"/>
          <dgm:dir/>
          <dgm:resizeHandles val="exact"/>
        </dgm:presLayoutVars>
      </dgm:prSet>
      <dgm:spPr/>
    </dgm:pt>
    <dgm:pt modelId="{A9DFB478-9CFA-4F78-B2ED-4CC2D447EBD3}" type="pres">
      <dgm:prSet presAssocID="{780928CE-6504-4629-B3D3-EC9999917851}" presName="dummyMaxCanvas" presStyleCnt="0">
        <dgm:presLayoutVars/>
      </dgm:prSet>
      <dgm:spPr/>
    </dgm:pt>
    <dgm:pt modelId="{B87F87C0-0D46-4E5C-8F95-824645F80644}" type="pres">
      <dgm:prSet presAssocID="{780928CE-6504-4629-B3D3-EC9999917851}" presName="FourNodes_1" presStyleLbl="node1" presStyleIdx="0" presStyleCnt="4" custScaleX="109677" custLinFactNeighborX="5345" custLinFactNeighborY="-13977">
        <dgm:presLayoutVars>
          <dgm:bulletEnabled val="1"/>
        </dgm:presLayoutVars>
      </dgm:prSet>
      <dgm:spPr/>
    </dgm:pt>
    <dgm:pt modelId="{BFE06581-4820-4701-B2E0-C65D817E23F0}" type="pres">
      <dgm:prSet presAssocID="{780928CE-6504-4629-B3D3-EC9999917851}" presName="FourNodes_2" presStyleLbl="node1" presStyleIdx="1" presStyleCnt="4" custLinFactNeighborY="3606">
        <dgm:presLayoutVars>
          <dgm:bulletEnabled val="1"/>
        </dgm:presLayoutVars>
      </dgm:prSet>
      <dgm:spPr/>
    </dgm:pt>
    <dgm:pt modelId="{C292D643-31CA-4EFE-B7ED-18A6E50D1911}" type="pres">
      <dgm:prSet presAssocID="{780928CE-6504-4629-B3D3-EC9999917851}" presName="FourNodes_3" presStyleLbl="node1" presStyleIdx="2" presStyleCnt="4" custLinFactNeighborX="481" custLinFactNeighborY="9601">
        <dgm:presLayoutVars>
          <dgm:bulletEnabled val="1"/>
        </dgm:presLayoutVars>
      </dgm:prSet>
      <dgm:spPr/>
    </dgm:pt>
    <dgm:pt modelId="{8329A433-877E-4BA1-8254-D7EE51A32ACB}" type="pres">
      <dgm:prSet presAssocID="{780928CE-6504-4629-B3D3-EC9999917851}" presName="FourNodes_4" presStyleLbl="node1" presStyleIdx="3" presStyleCnt="4" custScaleX="106311">
        <dgm:presLayoutVars>
          <dgm:bulletEnabled val="1"/>
        </dgm:presLayoutVars>
      </dgm:prSet>
      <dgm:spPr/>
    </dgm:pt>
    <dgm:pt modelId="{A7911EAD-1105-4F12-9C71-2624EFE675B6}" type="pres">
      <dgm:prSet presAssocID="{780928CE-6504-4629-B3D3-EC9999917851}" presName="FourConn_1-2" presStyleLbl="fgAccFollowNode1" presStyleIdx="0" presStyleCnt="3">
        <dgm:presLayoutVars>
          <dgm:bulletEnabled val="1"/>
        </dgm:presLayoutVars>
      </dgm:prSet>
      <dgm:spPr/>
    </dgm:pt>
    <dgm:pt modelId="{2FF10655-95F7-4080-968D-0F5EC4DD6DD9}" type="pres">
      <dgm:prSet presAssocID="{780928CE-6504-4629-B3D3-EC9999917851}" presName="FourConn_2-3" presStyleLbl="fgAccFollowNode1" presStyleIdx="1" presStyleCnt="3">
        <dgm:presLayoutVars>
          <dgm:bulletEnabled val="1"/>
        </dgm:presLayoutVars>
      </dgm:prSet>
      <dgm:spPr/>
    </dgm:pt>
    <dgm:pt modelId="{F79C7829-674E-4D35-966D-F9FCE8CCDF9C}" type="pres">
      <dgm:prSet presAssocID="{780928CE-6504-4629-B3D3-EC9999917851}" presName="FourConn_3-4" presStyleLbl="fgAccFollowNode1" presStyleIdx="2" presStyleCnt="3">
        <dgm:presLayoutVars>
          <dgm:bulletEnabled val="1"/>
        </dgm:presLayoutVars>
      </dgm:prSet>
      <dgm:spPr/>
    </dgm:pt>
    <dgm:pt modelId="{E1567579-BCD6-49CB-A6C0-D166CEFC2537}" type="pres">
      <dgm:prSet presAssocID="{780928CE-6504-4629-B3D3-EC9999917851}" presName="FourNodes_1_text" presStyleLbl="node1" presStyleIdx="3" presStyleCnt="4">
        <dgm:presLayoutVars>
          <dgm:bulletEnabled val="1"/>
        </dgm:presLayoutVars>
      </dgm:prSet>
      <dgm:spPr/>
    </dgm:pt>
    <dgm:pt modelId="{5B4BC030-DAF1-40B6-9935-E74491A163C9}" type="pres">
      <dgm:prSet presAssocID="{780928CE-6504-4629-B3D3-EC9999917851}" presName="FourNodes_2_text" presStyleLbl="node1" presStyleIdx="3" presStyleCnt="4">
        <dgm:presLayoutVars>
          <dgm:bulletEnabled val="1"/>
        </dgm:presLayoutVars>
      </dgm:prSet>
      <dgm:spPr/>
    </dgm:pt>
    <dgm:pt modelId="{42CB3ED7-CF4E-490D-AEDC-63074E3E5641}" type="pres">
      <dgm:prSet presAssocID="{780928CE-6504-4629-B3D3-EC9999917851}" presName="FourNodes_3_text" presStyleLbl="node1" presStyleIdx="3" presStyleCnt="4">
        <dgm:presLayoutVars>
          <dgm:bulletEnabled val="1"/>
        </dgm:presLayoutVars>
      </dgm:prSet>
      <dgm:spPr/>
    </dgm:pt>
    <dgm:pt modelId="{935076FB-BAC4-4F2A-93BF-5DD66C257B93}" type="pres">
      <dgm:prSet presAssocID="{780928CE-6504-4629-B3D3-EC999991785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4C5BA09-DE01-46CC-88E3-85B3FDF3519C}" type="presOf" srcId="{8EFE65D3-22F9-43FA-B36E-32F855240725}" destId="{8329A433-877E-4BA1-8254-D7EE51A32ACB}" srcOrd="0" destOrd="0" presId="urn:microsoft.com/office/officeart/2005/8/layout/vProcess5"/>
    <dgm:cxn modelId="{718ADA2D-6068-44DE-ACF7-721D777D6EDC}" type="presOf" srcId="{2910B427-18EE-4BED-9734-D06E4061EB20}" destId="{F79C7829-674E-4D35-966D-F9FCE8CCDF9C}" srcOrd="0" destOrd="0" presId="urn:microsoft.com/office/officeart/2005/8/layout/vProcess5"/>
    <dgm:cxn modelId="{79BFC635-B5BD-417D-88FD-F4F956DF7CCB}" type="presOf" srcId="{17CD9EC9-7366-4008-8FD2-BA8418E555C9}" destId="{2FF10655-95F7-4080-968D-0F5EC4DD6DD9}" srcOrd="0" destOrd="0" presId="urn:microsoft.com/office/officeart/2005/8/layout/vProcess5"/>
    <dgm:cxn modelId="{A8883837-0649-4505-83DA-C2C5DA5901D4}" type="presOf" srcId="{780928CE-6504-4629-B3D3-EC9999917851}" destId="{198A80E5-F43D-493C-888E-2457AF3106B4}" srcOrd="0" destOrd="0" presId="urn:microsoft.com/office/officeart/2005/8/layout/vProcess5"/>
    <dgm:cxn modelId="{D051EF77-F56A-49C3-884F-1F03F367EEAC}" type="presOf" srcId="{4020E707-9DF5-484B-A700-AFFBBD3B3653}" destId="{42CB3ED7-CF4E-490D-AEDC-63074E3E5641}" srcOrd="1" destOrd="0" presId="urn:microsoft.com/office/officeart/2005/8/layout/vProcess5"/>
    <dgm:cxn modelId="{F6C22A78-1159-4358-9E97-991671C197A3}" type="presOf" srcId="{D903BAD0-3417-46EC-814F-07DEB9D71186}" destId="{BFE06581-4820-4701-B2E0-C65D817E23F0}" srcOrd="0" destOrd="0" presId="urn:microsoft.com/office/officeart/2005/8/layout/vProcess5"/>
    <dgm:cxn modelId="{CBF9F65A-7B69-4E17-96AA-1E1F6C7A0289}" type="presOf" srcId="{81A93F8A-BE88-44C5-9B30-338B522E030D}" destId="{A7911EAD-1105-4F12-9C71-2624EFE675B6}" srcOrd="0" destOrd="0" presId="urn:microsoft.com/office/officeart/2005/8/layout/vProcess5"/>
    <dgm:cxn modelId="{54291983-BAAC-4F83-B32D-FD4BFF462DD7}" type="presOf" srcId="{4020E707-9DF5-484B-A700-AFFBBD3B3653}" destId="{C292D643-31CA-4EFE-B7ED-18A6E50D1911}" srcOrd="0" destOrd="0" presId="urn:microsoft.com/office/officeart/2005/8/layout/vProcess5"/>
    <dgm:cxn modelId="{555F458B-DB02-4674-9DB4-2E56550FD342}" type="presOf" srcId="{D903BAD0-3417-46EC-814F-07DEB9D71186}" destId="{5B4BC030-DAF1-40B6-9935-E74491A163C9}" srcOrd="1" destOrd="0" presId="urn:microsoft.com/office/officeart/2005/8/layout/vProcess5"/>
    <dgm:cxn modelId="{47FDF38F-D038-43F0-A0B6-BA660F018578}" srcId="{780928CE-6504-4629-B3D3-EC9999917851}" destId="{8EFE65D3-22F9-43FA-B36E-32F855240725}" srcOrd="3" destOrd="0" parTransId="{9F4525A6-78D1-43E5-857C-C0956391D107}" sibTransId="{47C7DFC9-144A-45DF-86CB-1C2DC2D23878}"/>
    <dgm:cxn modelId="{674AF49E-EE18-451E-B52A-58CC88691719}" srcId="{780928CE-6504-4629-B3D3-EC9999917851}" destId="{D903BAD0-3417-46EC-814F-07DEB9D71186}" srcOrd="1" destOrd="0" parTransId="{CAF4A320-9214-48EB-B3F9-4C58D9EC9CE9}" sibTransId="{17CD9EC9-7366-4008-8FD2-BA8418E555C9}"/>
    <dgm:cxn modelId="{6373E4A9-1EC6-4C8F-ABA3-2893BC16CAEF}" type="presOf" srcId="{BD6BD2F3-2837-4991-B2DD-E2C0EFB89DEF}" destId="{E1567579-BCD6-49CB-A6C0-D166CEFC2537}" srcOrd="1" destOrd="0" presId="urn:microsoft.com/office/officeart/2005/8/layout/vProcess5"/>
    <dgm:cxn modelId="{FE02C0B3-04F7-4C2F-A3D1-6716E01C9111}" type="presOf" srcId="{BD6BD2F3-2837-4991-B2DD-E2C0EFB89DEF}" destId="{B87F87C0-0D46-4E5C-8F95-824645F80644}" srcOrd="0" destOrd="0" presId="urn:microsoft.com/office/officeart/2005/8/layout/vProcess5"/>
    <dgm:cxn modelId="{74511BB6-4E31-42D2-A8D9-D34BC0325032}" srcId="{780928CE-6504-4629-B3D3-EC9999917851}" destId="{4020E707-9DF5-484B-A700-AFFBBD3B3653}" srcOrd="2" destOrd="0" parTransId="{F9FB9158-991E-4F85-AA01-8D9B31FC4D80}" sibTransId="{2910B427-18EE-4BED-9734-D06E4061EB20}"/>
    <dgm:cxn modelId="{811B37C3-EB9E-4B1B-AEAF-38E519B8F712}" srcId="{780928CE-6504-4629-B3D3-EC9999917851}" destId="{BD6BD2F3-2837-4991-B2DD-E2C0EFB89DEF}" srcOrd="0" destOrd="0" parTransId="{008B7447-3C4D-4027-A432-5F58BDEB4A9C}" sibTransId="{81A93F8A-BE88-44C5-9B30-338B522E030D}"/>
    <dgm:cxn modelId="{D1B6A5DC-342D-4110-9AEB-A80504019047}" type="presOf" srcId="{8EFE65D3-22F9-43FA-B36E-32F855240725}" destId="{935076FB-BAC4-4F2A-93BF-5DD66C257B93}" srcOrd="1" destOrd="0" presId="urn:microsoft.com/office/officeart/2005/8/layout/vProcess5"/>
    <dgm:cxn modelId="{C29131EB-DFC8-478A-B5F2-734621EB7F84}" type="presParOf" srcId="{198A80E5-F43D-493C-888E-2457AF3106B4}" destId="{A9DFB478-9CFA-4F78-B2ED-4CC2D447EBD3}" srcOrd="0" destOrd="0" presId="urn:microsoft.com/office/officeart/2005/8/layout/vProcess5"/>
    <dgm:cxn modelId="{D3E9B466-C1ED-4033-8D4C-D70C63C0EF4B}" type="presParOf" srcId="{198A80E5-F43D-493C-888E-2457AF3106B4}" destId="{B87F87C0-0D46-4E5C-8F95-824645F80644}" srcOrd="1" destOrd="0" presId="urn:microsoft.com/office/officeart/2005/8/layout/vProcess5"/>
    <dgm:cxn modelId="{9B1FA846-4984-4F78-B757-A84CAD3A5DFB}" type="presParOf" srcId="{198A80E5-F43D-493C-888E-2457AF3106B4}" destId="{BFE06581-4820-4701-B2E0-C65D817E23F0}" srcOrd="2" destOrd="0" presId="urn:microsoft.com/office/officeart/2005/8/layout/vProcess5"/>
    <dgm:cxn modelId="{2FED81F3-95D2-4567-B960-48430A181EE4}" type="presParOf" srcId="{198A80E5-F43D-493C-888E-2457AF3106B4}" destId="{C292D643-31CA-4EFE-B7ED-18A6E50D1911}" srcOrd="3" destOrd="0" presId="urn:microsoft.com/office/officeart/2005/8/layout/vProcess5"/>
    <dgm:cxn modelId="{BA43B446-05AC-4FE4-B079-49647D0FBA3D}" type="presParOf" srcId="{198A80E5-F43D-493C-888E-2457AF3106B4}" destId="{8329A433-877E-4BA1-8254-D7EE51A32ACB}" srcOrd="4" destOrd="0" presId="urn:microsoft.com/office/officeart/2005/8/layout/vProcess5"/>
    <dgm:cxn modelId="{89B7FE0D-A7D6-4637-B158-F60ADE484648}" type="presParOf" srcId="{198A80E5-F43D-493C-888E-2457AF3106B4}" destId="{A7911EAD-1105-4F12-9C71-2624EFE675B6}" srcOrd="5" destOrd="0" presId="urn:microsoft.com/office/officeart/2005/8/layout/vProcess5"/>
    <dgm:cxn modelId="{FB65D75A-AB04-42EE-A5C8-EFF8594D2FC3}" type="presParOf" srcId="{198A80E5-F43D-493C-888E-2457AF3106B4}" destId="{2FF10655-95F7-4080-968D-0F5EC4DD6DD9}" srcOrd="6" destOrd="0" presId="urn:microsoft.com/office/officeart/2005/8/layout/vProcess5"/>
    <dgm:cxn modelId="{4E276CBB-0497-4394-9932-9EEBB02F6A3C}" type="presParOf" srcId="{198A80E5-F43D-493C-888E-2457AF3106B4}" destId="{F79C7829-674E-4D35-966D-F9FCE8CCDF9C}" srcOrd="7" destOrd="0" presId="urn:microsoft.com/office/officeart/2005/8/layout/vProcess5"/>
    <dgm:cxn modelId="{476C6757-766F-4C96-87DD-CEB5701D7307}" type="presParOf" srcId="{198A80E5-F43D-493C-888E-2457AF3106B4}" destId="{E1567579-BCD6-49CB-A6C0-D166CEFC2537}" srcOrd="8" destOrd="0" presId="urn:microsoft.com/office/officeart/2005/8/layout/vProcess5"/>
    <dgm:cxn modelId="{BF8AB5C7-42E1-4E2D-91DF-29CD9F4C2462}" type="presParOf" srcId="{198A80E5-F43D-493C-888E-2457AF3106B4}" destId="{5B4BC030-DAF1-40B6-9935-E74491A163C9}" srcOrd="9" destOrd="0" presId="urn:microsoft.com/office/officeart/2005/8/layout/vProcess5"/>
    <dgm:cxn modelId="{FB0E3663-E041-4B14-B3BC-76C993ED6E49}" type="presParOf" srcId="{198A80E5-F43D-493C-888E-2457AF3106B4}" destId="{42CB3ED7-CF4E-490D-AEDC-63074E3E5641}" srcOrd="10" destOrd="0" presId="urn:microsoft.com/office/officeart/2005/8/layout/vProcess5"/>
    <dgm:cxn modelId="{D951FAF2-F6AC-4B18-AD30-70D9E098846B}" type="presParOf" srcId="{198A80E5-F43D-493C-888E-2457AF3106B4}" destId="{935076FB-BAC4-4F2A-93BF-5DD66C257B9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306B483-6F28-4891-B99B-728694D062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E8F834A-EB82-402C-8715-3055236204B4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Modalidades de Certificação</a:t>
          </a:r>
        </a:p>
      </dgm:t>
    </dgm:pt>
    <dgm:pt modelId="{B5BB8778-AC2A-42CD-91B5-D0F6F1D1B3D9}" type="parTrans" cxnId="{E3616FC8-4C5E-45E2-B913-C59BDE8BE145}">
      <dgm:prSet/>
      <dgm:spPr/>
      <dgm:t>
        <a:bodyPr/>
        <a:lstStyle/>
        <a:p>
          <a:endParaRPr lang="pt-BR"/>
        </a:p>
      </dgm:t>
    </dgm:pt>
    <dgm:pt modelId="{53526FE6-1A2B-4573-ABED-CAE03C35866A}" type="sibTrans" cxnId="{E3616FC8-4C5E-45E2-B913-C59BDE8BE145}">
      <dgm:prSet/>
      <dgm:spPr/>
      <dgm:t>
        <a:bodyPr/>
        <a:lstStyle/>
        <a:p>
          <a:endParaRPr lang="pt-BR"/>
        </a:p>
      </dgm:t>
    </dgm:pt>
    <dgm:pt modelId="{6A38A570-D392-4664-B2A5-9F8AECE9E060}">
      <dgm:prSet phldrT="[Texto]"/>
      <dgm:spPr>
        <a:solidFill>
          <a:srgbClr val="FFFF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Exame por Provas</a:t>
          </a:r>
        </a:p>
      </dgm:t>
    </dgm:pt>
    <dgm:pt modelId="{3122E39C-BBB2-431F-A6ED-5190555EA0BE}" type="parTrans" cxnId="{7FAF09C6-F3CE-43A4-9D53-80FE40CCFE93}">
      <dgm:prSet/>
      <dgm:spPr/>
      <dgm:t>
        <a:bodyPr/>
        <a:lstStyle/>
        <a:p>
          <a:endParaRPr lang="pt-BR"/>
        </a:p>
      </dgm:t>
    </dgm:pt>
    <dgm:pt modelId="{6A0ADA4C-7737-42FF-8A14-21DA168BB796}" type="sibTrans" cxnId="{7FAF09C6-F3CE-43A4-9D53-80FE40CCFE93}">
      <dgm:prSet/>
      <dgm:spPr/>
      <dgm:t>
        <a:bodyPr/>
        <a:lstStyle/>
        <a:p>
          <a:endParaRPr lang="pt-BR"/>
        </a:p>
      </dgm:t>
    </dgm:pt>
    <dgm:pt modelId="{CB306DCC-FFF9-4B78-AC15-7410E9512809}">
      <dgm:prSet phldrT="[Texto]"/>
      <dgm:spPr>
        <a:solidFill>
          <a:schemeClr val="accent6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Exame por Provas, Títulos e Experiência</a:t>
          </a:r>
        </a:p>
      </dgm:t>
    </dgm:pt>
    <dgm:pt modelId="{D8D4B82E-62C7-4DD9-97D4-083340AF7286}" type="parTrans" cxnId="{A169A3B5-55FC-400C-BBCC-29174961413C}">
      <dgm:prSet/>
      <dgm:spPr/>
      <dgm:t>
        <a:bodyPr/>
        <a:lstStyle/>
        <a:p>
          <a:endParaRPr lang="pt-BR"/>
        </a:p>
      </dgm:t>
    </dgm:pt>
    <dgm:pt modelId="{D672632D-3AFE-480C-9678-2511EE6FC2B0}" type="sibTrans" cxnId="{A169A3B5-55FC-400C-BBCC-29174961413C}">
      <dgm:prSet/>
      <dgm:spPr/>
      <dgm:t>
        <a:bodyPr/>
        <a:lstStyle/>
        <a:p>
          <a:endParaRPr lang="pt-BR"/>
        </a:p>
      </dgm:t>
    </dgm:pt>
    <dgm:pt modelId="{850CFE81-A913-4B69-9D8E-52CF8ECA592A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Programa de Qualificação Continuada</a:t>
          </a:r>
        </a:p>
      </dgm:t>
    </dgm:pt>
    <dgm:pt modelId="{200BEFEE-42D0-4772-BD82-F075479277A6}" type="parTrans" cxnId="{50B81082-571A-4A1C-8409-232C5159BD1E}">
      <dgm:prSet/>
      <dgm:spPr/>
      <dgm:t>
        <a:bodyPr/>
        <a:lstStyle/>
        <a:p>
          <a:endParaRPr lang="pt-BR"/>
        </a:p>
      </dgm:t>
    </dgm:pt>
    <dgm:pt modelId="{4E2D9654-FFC8-4B54-A7BA-19C4B4AD4CC3}" type="sibTrans" cxnId="{50B81082-571A-4A1C-8409-232C5159BD1E}">
      <dgm:prSet/>
      <dgm:spPr/>
      <dgm:t>
        <a:bodyPr/>
        <a:lstStyle/>
        <a:p>
          <a:endParaRPr lang="pt-BR"/>
        </a:p>
      </dgm:t>
    </dgm:pt>
    <dgm:pt modelId="{3776F1B0-A930-4629-8244-304EBF7A131E}" type="pres">
      <dgm:prSet presAssocID="{C306B483-6F28-4891-B99B-728694D062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E3B593-25A4-429B-A7B1-36E0668B80E1}" type="pres">
      <dgm:prSet presAssocID="{FE8F834A-EB82-402C-8715-3055236204B4}" presName="hierRoot1" presStyleCnt="0">
        <dgm:presLayoutVars>
          <dgm:hierBranch val="init"/>
        </dgm:presLayoutVars>
      </dgm:prSet>
      <dgm:spPr/>
    </dgm:pt>
    <dgm:pt modelId="{1EFA63EF-011C-4845-A0E9-751095627D17}" type="pres">
      <dgm:prSet presAssocID="{FE8F834A-EB82-402C-8715-3055236204B4}" presName="rootComposite1" presStyleCnt="0"/>
      <dgm:spPr/>
    </dgm:pt>
    <dgm:pt modelId="{6C8E38D3-469B-4C73-B897-9DFBD30C66A6}" type="pres">
      <dgm:prSet presAssocID="{FE8F834A-EB82-402C-8715-3055236204B4}" presName="rootText1" presStyleLbl="node0" presStyleIdx="0" presStyleCnt="1" custScaleX="179572" custScaleY="161714">
        <dgm:presLayoutVars>
          <dgm:chPref val="3"/>
        </dgm:presLayoutVars>
      </dgm:prSet>
      <dgm:spPr/>
    </dgm:pt>
    <dgm:pt modelId="{E0BE317F-4F07-40AA-9610-73A27D53C5BC}" type="pres">
      <dgm:prSet presAssocID="{FE8F834A-EB82-402C-8715-3055236204B4}" presName="rootConnector1" presStyleLbl="node1" presStyleIdx="0" presStyleCnt="0"/>
      <dgm:spPr/>
    </dgm:pt>
    <dgm:pt modelId="{BE131ACF-1E9D-4C08-8D97-82CABA77F4B4}" type="pres">
      <dgm:prSet presAssocID="{FE8F834A-EB82-402C-8715-3055236204B4}" presName="hierChild2" presStyleCnt="0"/>
      <dgm:spPr/>
    </dgm:pt>
    <dgm:pt modelId="{3B6844D5-BC0B-45B9-AFA5-C1C716F6AA84}" type="pres">
      <dgm:prSet presAssocID="{3122E39C-BBB2-431F-A6ED-5190555EA0BE}" presName="Name37" presStyleLbl="parChTrans1D2" presStyleIdx="0" presStyleCnt="3"/>
      <dgm:spPr/>
    </dgm:pt>
    <dgm:pt modelId="{AB011F4D-E957-4657-8BC9-4715C69BA138}" type="pres">
      <dgm:prSet presAssocID="{6A38A570-D392-4664-B2A5-9F8AECE9E060}" presName="hierRoot2" presStyleCnt="0">
        <dgm:presLayoutVars>
          <dgm:hierBranch val="init"/>
        </dgm:presLayoutVars>
      </dgm:prSet>
      <dgm:spPr/>
    </dgm:pt>
    <dgm:pt modelId="{DFD6F456-A07F-4407-AC52-A664F3E58396}" type="pres">
      <dgm:prSet presAssocID="{6A38A570-D392-4664-B2A5-9F8AECE9E060}" presName="rootComposite" presStyleCnt="0"/>
      <dgm:spPr/>
    </dgm:pt>
    <dgm:pt modelId="{72188B61-4CCB-4976-80E2-9A8819B34FC9}" type="pres">
      <dgm:prSet presAssocID="{6A38A570-D392-4664-B2A5-9F8AECE9E060}" presName="rootText" presStyleLbl="node2" presStyleIdx="0" presStyleCnt="3">
        <dgm:presLayoutVars>
          <dgm:chPref val="3"/>
        </dgm:presLayoutVars>
      </dgm:prSet>
      <dgm:spPr/>
    </dgm:pt>
    <dgm:pt modelId="{A90B15F7-F771-40E1-B15E-D8C62B8D741A}" type="pres">
      <dgm:prSet presAssocID="{6A38A570-D392-4664-B2A5-9F8AECE9E060}" presName="rootConnector" presStyleLbl="node2" presStyleIdx="0" presStyleCnt="3"/>
      <dgm:spPr/>
    </dgm:pt>
    <dgm:pt modelId="{E2541D6A-9D27-42BF-9C18-F8DF10A9DBD6}" type="pres">
      <dgm:prSet presAssocID="{6A38A570-D392-4664-B2A5-9F8AECE9E060}" presName="hierChild4" presStyleCnt="0"/>
      <dgm:spPr/>
    </dgm:pt>
    <dgm:pt modelId="{6E88AFE9-CC54-40A6-AABE-B29B79202361}" type="pres">
      <dgm:prSet presAssocID="{6A38A570-D392-4664-B2A5-9F8AECE9E060}" presName="hierChild5" presStyleCnt="0"/>
      <dgm:spPr/>
    </dgm:pt>
    <dgm:pt modelId="{8D083636-E357-4DFC-9EBF-C43805F6B840}" type="pres">
      <dgm:prSet presAssocID="{D8D4B82E-62C7-4DD9-97D4-083340AF7286}" presName="Name37" presStyleLbl="parChTrans1D2" presStyleIdx="1" presStyleCnt="3"/>
      <dgm:spPr/>
    </dgm:pt>
    <dgm:pt modelId="{21587227-6F86-442C-95BD-04DB463E1AE5}" type="pres">
      <dgm:prSet presAssocID="{CB306DCC-FFF9-4B78-AC15-7410E9512809}" presName="hierRoot2" presStyleCnt="0">
        <dgm:presLayoutVars>
          <dgm:hierBranch val="init"/>
        </dgm:presLayoutVars>
      </dgm:prSet>
      <dgm:spPr/>
    </dgm:pt>
    <dgm:pt modelId="{375E2AC3-266D-4DC3-A47E-90B5F60A7BE9}" type="pres">
      <dgm:prSet presAssocID="{CB306DCC-FFF9-4B78-AC15-7410E9512809}" presName="rootComposite" presStyleCnt="0"/>
      <dgm:spPr/>
    </dgm:pt>
    <dgm:pt modelId="{9B4E1EFB-51F4-4C7E-896F-4855851EF45B}" type="pres">
      <dgm:prSet presAssocID="{CB306DCC-FFF9-4B78-AC15-7410E9512809}" presName="rootText" presStyleLbl="node2" presStyleIdx="1" presStyleCnt="3">
        <dgm:presLayoutVars>
          <dgm:chPref val="3"/>
        </dgm:presLayoutVars>
      </dgm:prSet>
      <dgm:spPr/>
    </dgm:pt>
    <dgm:pt modelId="{6FBA3871-BD82-4CF6-BAFE-9EEA96C130FE}" type="pres">
      <dgm:prSet presAssocID="{CB306DCC-FFF9-4B78-AC15-7410E9512809}" presName="rootConnector" presStyleLbl="node2" presStyleIdx="1" presStyleCnt="3"/>
      <dgm:spPr/>
    </dgm:pt>
    <dgm:pt modelId="{4E0EECED-8DA3-4C48-ADD1-B77DA4686301}" type="pres">
      <dgm:prSet presAssocID="{CB306DCC-FFF9-4B78-AC15-7410E9512809}" presName="hierChild4" presStyleCnt="0"/>
      <dgm:spPr/>
    </dgm:pt>
    <dgm:pt modelId="{D7F0B545-76D3-440E-9636-9AA97EE1E21D}" type="pres">
      <dgm:prSet presAssocID="{CB306DCC-FFF9-4B78-AC15-7410E9512809}" presName="hierChild5" presStyleCnt="0"/>
      <dgm:spPr/>
    </dgm:pt>
    <dgm:pt modelId="{01AEAF4F-DAB7-4606-87B9-36EEAC97BCDF}" type="pres">
      <dgm:prSet presAssocID="{200BEFEE-42D0-4772-BD82-F075479277A6}" presName="Name37" presStyleLbl="parChTrans1D2" presStyleIdx="2" presStyleCnt="3"/>
      <dgm:spPr/>
    </dgm:pt>
    <dgm:pt modelId="{35475429-81F0-45B0-B843-CC7F3E9549A8}" type="pres">
      <dgm:prSet presAssocID="{850CFE81-A913-4B69-9D8E-52CF8ECA592A}" presName="hierRoot2" presStyleCnt="0">
        <dgm:presLayoutVars>
          <dgm:hierBranch val="init"/>
        </dgm:presLayoutVars>
      </dgm:prSet>
      <dgm:spPr/>
    </dgm:pt>
    <dgm:pt modelId="{49D4BB73-F209-4594-82DB-453E81797812}" type="pres">
      <dgm:prSet presAssocID="{850CFE81-A913-4B69-9D8E-52CF8ECA592A}" presName="rootComposite" presStyleCnt="0"/>
      <dgm:spPr/>
    </dgm:pt>
    <dgm:pt modelId="{07CC81BD-EB0C-4DCB-AC69-9D7CEDE52200}" type="pres">
      <dgm:prSet presAssocID="{850CFE81-A913-4B69-9D8E-52CF8ECA592A}" presName="rootText" presStyleLbl="node2" presStyleIdx="2" presStyleCnt="3">
        <dgm:presLayoutVars>
          <dgm:chPref val="3"/>
        </dgm:presLayoutVars>
      </dgm:prSet>
      <dgm:spPr/>
    </dgm:pt>
    <dgm:pt modelId="{14A8E01C-CE34-4FC7-9A45-314086F13AD4}" type="pres">
      <dgm:prSet presAssocID="{850CFE81-A913-4B69-9D8E-52CF8ECA592A}" presName="rootConnector" presStyleLbl="node2" presStyleIdx="2" presStyleCnt="3"/>
      <dgm:spPr/>
    </dgm:pt>
    <dgm:pt modelId="{FDEDFFD0-C970-4103-9B1E-17EA2CE41808}" type="pres">
      <dgm:prSet presAssocID="{850CFE81-A913-4B69-9D8E-52CF8ECA592A}" presName="hierChild4" presStyleCnt="0"/>
      <dgm:spPr/>
    </dgm:pt>
    <dgm:pt modelId="{FCA5100A-DB44-4650-B1DF-27D28F7F4279}" type="pres">
      <dgm:prSet presAssocID="{850CFE81-A913-4B69-9D8E-52CF8ECA592A}" presName="hierChild5" presStyleCnt="0"/>
      <dgm:spPr/>
    </dgm:pt>
    <dgm:pt modelId="{40AA441A-0537-4BA7-B316-B2E235E8A152}" type="pres">
      <dgm:prSet presAssocID="{FE8F834A-EB82-402C-8715-3055236204B4}" presName="hierChild3" presStyleCnt="0"/>
      <dgm:spPr/>
    </dgm:pt>
  </dgm:ptLst>
  <dgm:cxnLst>
    <dgm:cxn modelId="{F3FA1508-931A-4C45-8F47-DC6004C772EB}" type="presOf" srcId="{C306B483-6F28-4891-B99B-728694D06229}" destId="{3776F1B0-A930-4629-8244-304EBF7A131E}" srcOrd="0" destOrd="0" presId="urn:microsoft.com/office/officeart/2005/8/layout/orgChart1"/>
    <dgm:cxn modelId="{36CA571A-C194-4CCB-9B89-288DF1398685}" type="presOf" srcId="{850CFE81-A913-4B69-9D8E-52CF8ECA592A}" destId="{07CC81BD-EB0C-4DCB-AC69-9D7CEDE52200}" srcOrd="0" destOrd="0" presId="urn:microsoft.com/office/officeart/2005/8/layout/orgChart1"/>
    <dgm:cxn modelId="{F661F54B-F8EA-4DA0-B907-65D2028F3FCF}" type="presOf" srcId="{200BEFEE-42D0-4772-BD82-F075479277A6}" destId="{01AEAF4F-DAB7-4606-87B9-36EEAC97BCDF}" srcOrd="0" destOrd="0" presId="urn:microsoft.com/office/officeart/2005/8/layout/orgChart1"/>
    <dgm:cxn modelId="{8A24906E-6799-4BF2-82E5-C8378906F5D0}" type="presOf" srcId="{FE8F834A-EB82-402C-8715-3055236204B4}" destId="{E0BE317F-4F07-40AA-9610-73A27D53C5BC}" srcOrd="1" destOrd="0" presId="urn:microsoft.com/office/officeart/2005/8/layout/orgChart1"/>
    <dgm:cxn modelId="{A2E1CC55-A0B9-474C-BC8E-F69FE031A088}" type="presOf" srcId="{3122E39C-BBB2-431F-A6ED-5190555EA0BE}" destId="{3B6844D5-BC0B-45B9-AFA5-C1C716F6AA84}" srcOrd="0" destOrd="0" presId="urn:microsoft.com/office/officeart/2005/8/layout/orgChart1"/>
    <dgm:cxn modelId="{05ED687A-A8F1-42CB-BB27-05516FD814A2}" type="presOf" srcId="{CB306DCC-FFF9-4B78-AC15-7410E9512809}" destId="{9B4E1EFB-51F4-4C7E-896F-4855851EF45B}" srcOrd="0" destOrd="0" presId="urn:microsoft.com/office/officeart/2005/8/layout/orgChart1"/>
    <dgm:cxn modelId="{316B845A-9F82-43E1-8EA2-C8E78A0B28E1}" type="presOf" srcId="{D8D4B82E-62C7-4DD9-97D4-083340AF7286}" destId="{8D083636-E357-4DFC-9EBF-C43805F6B840}" srcOrd="0" destOrd="0" presId="urn:microsoft.com/office/officeart/2005/8/layout/orgChart1"/>
    <dgm:cxn modelId="{E73B9B7C-7E29-4452-8EEB-568EB03465C8}" type="presOf" srcId="{FE8F834A-EB82-402C-8715-3055236204B4}" destId="{6C8E38D3-469B-4C73-B897-9DFBD30C66A6}" srcOrd="0" destOrd="0" presId="urn:microsoft.com/office/officeart/2005/8/layout/orgChart1"/>
    <dgm:cxn modelId="{50B81082-571A-4A1C-8409-232C5159BD1E}" srcId="{FE8F834A-EB82-402C-8715-3055236204B4}" destId="{850CFE81-A913-4B69-9D8E-52CF8ECA592A}" srcOrd="2" destOrd="0" parTransId="{200BEFEE-42D0-4772-BD82-F075479277A6}" sibTransId="{4E2D9654-FFC8-4B54-A7BA-19C4B4AD4CC3}"/>
    <dgm:cxn modelId="{FF757F8B-B552-4F95-B296-5C9B567B68E5}" type="presOf" srcId="{6A38A570-D392-4664-B2A5-9F8AECE9E060}" destId="{A90B15F7-F771-40E1-B15E-D8C62B8D741A}" srcOrd="1" destOrd="0" presId="urn:microsoft.com/office/officeart/2005/8/layout/orgChart1"/>
    <dgm:cxn modelId="{DC514599-5180-42BA-B223-4034A33A0736}" type="presOf" srcId="{CB306DCC-FFF9-4B78-AC15-7410E9512809}" destId="{6FBA3871-BD82-4CF6-BAFE-9EEA96C130FE}" srcOrd="1" destOrd="0" presId="urn:microsoft.com/office/officeart/2005/8/layout/orgChart1"/>
    <dgm:cxn modelId="{9B7D55AB-A026-4FE1-AF5D-DDC9B268AD33}" type="presOf" srcId="{6A38A570-D392-4664-B2A5-9F8AECE9E060}" destId="{72188B61-4CCB-4976-80E2-9A8819B34FC9}" srcOrd="0" destOrd="0" presId="urn:microsoft.com/office/officeart/2005/8/layout/orgChart1"/>
    <dgm:cxn modelId="{A169A3B5-55FC-400C-BBCC-29174961413C}" srcId="{FE8F834A-EB82-402C-8715-3055236204B4}" destId="{CB306DCC-FFF9-4B78-AC15-7410E9512809}" srcOrd="1" destOrd="0" parTransId="{D8D4B82E-62C7-4DD9-97D4-083340AF7286}" sibTransId="{D672632D-3AFE-480C-9678-2511EE6FC2B0}"/>
    <dgm:cxn modelId="{7FAF09C6-F3CE-43A4-9D53-80FE40CCFE93}" srcId="{FE8F834A-EB82-402C-8715-3055236204B4}" destId="{6A38A570-D392-4664-B2A5-9F8AECE9E060}" srcOrd="0" destOrd="0" parTransId="{3122E39C-BBB2-431F-A6ED-5190555EA0BE}" sibTransId="{6A0ADA4C-7737-42FF-8A14-21DA168BB796}"/>
    <dgm:cxn modelId="{E3616FC8-4C5E-45E2-B913-C59BDE8BE145}" srcId="{C306B483-6F28-4891-B99B-728694D06229}" destId="{FE8F834A-EB82-402C-8715-3055236204B4}" srcOrd="0" destOrd="0" parTransId="{B5BB8778-AC2A-42CD-91B5-D0F6F1D1B3D9}" sibTransId="{53526FE6-1A2B-4573-ABED-CAE03C35866A}"/>
    <dgm:cxn modelId="{CF7B33D9-B9DE-449B-8B31-8075DA9397F5}" type="presOf" srcId="{850CFE81-A913-4B69-9D8E-52CF8ECA592A}" destId="{14A8E01C-CE34-4FC7-9A45-314086F13AD4}" srcOrd="1" destOrd="0" presId="urn:microsoft.com/office/officeart/2005/8/layout/orgChart1"/>
    <dgm:cxn modelId="{6CD3B00D-760A-4244-BEEE-07A8D380AAF1}" type="presParOf" srcId="{3776F1B0-A930-4629-8244-304EBF7A131E}" destId="{5CE3B593-25A4-429B-A7B1-36E0668B80E1}" srcOrd="0" destOrd="0" presId="urn:microsoft.com/office/officeart/2005/8/layout/orgChart1"/>
    <dgm:cxn modelId="{EB36FA34-022F-4DCD-B078-E715E25533AD}" type="presParOf" srcId="{5CE3B593-25A4-429B-A7B1-36E0668B80E1}" destId="{1EFA63EF-011C-4845-A0E9-751095627D17}" srcOrd="0" destOrd="0" presId="urn:microsoft.com/office/officeart/2005/8/layout/orgChart1"/>
    <dgm:cxn modelId="{B1CFBD8B-6B85-416E-B711-F37D50AF925F}" type="presParOf" srcId="{1EFA63EF-011C-4845-A0E9-751095627D17}" destId="{6C8E38D3-469B-4C73-B897-9DFBD30C66A6}" srcOrd="0" destOrd="0" presId="urn:microsoft.com/office/officeart/2005/8/layout/orgChart1"/>
    <dgm:cxn modelId="{96036A22-1EFA-481D-BCDD-04BF4D1D6D03}" type="presParOf" srcId="{1EFA63EF-011C-4845-A0E9-751095627D17}" destId="{E0BE317F-4F07-40AA-9610-73A27D53C5BC}" srcOrd="1" destOrd="0" presId="urn:microsoft.com/office/officeart/2005/8/layout/orgChart1"/>
    <dgm:cxn modelId="{161F75AA-64A5-4DFE-80BB-2952AC51ACBC}" type="presParOf" srcId="{5CE3B593-25A4-429B-A7B1-36E0668B80E1}" destId="{BE131ACF-1E9D-4C08-8D97-82CABA77F4B4}" srcOrd="1" destOrd="0" presId="urn:microsoft.com/office/officeart/2005/8/layout/orgChart1"/>
    <dgm:cxn modelId="{5CAD080A-9E05-4B31-B94F-E628974ADB97}" type="presParOf" srcId="{BE131ACF-1E9D-4C08-8D97-82CABA77F4B4}" destId="{3B6844D5-BC0B-45B9-AFA5-C1C716F6AA84}" srcOrd="0" destOrd="0" presId="urn:microsoft.com/office/officeart/2005/8/layout/orgChart1"/>
    <dgm:cxn modelId="{FBAEC983-AB1C-48CD-B50A-C4B48E1D1E02}" type="presParOf" srcId="{BE131ACF-1E9D-4C08-8D97-82CABA77F4B4}" destId="{AB011F4D-E957-4657-8BC9-4715C69BA138}" srcOrd="1" destOrd="0" presId="urn:microsoft.com/office/officeart/2005/8/layout/orgChart1"/>
    <dgm:cxn modelId="{9AA69E7E-4F31-41E7-BEDC-D1AB1B8B168A}" type="presParOf" srcId="{AB011F4D-E957-4657-8BC9-4715C69BA138}" destId="{DFD6F456-A07F-4407-AC52-A664F3E58396}" srcOrd="0" destOrd="0" presId="urn:microsoft.com/office/officeart/2005/8/layout/orgChart1"/>
    <dgm:cxn modelId="{88E5D56B-994E-4878-988B-B41A8B587AAE}" type="presParOf" srcId="{DFD6F456-A07F-4407-AC52-A664F3E58396}" destId="{72188B61-4CCB-4976-80E2-9A8819B34FC9}" srcOrd="0" destOrd="0" presId="urn:microsoft.com/office/officeart/2005/8/layout/orgChart1"/>
    <dgm:cxn modelId="{B1708201-DAE5-4985-98B5-711A68FA9EE4}" type="presParOf" srcId="{DFD6F456-A07F-4407-AC52-A664F3E58396}" destId="{A90B15F7-F771-40E1-B15E-D8C62B8D741A}" srcOrd="1" destOrd="0" presId="urn:microsoft.com/office/officeart/2005/8/layout/orgChart1"/>
    <dgm:cxn modelId="{C4C91C11-76D7-4A48-BE4A-0A907E7A8ED6}" type="presParOf" srcId="{AB011F4D-E957-4657-8BC9-4715C69BA138}" destId="{E2541D6A-9D27-42BF-9C18-F8DF10A9DBD6}" srcOrd="1" destOrd="0" presId="urn:microsoft.com/office/officeart/2005/8/layout/orgChart1"/>
    <dgm:cxn modelId="{EA283923-4B8E-4FD5-BE9A-E93C97F8C4CA}" type="presParOf" srcId="{AB011F4D-E957-4657-8BC9-4715C69BA138}" destId="{6E88AFE9-CC54-40A6-AABE-B29B79202361}" srcOrd="2" destOrd="0" presId="urn:microsoft.com/office/officeart/2005/8/layout/orgChart1"/>
    <dgm:cxn modelId="{ED060E5C-B693-4478-929C-0EDDEEEB9668}" type="presParOf" srcId="{BE131ACF-1E9D-4C08-8D97-82CABA77F4B4}" destId="{8D083636-E357-4DFC-9EBF-C43805F6B840}" srcOrd="2" destOrd="0" presId="urn:microsoft.com/office/officeart/2005/8/layout/orgChart1"/>
    <dgm:cxn modelId="{80BF7882-A58A-49E4-95DB-AF3E3ACBA372}" type="presParOf" srcId="{BE131ACF-1E9D-4C08-8D97-82CABA77F4B4}" destId="{21587227-6F86-442C-95BD-04DB463E1AE5}" srcOrd="3" destOrd="0" presId="urn:microsoft.com/office/officeart/2005/8/layout/orgChart1"/>
    <dgm:cxn modelId="{5EBA562E-2D1C-4E3B-90D5-1B1E9C0D35DD}" type="presParOf" srcId="{21587227-6F86-442C-95BD-04DB463E1AE5}" destId="{375E2AC3-266D-4DC3-A47E-90B5F60A7BE9}" srcOrd="0" destOrd="0" presId="urn:microsoft.com/office/officeart/2005/8/layout/orgChart1"/>
    <dgm:cxn modelId="{A9B6ECCD-0089-4F9D-91A2-8B9294BD53BB}" type="presParOf" srcId="{375E2AC3-266D-4DC3-A47E-90B5F60A7BE9}" destId="{9B4E1EFB-51F4-4C7E-896F-4855851EF45B}" srcOrd="0" destOrd="0" presId="urn:microsoft.com/office/officeart/2005/8/layout/orgChart1"/>
    <dgm:cxn modelId="{8EABBEA2-6793-46EE-8E00-49DDC0D9FCA5}" type="presParOf" srcId="{375E2AC3-266D-4DC3-A47E-90B5F60A7BE9}" destId="{6FBA3871-BD82-4CF6-BAFE-9EEA96C130FE}" srcOrd="1" destOrd="0" presId="urn:microsoft.com/office/officeart/2005/8/layout/orgChart1"/>
    <dgm:cxn modelId="{7211C728-62E5-43B8-BF82-5DBC59684FC4}" type="presParOf" srcId="{21587227-6F86-442C-95BD-04DB463E1AE5}" destId="{4E0EECED-8DA3-4C48-ADD1-B77DA4686301}" srcOrd="1" destOrd="0" presId="urn:microsoft.com/office/officeart/2005/8/layout/orgChart1"/>
    <dgm:cxn modelId="{56145C56-26C5-4412-A5AC-9D622E5E49F2}" type="presParOf" srcId="{21587227-6F86-442C-95BD-04DB463E1AE5}" destId="{D7F0B545-76D3-440E-9636-9AA97EE1E21D}" srcOrd="2" destOrd="0" presId="urn:microsoft.com/office/officeart/2005/8/layout/orgChart1"/>
    <dgm:cxn modelId="{86CDDEF7-D778-46EA-9FEB-F8FA60F8AEB4}" type="presParOf" srcId="{BE131ACF-1E9D-4C08-8D97-82CABA77F4B4}" destId="{01AEAF4F-DAB7-4606-87B9-36EEAC97BCDF}" srcOrd="4" destOrd="0" presId="urn:microsoft.com/office/officeart/2005/8/layout/orgChart1"/>
    <dgm:cxn modelId="{D5F60F37-52C8-45A4-A4C4-ACA67F4FF431}" type="presParOf" srcId="{BE131ACF-1E9D-4C08-8D97-82CABA77F4B4}" destId="{35475429-81F0-45B0-B843-CC7F3E9549A8}" srcOrd="5" destOrd="0" presId="urn:microsoft.com/office/officeart/2005/8/layout/orgChart1"/>
    <dgm:cxn modelId="{7D70F7D5-7F6D-4D22-97D1-A709621E2E46}" type="presParOf" srcId="{35475429-81F0-45B0-B843-CC7F3E9549A8}" destId="{49D4BB73-F209-4594-82DB-453E81797812}" srcOrd="0" destOrd="0" presId="urn:microsoft.com/office/officeart/2005/8/layout/orgChart1"/>
    <dgm:cxn modelId="{3FB01AAE-C318-42FC-B904-5A632417419D}" type="presParOf" srcId="{49D4BB73-F209-4594-82DB-453E81797812}" destId="{07CC81BD-EB0C-4DCB-AC69-9D7CEDE52200}" srcOrd="0" destOrd="0" presId="urn:microsoft.com/office/officeart/2005/8/layout/orgChart1"/>
    <dgm:cxn modelId="{1CE5F820-04B9-4835-9C97-DAB9716A95A1}" type="presParOf" srcId="{49D4BB73-F209-4594-82DB-453E81797812}" destId="{14A8E01C-CE34-4FC7-9A45-314086F13AD4}" srcOrd="1" destOrd="0" presId="urn:microsoft.com/office/officeart/2005/8/layout/orgChart1"/>
    <dgm:cxn modelId="{86CCD401-151B-4E64-9145-44B3E3CC0255}" type="presParOf" srcId="{35475429-81F0-45B0-B843-CC7F3E9549A8}" destId="{FDEDFFD0-C970-4103-9B1E-17EA2CE41808}" srcOrd="1" destOrd="0" presId="urn:microsoft.com/office/officeart/2005/8/layout/orgChart1"/>
    <dgm:cxn modelId="{9490A0BA-8041-4755-8D93-EBD2999C171C}" type="presParOf" srcId="{35475429-81F0-45B0-B843-CC7F3E9549A8}" destId="{FCA5100A-DB44-4650-B1DF-27D28F7F4279}" srcOrd="2" destOrd="0" presId="urn:microsoft.com/office/officeart/2005/8/layout/orgChart1"/>
    <dgm:cxn modelId="{6E768B58-E081-4EA7-AE13-B49B2435129A}" type="presParOf" srcId="{5CE3B593-25A4-429B-A7B1-36E0668B80E1}" destId="{40AA441A-0537-4BA7-B316-B2E235E8A1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1AC918C-5F96-4B2C-8A06-603B01A77F2E}" type="doc">
      <dgm:prSet loTypeId="urn:microsoft.com/office/officeart/2005/8/layout/equation1" loCatId="process" qsTypeId="urn:microsoft.com/office/officeart/2005/8/quickstyle/3d2" qsCatId="3D" csTypeId="urn:microsoft.com/office/officeart/2005/8/colors/accent5_2" csCatId="accent5" phldr="1"/>
      <dgm:spPr/>
    </dgm:pt>
    <dgm:pt modelId="{810B774E-603A-4A48-A85C-610141E0069E}">
      <dgm:prSet phldrT="[Texto]"/>
      <dgm:spPr>
        <a:solidFill>
          <a:schemeClr val="accent2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Exame por provas</a:t>
          </a:r>
        </a:p>
      </dgm:t>
    </dgm:pt>
    <dgm:pt modelId="{EDF17D7E-13C4-4B39-B1D8-8EDAFDF03087}" type="parTrans" cxnId="{F54F635B-F35A-4E46-89C6-AE890044661B}">
      <dgm:prSet/>
      <dgm:spPr/>
      <dgm:t>
        <a:bodyPr/>
        <a:lstStyle/>
        <a:p>
          <a:endParaRPr lang="pt-BR"/>
        </a:p>
      </dgm:t>
    </dgm:pt>
    <dgm:pt modelId="{E342F04B-1F72-4F72-BC96-2825BB01B5CD}" type="sibTrans" cxnId="{F54F635B-F35A-4E46-89C6-AE890044661B}">
      <dgm:prSet/>
      <dgm:spPr/>
      <dgm:t>
        <a:bodyPr/>
        <a:lstStyle/>
        <a:p>
          <a:endParaRPr lang="pt-BR"/>
        </a:p>
      </dgm:t>
    </dgm:pt>
    <dgm:pt modelId="{09696861-5DF4-4D8F-A05D-1A47F4945693}">
      <dgm:prSet phldrT="[Texto]"/>
      <dgm:spPr>
        <a:solidFill>
          <a:schemeClr val="accent6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Títulos e Experiência</a:t>
          </a:r>
        </a:p>
      </dgm:t>
    </dgm:pt>
    <dgm:pt modelId="{CD18399F-71E6-4D2B-A30B-5943579427D3}" type="parTrans" cxnId="{4A63E7D4-CF05-44C2-BB27-7A04E9EEADED}">
      <dgm:prSet/>
      <dgm:spPr/>
      <dgm:t>
        <a:bodyPr/>
        <a:lstStyle/>
        <a:p>
          <a:endParaRPr lang="pt-BR"/>
        </a:p>
      </dgm:t>
    </dgm:pt>
    <dgm:pt modelId="{51A87FA7-CE99-42F5-A14E-F291C5E05FB3}" type="sibTrans" cxnId="{4A63E7D4-CF05-44C2-BB27-7A04E9EEADED}">
      <dgm:prSet/>
      <dgm:spPr/>
      <dgm:t>
        <a:bodyPr/>
        <a:lstStyle/>
        <a:p>
          <a:endParaRPr lang="pt-BR"/>
        </a:p>
      </dgm:t>
    </dgm:pt>
    <dgm:pt modelId="{11F6BA8D-A1AE-48C6-8497-548CA8DA8426}">
      <dgm:prSet phldrT="[Texto]"/>
      <dgm:spPr>
        <a:solidFill>
          <a:schemeClr val="accent1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Nota Final</a:t>
          </a:r>
        </a:p>
      </dgm:t>
    </dgm:pt>
    <dgm:pt modelId="{85DB1F80-8FD4-490C-BDFD-53018B8869F3}" type="parTrans" cxnId="{C4D90501-147B-4994-985F-798080C8D7CC}">
      <dgm:prSet/>
      <dgm:spPr/>
      <dgm:t>
        <a:bodyPr/>
        <a:lstStyle/>
        <a:p>
          <a:endParaRPr lang="pt-BR"/>
        </a:p>
      </dgm:t>
    </dgm:pt>
    <dgm:pt modelId="{79A91556-57AC-47EA-94E5-32B37647BB2E}" type="sibTrans" cxnId="{C4D90501-147B-4994-985F-798080C8D7CC}">
      <dgm:prSet/>
      <dgm:spPr/>
      <dgm:t>
        <a:bodyPr/>
        <a:lstStyle/>
        <a:p>
          <a:endParaRPr lang="pt-BR"/>
        </a:p>
      </dgm:t>
    </dgm:pt>
    <dgm:pt modelId="{40935D62-03F3-4F62-9F5F-A10276FDFBBA}" type="pres">
      <dgm:prSet presAssocID="{D1AC918C-5F96-4B2C-8A06-603B01A77F2E}" presName="linearFlow" presStyleCnt="0">
        <dgm:presLayoutVars>
          <dgm:dir/>
          <dgm:resizeHandles val="exact"/>
        </dgm:presLayoutVars>
      </dgm:prSet>
      <dgm:spPr/>
    </dgm:pt>
    <dgm:pt modelId="{24FED28F-C596-41F6-9B97-7FE4733ED12A}" type="pres">
      <dgm:prSet presAssocID="{810B774E-603A-4A48-A85C-610141E0069E}" presName="node" presStyleLbl="node1" presStyleIdx="0" presStyleCnt="3">
        <dgm:presLayoutVars>
          <dgm:bulletEnabled val="1"/>
        </dgm:presLayoutVars>
      </dgm:prSet>
      <dgm:spPr/>
    </dgm:pt>
    <dgm:pt modelId="{B3B97500-F10F-4FB1-A4DF-57A42FB5EA24}" type="pres">
      <dgm:prSet presAssocID="{E342F04B-1F72-4F72-BC96-2825BB01B5CD}" presName="spacerL" presStyleCnt="0"/>
      <dgm:spPr/>
    </dgm:pt>
    <dgm:pt modelId="{5569ACDF-334D-4DAA-A2A2-950AA07CCC66}" type="pres">
      <dgm:prSet presAssocID="{E342F04B-1F72-4F72-BC96-2825BB01B5CD}" presName="sibTrans" presStyleLbl="sibTrans2D1" presStyleIdx="0" presStyleCnt="2"/>
      <dgm:spPr/>
    </dgm:pt>
    <dgm:pt modelId="{E2BCA810-CAF9-42D7-A1A8-68AC3F48A031}" type="pres">
      <dgm:prSet presAssocID="{E342F04B-1F72-4F72-BC96-2825BB01B5CD}" presName="spacerR" presStyleCnt="0"/>
      <dgm:spPr/>
    </dgm:pt>
    <dgm:pt modelId="{7E99E33F-E768-4198-BDD8-8755F7567CA1}" type="pres">
      <dgm:prSet presAssocID="{09696861-5DF4-4D8F-A05D-1A47F4945693}" presName="node" presStyleLbl="node1" presStyleIdx="1" presStyleCnt="3">
        <dgm:presLayoutVars>
          <dgm:bulletEnabled val="1"/>
        </dgm:presLayoutVars>
      </dgm:prSet>
      <dgm:spPr/>
    </dgm:pt>
    <dgm:pt modelId="{70574E0D-B48C-4DBF-9408-753CE96EA887}" type="pres">
      <dgm:prSet presAssocID="{51A87FA7-CE99-42F5-A14E-F291C5E05FB3}" presName="spacerL" presStyleCnt="0"/>
      <dgm:spPr/>
    </dgm:pt>
    <dgm:pt modelId="{9A32A5A3-9311-4A2A-B801-C5DFA9EA1A0C}" type="pres">
      <dgm:prSet presAssocID="{51A87FA7-CE99-42F5-A14E-F291C5E05FB3}" presName="sibTrans" presStyleLbl="sibTrans2D1" presStyleIdx="1" presStyleCnt="2"/>
      <dgm:spPr/>
    </dgm:pt>
    <dgm:pt modelId="{AFBBC40E-17FF-4431-8467-3ED52B43C7C6}" type="pres">
      <dgm:prSet presAssocID="{51A87FA7-CE99-42F5-A14E-F291C5E05FB3}" presName="spacerR" presStyleCnt="0"/>
      <dgm:spPr/>
    </dgm:pt>
    <dgm:pt modelId="{52B6CE45-B61C-4193-ACB3-9499F4AEDAF7}" type="pres">
      <dgm:prSet presAssocID="{11F6BA8D-A1AE-48C6-8497-548CA8DA8426}" presName="node" presStyleLbl="node1" presStyleIdx="2" presStyleCnt="3">
        <dgm:presLayoutVars>
          <dgm:bulletEnabled val="1"/>
        </dgm:presLayoutVars>
      </dgm:prSet>
      <dgm:spPr/>
    </dgm:pt>
  </dgm:ptLst>
  <dgm:cxnLst>
    <dgm:cxn modelId="{C4D90501-147B-4994-985F-798080C8D7CC}" srcId="{D1AC918C-5F96-4B2C-8A06-603B01A77F2E}" destId="{11F6BA8D-A1AE-48C6-8497-548CA8DA8426}" srcOrd="2" destOrd="0" parTransId="{85DB1F80-8FD4-490C-BDFD-53018B8869F3}" sibTransId="{79A91556-57AC-47EA-94E5-32B37647BB2E}"/>
    <dgm:cxn modelId="{A2181135-0E62-470E-830C-388193B65DB9}" type="presOf" srcId="{09696861-5DF4-4D8F-A05D-1A47F4945693}" destId="{7E99E33F-E768-4198-BDD8-8755F7567CA1}" srcOrd="0" destOrd="0" presId="urn:microsoft.com/office/officeart/2005/8/layout/equation1"/>
    <dgm:cxn modelId="{F54F635B-F35A-4E46-89C6-AE890044661B}" srcId="{D1AC918C-5F96-4B2C-8A06-603B01A77F2E}" destId="{810B774E-603A-4A48-A85C-610141E0069E}" srcOrd="0" destOrd="0" parTransId="{EDF17D7E-13C4-4B39-B1D8-8EDAFDF03087}" sibTransId="{E342F04B-1F72-4F72-BC96-2825BB01B5CD}"/>
    <dgm:cxn modelId="{0830D061-BBC3-4D6C-AEBD-1617FD94B77B}" type="presOf" srcId="{51A87FA7-CE99-42F5-A14E-F291C5E05FB3}" destId="{9A32A5A3-9311-4A2A-B801-C5DFA9EA1A0C}" srcOrd="0" destOrd="0" presId="urn:microsoft.com/office/officeart/2005/8/layout/equation1"/>
    <dgm:cxn modelId="{2F60044A-08A7-464B-998A-F7997B52F3D3}" type="presOf" srcId="{E342F04B-1F72-4F72-BC96-2825BB01B5CD}" destId="{5569ACDF-334D-4DAA-A2A2-950AA07CCC66}" srcOrd="0" destOrd="0" presId="urn:microsoft.com/office/officeart/2005/8/layout/equation1"/>
    <dgm:cxn modelId="{7B6BFBB8-5105-4C48-AF9E-FA84C3DEE39E}" type="presOf" srcId="{11F6BA8D-A1AE-48C6-8497-548CA8DA8426}" destId="{52B6CE45-B61C-4193-ACB3-9499F4AEDAF7}" srcOrd="0" destOrd="0" presId="urn:microsoft.com/office/officeart/2005/8/layout/equation1"/>
    <dgm:cxn modelId="{83E0A9B9-0CA2-430F-BBEE-2845726EA5CA}" type="presOf" srcId="{D1AC918C-5F96-4B2C-8A06-603B01A77F2E}" destId="{40935D62-03F3-4F62-9F5F-A10276FDFBBA}" srcOrd="0" destOrd="0" presId="urn:microsoft.com/office/officeart/2005/8/layout/equation1"/>
    <dgm:cxn modelId="{4A63E7D4-CF05-44C2-BB27-7A04E9EEADED}" srcId="{D1AC918C-5F96-4B2C-8A06-603B01A77F2E}" destId="{09696861-5DF4-4D8F-A05D-1A47F4945693}" srcOrd="1" destOrd="0" parTransId="{CD18399F-71E6-4D2B-A30B-5943579427D3}" sibTransId="{51A87FA7-CE99-42F5-A14E-F291C5E05FB3}"/>
    <dgm:cxn modelId="{DCF62BE6-99BA-4D6D-A848-21CDBDE2A449}" type="presOf" srcId="{810B774E-603A-4A48-A85C-610141E0069E}" destId="{24FED28F-C596-41F6-9B97-7FE4733ED12A}" srcOrd="0" destOrd="0" presId="urn:microsoft.com/office/officeart/2005/8/layout/equation1"/>
    <dgm:cxn modelId="{FE951984-28F9-44FD-845C-703B652CEDC7}" type="presParOf" srcId="{40935D62-03F3-4F62-9F5F-A10276FDFBBA}" destId="{24FED28F-C596-41F6-9B97-7FE4733ED12A}" srcOrd="0" destOrd="0" presId="urn:microsoft.com/office/officeart/2005/8/layout/equation1"/>
    <dgm:cxn modelId="{85FD5923-1E91-425D-A032-7A50736B72AD}" type="presParOf" srcId="{40935D62-03F3-4F62-9F5F-A10276FDFBBA}" destId="{B3B97500-F10F-4FB1-A4DF-57A42FB5EA24}" srcOrd="1" destOrd="0" presId="urn:microsoft.com/office/officeart/2005/8/layout/equation1"/>
    <dgm:cxn modelId="{8E23B76C-9289-4292-B19A-EC4E1D29FD21}" type="presParOf" srcId="{40935D62-03F3-4F62-9F5F-A10276FDFBBA}" destId="{5569ACDF-334D-4DAA-A2A2-950AA07CCC66}" srcOrd="2" destOrd="0" presId="urn:microsoft.com/office/officeart/2005/8/layout/equation1"/>
    <dgm:cxn modelId="{8A28AAAC-A00B-4316-BBDB-34DE01407361}" type="presParOf" srcId="{40935D62-03F3-4F62-9F5F-A10276FDFBBA}" destId="{E2BCA810-CAF9-42D7-A1A8-68AC3F48A031}" srcOrd="3" destOrd="0" presId="urn:microsoft.com/office/officeart/2005/8/layout/equation1"/>
    <dgm:cxn modelId="{B6056C4C-1AA6-4DF8-849D-558822219E81}" type="presParOf" srcId="{40935D62-03F3-4F62-9F5F-A10276FDFBBA}" destId="{7E99E33F-E768-4198-BDD8-8755F7567CA1}" srcOrd="4" destOrd="0" presId="urn:microsoft.com/office/officeart/2005/8/layout/equation1"/>
    <dgm:cxn modelId="{51AE6B08-066A-4E6F-8AA9-1D564EE4C12B}" type="presParOf" srcId="{40935D62-03F3-4F62-9F5F-A10276FDFBBA}" destId="{70574E0D-B48C-4DBF-9408-753CE96EA887}" srcOrd="5" destOrd="0" presId="urn:microsoft.com/office/officeart/2005/8/layout/equation1"/>
    <dgm:cxn modelId="{A6B7C1DB-D8A1-4740-9774-EDB6D88B2D00}" type="presParOf" srcId="{40935D62-03F3-4F62-9F5F-A10276FDFBBA}" destId="{9A32A5A3-9311-4A2A-B801-C5DFA9EA1A0C}" srcOrd="6" destOrd="0" presId="urn:microsoft.com/office/officeart/2005/8/layout/equation1"/>
    <dgm:cxn modelId="{0915931F-468D-4775-AD8A-B858ED0C2182}" type="presParOf" srcId="{40935D62-03F3-4F62-9F5F-A10276FDFBBA}" destId="{AFBBC40E-17FF-4431-8467-3ED52B43C7C6}" srcOrd="7" destOrd="0" presId="urn:microsoft.com/office/officeart/2005/8/layout/equation1"/>
    <dgm:cxn modelId="{3912FEBA-52B2-487E-A908-D7D585031A00}" type="presParOf" srcId="{40935D62-03F3-4F62-9F5F-A10276FDFBBA}" destId="{52B6CE45-B61C-4193-ACB3-9499F4AEDAF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56E1710-965D-4D1B-B287-9EC802D2E9A9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5AF0FE9-AE8A-45C4-8061-B5985A2A64E9}">
      <dgm:prSet phldrT="[Texto]"/>
      <dgm:spPr>
        <a:solidFill>
          <a:schemeClr val="accent2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P.Q.C.</a:t>
          </a:r>
        </a:p>
      </dgm:t>
    </dgm:pt>
    <dgm:pt modelId="{72591846-748D-4782-9945-FD103A03D1BA}" type="parTrans" cxnId="{042420FD-31C3-4ABF-B2B2-282B663F81A7}">
      <dgm:prSet/>
      <dgm:spPr/>
      <dgm:t>
        <a:bodyPr/>
        <a:lstStyle/>
        <a:p>
          <a:endParaRPr lang="pt-BR"/>
        </a:p>
      </dgm:t>
    </dgm:pt>
    <dgm:pt modelId="{CCEEA593-6D86-46C2-A680-DE84DF6B6003}" type="sibTrans" cxnId="{042420FD-31C3-4ABF-B2B2-282B663F81A7}">
      <dgm:prSet/>
      <dgm:spPr/>
      <dgm:t>
        <a:bodyPr/>
        <a:lstStyle/>
        <a:p>
          <a:endParaRPr lang="pt-BR"/>
        </a:p>
      </dgm:t>
    </dgm:pt>
    <dgm:pt modelId="{292C414A-3B71-4791-B935-F4D5D656C46F}">
      <dgm:prSet phldrT="[Texto]" custT="1"/>
      <dgm:spPr>
        <a:solidFill>
          <a:srgbClr val="99FF99"/>
        </a:solidFill>
      </dgm:spPr>
      <dgm:t>
        <a:bodyPr/>
        <a:lstStyle/>
        <a:p>
          <a:r>
            <a:rPr lang="pt-BR" sz="24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</a:t>
          </a:r>
        </a:p>
      </dgm:t>
    </dgm:pt>
    <dgm:pt modelId="{3B3B201D-B517-4307-864B-A814AA37845F}" type="parTrans" cxnId="{BA4A8FF6-3E30-469C-AF0E-B4099D0EA538}">
      <dgm:prSet/>
      <dgm:spPr/>
      <dgm:t>
        <a:bodyPr/>
        <a:lstStyle/>
        <a:p>
          <a:endParaRPr lang="pt-BR"/>
        </a:p>
      </dgm:t>
    </dgm:pt>
    <dgm:pt modelId="{21CF30DF-CA77-43DF-8741-145357B01933}" type="sibTrans" cxnId="{BA4A8FF6-3E30-469C-AF0E-B4099D0EA538}">
      <dgm:prSet/>
      <dgm:spPr/>
      <dgm:t>
        <a:bodyPr/>
        <a:lstStyle/>
        <a:p>
          <a:endParaRPr lang="pt-BR"/>
        </a:p>
      </dgm:t>
    </dgm:pt>
    <dgm:pt modelId="{7B87A54E-4D1E-4AC6-99F9-F0174B7C7E50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20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Desenvolvimento do profissional por meio de constante processo educativo, mediante comprovação de atividades de formação, capacitação e atualização.</a:t>
          </a:r>
        </a:p>
      </dgm:t>
    </dgm:pt>
    <dgm:pt modelId="{43F498A0-C267-4E32-B1F0-14E540CE41F3}" type="parTrans" cxnId="{B4929556-0F6A-4F4D-962C-9764102FCAAF}">
      <dgm:prSet/>
      <dgm:spPr/>
      <dgm:t>
        <a:bodyPr/>
        <a:lstStyle/>
        <a:p>
          <a:endParaRPr lang="pt-BR"/>
        </a:p>
      </dgm:t>
    </dgm:pt>
    <dgm:pt modelId="{9DE42ED9-7903-4969-A397-76937F5A684A}" type="sibTrans" cxnId="{B4929556-0F6A-4F4D-962C-9764102FCAAF}">
      <dgm:prSet/>
      <dgm:spPr/>
      <dgm:t>
        <a:bodyPr/>
        <a:lstStyle/>
        <a:p>
          <a:endParaRPr lang="pt-BR"/>
        </a:p>
      </dgm:t>
    </dgm:pt>
    <dgm:pt modelId="{3B0FD9EF-0B0D-4621-996D-0CBF341C93FD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pt-BR" sz="24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Renovação da Certificação</a:t>
          </a:r>
        </a:p>
      </dgm:t>
    </dgm:pt>
    <dgm:pt modelId="{B9C806E8-0CA8-4BBB-935E-9EDA2F6EF62D}" type="parTrans" cxnId="{377AFF0E-47E1-453E-BC1D-56C0A87CA27B}">
      <dgm:prSet/>
      <dgm:spPr/>
      <dgm:t>
        <a:bodyPr/>
        <a:lstStyle/>
        <a:p>
          <a:endParaRPr lang="pt-BR"/>
        </a:p>
      </dgm:t>
    </dgm:pt>
    <dgm:pt modelId="{DAECB4FA-C7A3-434B-9E80-23EA9718B613}" type="sibTrans" cxnId="{377AFF0E-47E1-453E-BC1D-56C0A87CA27B}">
      <dgm:prSet/>
      <dgm:spPr/>
      <dgm:t>
        <a:bodyPr/>
        <a:lstStyle/>
        <a:p>
          <a:endParaRPr lang="pt-BR"/>
        </a:p>
      </dgm:t>
    </dgm:pt>
    <dgm:pt modelId="{07D2FE02-849E-4F41-B396-C9CE47FBE589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pt-BR" sz="20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Renovação no mesmo nível, sem a necessidade de ser submetido a novo exame.</a:t>
          </a:r>
        </a:p>
      </dgm:t>
    </dgm:pt>
    <dgm:pt modelId="{A1A077EA-F6F8-4258-9776-33794405775C}" type="parTrans" cxnId="{F8009C04-E03E-4216-B89C-9C420BBB3291}">
      <dgm:prSet/>
      <dgm:spPr/>
      <dgm:t>
        <a:bodyPr/>
        <a:lstStyle/>
        <a:p>
          <a:endParaRPr lang="pt-BR"/>
        </a:p>
      </dgm:t>
    </dgm:pt>
    <dgm:pt modelId="{51137EA6-F01C-4572-9B8E-9B8ADA9F7061}" type="sibTrans" cxnId="{F8009C04-E03E-4216-B89C-9C420BBB3291}">
      <dgm:prSet/>
      <dgm:spPr/>
      <dgm:t>
        <a:bodyPr/>
        <a:lstStyle/>
        <a:p>
          <a:endParaRPr lang="pt-BR"/>
        </a:p>
      </dgm:t>
    </dgm:pt>
    <dgm:pt modelId="{916ED39E-DFB8-4CE5-A097-425D68B6A5FB}">
      <dgm:prSet phldrT="[Texto]" custT="1"/>
      <dgm:spPr>
        <a:solidFill>
          <a:srgbClr val="FFCC00"/>
        </a:solidFill>
      </dgm:spPr>
      <dgm:t>
        <a:bodyPr/>
        <a:lstStyle/>
        <a:p>
          <a:r>
            <a:rPr lang="pt-BR" sz="24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Condições</a:t>
          </a:r>
        </a:p>
      </dgm:t>
    </dgm:pt>
    <dgm:pt modelId="{A14453FC-9302-46F3-9D5C-AB1FC3F2017B}" type="parTrans" cxnId="{A9D20ECE-4444-473C-9857-1A661036F74A}">
      <dgm:prSet/>
      <dgm:spPr/>
      <dgm:t>
        <a:bodyPr/>
        <a:lstStyle/>
        <a:p>
          <a:endParaRPr lang="pt-BR"/>
        </a:p>
      </dgm:t>
    </dgm:pt>
    <dgm:pt modelId="{84E6462E-6F1E-46E5-9303-31CAC61513E1}" type="sibTrans" cxnId="{A9D20ECE-4444-473C-9857-1A661036F74A}">
      <dgm:prSet/>
      <dgm:spPr/>
      <dgm:t>
        <a:bodyPr/>
        <a:lstStyle/>
        <a:p>
          <a:endParaRPr lang="pt-BR"/>
        </a:p>
      </dgm:t>
    </dgm:pt>
    <dgm:pt modelId="{1177E775-3CA7-44EF-BDD2-990C10A20A78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0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Adesão prévia ao Programa, até 3 meses antes do vencimento da certificação anterior.</a:t>
          </a:r>
        </a:p>
      </dgm:t>
    </dgm:pt>
    <dgm:pt modelId="{BE54E4DA-9CE6-46D4-B67A-E7DEAFA5240A}" type="parTrans" cxnId="{51A718D1-B355-4E02-89F1-F17D1EAC1E44}">
      <dgm:prSet/>
      <dgm:spPr/>
      <dgm:t>
        <a:bodyPr/>
        <a:lstStyle/>
        <a:p>
          <a:endParaRPr lang="pt-BR"/>
        </a:p>
      </dgm:t>
    </dgm:pt>
    <dgm:pt modelId="{64D1E5A5-A423-4E7D-AFC3-234AE05FEA00}" type="sibTrans" cxnId="{51A718D1-B355-4E02-89F1-F17D1EAC1E44}">
      <dgm:prSet/>
      <dgm:spPr/>
      <dgm:t>
        <a:bodyPr/>
        <a:lstStyle/>
        <a:p>
          <a:endParaRPr lang="pt-BR"/>
        </a:p>
      </dgm:t>
    </dgm:pt>
    <dgm:pt modelId="{A12AF3F5-7C4E-40C7-AF42-9C08B14E540E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0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Comprovar as atividades realizadas no período seguinte à data da certificação anterior, relacionadas (produção acadêmica, cursos de atualização e capacitação e eventos relacionadas as grandes áreas de atuação do RPPS e aos conteúdos programáticos das respectivas certificações).</a:t>
          </a:r>
        </a:p>
      </dgm:t>
    </dgm:pt>
    <dgm:pt modelId="{B68A1D2D-C223-4950-BB45-A8A50569CE45}" type="parTrans" cxnId="{953E7F26-C3E4-47FE-B499-222DE5720D47}">
      <dgm:prSet/>
      <dgm:spPr/>
      <dgm:t>
        <a:bodyPr/>
        <a:lstStyle/>
        <a:p>
          <a:endParaRPr lang="pt-BR"/>
        </a:p>
      </dgm:t>
    </dgm:pt>
    <dgm:pt modelId="{4ECD6411-C9F2-4C2F-BD0E-15C344B9635E}" type="sibTrans" cxnId="{953E7F26-C3E4-47FE-B499-222DE5720D47}">
      <dgm:prSet/>
      <dgm:spPr/>
      <dgm:t>
        <a:bodyPr/>
        <a:lstStyle/>
        <a:p>
          <a:endParaRPr lang="pt-BR"/>
        </a:p>
      </dgm:t>
    </dgm:pt>
    <dgm:pt modelId="{C37E536C-C3AB-415B-8C9B-C918FFB228D1}" type="pres">
      <dgm:prSet presAssocID="{956E1710-965D-4D1B-B287-9EC802D2E9A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7A20DE7-B98E-448D-8539-547C724C3A86}" type="pres">
      <dgm:prSet presAssocID="{25AF0FE9-AE8A-45C4-8061-B5985A2A64E9}" presName="root1" presStyleCnt="0"/>
      <dgm:spPr/>
    </dgm:pt>
    <dgm:pt modelId="{82AFEBD8-3A73-4F89-8F35-4A7BE606D025}" type="pres">
      <dgm:prSet presAssocID="{25AF0FE9-AE8A-45C4-8061-B5985A2A64E9}" presName="LevelOneTextNode" presStyleLbl="node0" presStyleIdx="0" presStyleCnt="1" custScaleX="76493" custScaleY="70287">
        <dgm:presLayoutVars>
          <dgm:chPref val="3"/>
        </dgm:presLayoutVars>
      </dgm:prSet>
      <dgm:spPr/>
    </dgm:pt>
    <dgm:pt modelId="{F326312B-89FA-4D18-A673-F97C1BEB2DE3}" type="pres">
      <dgm:prSet presAssocID="{25AF0FE9-AE8A-45C4-8061-B5985A2A64E9}" presName="level2hierChild" presStyleCnt="0"/>
      <dgm:spPr/>
    </dgm:pt>
    <dgm:pt modelId="{E68A34E1-1C46-4A38-85EF-934FF79FC3C7}" type="pres">
      <dgm:prSet presAssocID="{3B3B201D-B517-4307-864B-A814AA37845F}" presName="conn2-1" presStyleLbl="parChTrans1D2" presStyleIdx="0" presStyleCnt="3"/>
      <dgm:spPr/>
    </dgm:pt>
    <dgm:pt modelId="{96179FD4-1A8B-48F4-BB1E-12D5A532BE1E}" type="pres">
      <dgm:prSet presAssocID="{3B3B201D-B517-4307-864B-A814AA37845F}" presName="connTx" presStyleLbl="parChTrans1D2" presStyleIdx="0" presStyleCnt="3"/>
      <dgm:spPr/>
    </dgm:pt>
    <dgm:pt modelId="{A8876046-AA0E-4962-8733-D45553FB56F8}" type="pres">
      <dgm:prSet presAssocID="{292C414A-3B71-4791-B935-F4D5D656C46F}" presName="root2" presStyleCnt="0"/>
      <dgm:spPr/>
    </dgm:pt>
    <dgm:pt modelId="{71DC85EA-1CFE-4F05-9371-EA57516945D7}" type="pres">
      <dgm:prSet presAssocID="{292C414A-3B71-4791-B935-F4D5D656C46F}" presName="LevelTwoTextNode" presStyleLbl="node2" presStyleIdx="0" presStyleCnt="3">
        <dgm:presLayoutVars>
          <dgm:chPref val="3"/>
        </dgm:presLayoutVars>
      </dgm:prSet>
      <dgm:spPr/>
    </dgm:pt>
    <dgm:pt modelId="{D04365E8-DACA-46FB-B196-2D52C59B9787}" type="pres">
      <dgm:prSet presAssocID="{292C414A-3B71-4791-B935-F4D5D656C46F}" presName="level3hierChild" presStyleCnt="0"/>
      <dgm:spPr/>
    </dgm:pt>
    <dgm:pt modelId="{A4563014-7CE6-4962-8A50-17573F08F786}" type="pres">
      <dgm:prSet presAssocID="{43F498A0-C267-4E32-B1F0-14E540CE41F3}" presName="conn2-1" presStyleLbl="parChTrans1D3" presStyleIdx="0" presStyleCnt="4"/>
      <dgm:spPr/>
    </dgm:pt>
    <dgm:pt modelId="{65C4F62F-393B-4E14-ADF7-12966FCC426B}" type="pres">
      <dgm:prSet presAssocID="{43F498A0-C267-4E32-B1F0-14E540CE41F3}" presName="connTx" presStyleLbl="parChTrans1D3" presStyleIdx="0" presStyleCnt="4"/>
      <dgm:spPr/>
    </dgm:pt>
    <dgm:pt modelId="{2302B46F-B669-4052-82E9-2E25D2E9B2DC}" type="pres">
      <dgm:prSet presAssocID="{7B87A54E-4D1E-4AC6-99F9-F0174B7C7E50}" presName="root2" presStyleCnt="0"/>
      <dgm:spPr/>
    </dgm:pt>
    <dgm:pt modelId="{420BCF43-7FE0-443E-91E1-09F9F304C6F1}" type="pres">
      <dgm:prSet presAssocID="{7B87A54E-4D1E-4AC6-99F9-F0174B7C7E50}" presName="LevelTwoTextNode" presStyleLbl="node3" presStyleIdx="0" presStyleCnt="4" custScaleX="192890">
        <dgm:presLayoutVars>
          <dgm:chPref val="3"/>
        </dgm:presLayoutVars>
      </dgm:prSet>
      <dgm:spPr/>
    </dgm:pt>
    <dgm:pt modelId="{72B8B901-8B30-4280-B758-6367A972DA53}" type="pres">
      <dgm:prSet presAssocID="{7B87A54E-4D1E-4AC6-99F9-F0174B7C7E50}" presName="level3hierChild" presStyleCnt="0"/>
      <dgm:spPr/>
    </dgm:pt>
    <dgm:pt modelId="{899D6CC7-7490-4B23-A1A7-F280E305FEBF}" type="pres">
      <dgm:prSet presAssocID="{B9C806E8-0CA8-4BBB-935E-9EDA2F6EF62D}" presName="conn2-1" presStyleLbl="parChTrans1D2" presStyleIdx="1" presStyleCnt="3"/>
      <dgm:spPr/>
    </dgm:pt>
    <dgm:pt modelId="{791B93F7-744A-4D9D-A138-37076561B602}" type="pres">
      <dgm:prSet presAssocID="{B9C806E8-0CA8-4BBB-935E-9EDA2F6EF62D}" presName="connTx" presStyleLbl="parChTrans1D2" presStyleIdx="1" presStyleCnt="3"/>
      <dgm:spPr/>
    </dgm:pt>
    <dgm:pt modelId="{701F24D3-9525-43D1-8292-966DD3E8AEDF}" type="pres">
      <dgm:prSet presAssocID="{3B0FD9EF-0B0D-4621-996D-0CBF341C93FD}" presName="root2" presStyleCnt="0"/>
      <dgm:spPr/>
    </dgm:pt>
    <dgm:pt modelId="{778BEA3B-D01B-47C8-A102-E11531AEEB78}" type="pres">
      <dgm:prSet presAssocID="{3B0FD9EF-0B0D-4621-996D-0CBF341C93FD}" presName="LevelTwoTextNode" presStyleLbl="node2" presStyleIdx="1" presStyleCnt="3">
        <dgm:presLayoutVars>
          <dgm:chPref val="3"/>
        </dgm:presLayoutVars>
      </dgm:prSet>
      <dgm:spPr/>
    </dgm:pt>
    <dgm:pt modelId="{11B7F844-DDE3-4096-BBD1-B6FD444A321B}" type="pres">
      <dgm:prSet presAssocID="{3B0FD9EF-0B0D-4621-996D-0CBF341C93FD}" presName="level3hierChild" presStyleCnt="0"/>
      <dgm:spPr/>
    </dgm:pt>
    <dgm:pt modelId="{B960EE8B-D756-4EAD-9E65-BF87780BF7AD}" type="pres">
      <dgm:prSet presAssocID="{A1A077EA-F6F8-4258-9776-33794405775C}" presName="conn2-1" presStyleLbl="parChTrans1D3" presStyleIdx="1" presStyleCnt="4"/>
      <dgm:spPr/>
    </dgm:pt>
    <dgm:pt modelId="{C5E3B94A-3A18-4897-8352-B5A6450D34EE}" type="pres">
      <dgm:prSet presAssocID="{A1A077EA-F6F8-4258-9776-33794405775C}" presName="connTx" presStyleLbl="parChTrans1D3" presStyleIdx="1" presStyleCnt="4"/>
      <dgm:spPr/>
    </dgm:pt>
    <dgm:pt modelId="{5EAA3636-FCF8-4FCB-9C2F-15C911835896}" type="pres">
      <dgm:prSet presAssocID="{07D2FE02-849E-4F41-B396-C9CE47FBE589}" presName="root2" presStyleCnt="0"/>
      <dgm:spPr/>
    </dgm:pt>
    <dgm:pt modelId="{E8EEF7A0-786D-4F38-8196-114D1693178B}" type="pres">
      <dgm:prSet presAssocID="{07D2FE02-849E-4F41-B396-C9CE47FBE589}" presName="LevelTwoTextNode" presStyleLbl="node3" presStyleIdx="1" presStyleCnt="4" custScaleX="197882" custScaleY="69876" custLinFactNeighborX="-1952">
        <dgm:presLayoutVars>
          <dgm:chPref val="3"/>
        </dgm:presLayoutVars>
      </dgm:prSet>
      <dgm:spPr/>
    </dgm:pt>
    <dgm:pt modelId="{13482D53-57F9-4015-B320-E5E89408C6B7}" type="pres">
      <dgm:prSet presAssocID="{07D2FE02-849E-4F41-B396-C9CE47FBE589}" presName="level3hierChild" presStyleCnt="0"/>
      <dgm:spPr/>
    </dgm:pt>
    <dgm:pt modelId="{2F77D084-4BA2-402D-9209-7147E43EC8FB}" type="pres">
      <dgm:prSet presAssocID="{A14453FC-9302-46F3-9D5C-AB1FC3F2017B}" presName="conn2-1" presStyleLbl="parChTrans1D2" presStyleIdx="2" presStyleCnt="3"/>
      <dgm:spPr/>
    </dgm:pt>
    <dgm:pt modelId="{885DEE32-0165-4EC4-9EA8-040C589A15AE}" type="pres">
      <dgm:prSet presAssocID="{A14453FC-9302-46F3-9D5C-AB1FC3F2017B}" presName="connTx" presStyleLbl="parChTrans1D2" presStyleIdx="2" presStyleCnt="3"/>
      <dgm:spPr/>
    </dgm:pt>
    <dgm:pt modelId="{90C2CF5A-7840-48A4-84C5-49A125408E5A}" type="pres">
      <dgm:prSet presAssocID="{916ED39E-DFB8-4CE5-A097-425D68B6A5FB}" presName="root2" presStyleCnt="0"/>
      <dgm:spPr/>
    </dgm:pt>
    <dgm:pt modelId="{41E2BB0C-67F4-480A-8719-16E1E4DBFDE2}" type="pres">
      <dgm:prSet presAssocID="{916ED39E-DFB8-4CE5-A097-425D68B6A5FB}" presName="LevelTwoTextNode" presStyleLbl="node2" presStyleIdx="2" presStyleCnt="3">
        <dgm:presLayoutVars>
          <dgm:chPref val="3"/>
        </dgm:presLayoutVars>
      </dgm:prSet>
      <dgm:spPr/>
    </dgm:pt>
    <dgm:pt modelId="{BB31B45C-8577-4F9B-9B8D-D260E7AA01EA}" type="pres">
      <dgm:prSet presAssocID="{916ED39E-DFB8-4CE5-A097-425D68B6A5FB}" presName="level3hierChild" presStyleCnt="0"/>
      <dgm:spPr/>
    </dgm:pt>
    <dgm:pt modelId="{943F16B3-692D-41A2-8560-C68B363145A0}" type="pres">
      <dgm:prSet presAssocID="{BE54E4DA-9CE6-46D4-B67A-E7DEAFA5240A}" presName="conn2-1" presStyleLbl="parChTrans1D3" presStyleIdx="2" presStyleCnt="4"/>
      <dgm:spPr/>
    </dgm:pt>
    <dgm:pt modelId="{62F86C59-BBCE-46B9-A7B9-2BC7D54EA6B9}" type="pres">
      <dgm:prSet presAssocID="{BE54E4DA-9CE6-46D4-B67A-E7DEAFA5240A}" presName="connTx" presStyleLbl="parChTrans1D3" presStyleIdx="2" presStyleCnt="4"/>
      <dgm:spPr/>
    </dgm:pt>
    <dgm:pt modelId="{C527A0A0-5B71-48F4-85F0-0B6A29E80515}" type="pres">
      <dgm:prSet presAssocID="{1177E775-3CA7-44EF-BDD2-990C10A20A78}" presName="root2" presStyleCnt="0"/>
      <dgm:spPr/>
    </dgm:pt>
    <dgm:pt modelId="{496BD2B4-D61F-4D39-9920-CE4C648214EF}" type="pres">
      <dgm:prSet presAssocID="{1177E775-3CA7-44EF-BDD2-990C10A20A78}" presName="LevelTwoTextNode" presStyleLbl="node3" presStyleIdx="2" presStyleCnt="4" custScaleX="195362" custScaleY="98511">
        <dgm:presLayoutVars>
          <dgm:chPref val="3"/>
        </dgm:presLayoutVars>
      </dgm:prSet>
      <dgm:spPr/>
    </dgm:pt>
    <dgm:pt modelId="{D319EB76-A9A1-411F-8D54-0C7CA568545D}" type="pres">
      <dgm:prSet presAssocID="{1177E775-3CA7-44EF-BDD2-990C10A20A78}" presName="level3hierChild" presStyleCnt="0"/>
      <dgm:spPr/>
    </dgm:pt>
    <dgm:pt modelId="{55201595-2271-4056-836A-10552D16F0AA}" type="pres">
      <dgm:prSet presAssocID="{B68A1D2D-C223-4950-BB45-A8A50569CE45}" presName="conn2-1" presStyleLbl="parChTrans1D3" presStyleIdx="3" presStyleCnt="4"/>
      <dgm:spPr/>
    </dgm:pt>
    <dgm:pt modelId="{B263A4A6-F024-4BD9-A198-E5BF06BA9121}" type="pres">
      <dgm:prSet presAssocID="{B68A1D2D-C223-4950-BB45-A8A50569CE45}" presName="connTx" presStyleLbl="parChTrans1D3" presStyleIdx="3" presStyleCnt="4"/>
      <dgm:spPr/>
    </dgm:pt>
    <dgm:pt modelId="{DDB3306B-4474-456E-9A9D-4A58DDF3A89A}" type="pres">
      <dgm:prSet presAssocID="{A12AF3F5-7C4E-40C7-AF42-9C08B14E540E}" presName="root2" presStyleCnt="0"/>
      <dgm:spPr/>
    </dgm:pt>
    <dgm:pt modelId="{B489CD07-34DA-4CDC-9344-6961F75BBD5D}" type="pres">
      <dgm:prSet presAssocID="{A12AF3F5-7C4E-40C7-AF42-9C08B14E540E}" presName="LevelTwoTextNode" presStyleLbl="node3" presStyleIdx="3" presStyleCnt="4" custScaleX="197006" custScaleY="160619">
        <dgm:presLayoutVars>
          <dgm:chPref val="3"/>
        </dgm:presLayoutVars>
      </dgm:prSet>
      <dgm:spPr/>
    </dgm:pt>
    <dgm:pt modelId="{1ABB9BDA-ADDD-4EDE-9F95-D917B21B8EBA}" type="pres">
      <dgm:prSet presAssocID="{A12AF3F5-7C4E-40C7-AF42-9C08B14E540E}" presName="level3hierChild" presStyleCnt="0"/>
      <dgm:spPr/>
    </dgm:pt>
  </dgm:ptLst>
  <dgm:cxnLst>
    <dgm:cxn modelId="{F8009C04-E03E-4216-B89C-9C420BBB3291}" srcId="{3B0FD9EF-0B0D-4621-996D-0CBF341C93FD}" destId="{07D2FE02-849E-4F41-B396-C9CE47FBE589}" srcOrd="0" destOrd="0" parTransId="{A1A077EA-F6F8-4258-9776-33794405775C}" sibTransId="{51137EA6-F01C-4572-9B8E-9B8ADA9F7061}"/>
    <dgm:cxn modelId="{A53E7109-6FB6-4BAD-841D-CF2A821F85E8}" type="presOf" srcId="{43F498A0-C267-4E32-B1F0-14E540CE41F3}" destId="{65C4F62F-393B-4E14-ADF7-12966FCC426B}" srcOrd="1" destOrd="0" presId="urn:microsoft.com/office/officeart/2008/layout/HorizontalMultiLevelHierarchy"/>
    <dgm:cxn modelId="{377AFF0E-47E1-453E-BC1D-56C0A87CA27B}" srcId="{25AF0FE9-AE8A-45C4-8061-B5985A2A64E9}" destId="{3B0FD9EF-0B0D-4621-996D-0CBF341C93FD}" srcOrd="1" destOrd="0" parTransId="{B9C806E8-0CA8-4BBB-935E-9EDA2F6EF62D}" sibTransId="{DAECB4FA-C7A3-434B-9E80-23EA9718B613}"/>
    <dgm:cxn modelId="{AD87BD0F-6583-458B-AF29-B384CDE260C2}" type="presOf" srcId="{B68A1D2D-C223-4950-BB45-A8A50569CE45}" destId="{B263A4A6-F024-4BD9-A198-E5BF06BA9121}" srcOrd="1" destOrd="0" presId="urn:microsoft.com/office/officeart/2008/layout/HorizontalMultiLevelHierarchy"/>
    <dgm:cxn modelId="{6B236E15-C13A-48A8-8836-B01E9BE25999}" type="presOf" srcId="{A1A077EA-F6F8-4258-9776-33794405775C}" destId="{B960EE8B-D756-4EAD-9E65-BF87780BF7AD}" srcOrd="0" destOrd="0" presId="urn:microsoft.com/office/officeart/2008/layout/HorizontalMultiLevelHierarchy"/>
    <dgm:cxn modelId="{9E990F16-06F1-4C15-B512-14AA9D6C5987}" type="presOf" srcId="{3B3B201D-B517-4307-864B-A814AA37845F}" destId="{96179FD4-1A8B-48F4-BB1E-12D5A532BE1E}" srcOrd="1" destOrd="0" presId="urn:microsoft.com/office/officeart/2008/layout/HorizontalMultiLevelHierarchy"/>
    <dgm:cxn modelId="{6890D817-1A4E-4651-9F15-2FDF4EDE5106}" type="presOf" srcId="{B9C806E8-0CA8-4BBB-935E-9EDA2F6EF62D}" destId="{791B93F7-744A-4D9D-A138-37076561B602}" srcOrd="1" destOrd="0" presId="urn:microsoft.com/office/officeart/2008/layout/HorizontalMultiLevelHierarchy"/>
    <dgm:cxn modelId="{953E7F26-C3E4-47FE-B499-222DE5720D47}" srcId="{916ED39E-DFB8-4CE5-A097-425D68B6A5FB}" destId="{A12AF3F5-7C4E-40C7-AF42-9C08B14E540E}" srcOrd="1" destOrd="0" parTransId="{B68A1D2D-C223-4950-BB45-A8A50569CE45}" sibTransId="{4ECD6411-C9F2-4C2F-BD0E-15C344B9635E}"/>
    <dgm:cxn modelId="{B0F67928-3515-4EBC-A636-E10D2E76E5E2}" type="presOf" srcId="{B68A1D2D-C223-4950-BB45-A8A50569CE45}" destId="{55201595-2271-4056-836A-10552D16F0AA}" srcOrd="0" destOrd="0" presId="urn:microsoft.com/office/officeart/2008/layout/HorizontalMultiLevelHierarchy"/>
    <dgm:cxn modelId="{721B645C-1C05-493A-9CFC-89D45FA1A6F0}" type="presOf" srcId="{A12AF3F5-7C4E-40C7-AF42-9C08B14E540E}" destId="{B489CD07-34DA-4CDC-9344-6961F75BBD5D}" srcOrd="0" destOrd="0" presId="urn:microsoft.com/office/officeart/2008/layout/HorizontalMultiLevelHierarchy"/>
    <dgm:cxn modelId="{51713663-208B-4BD5-9C82-B70BA798ED11}" type="presOf" srcId="{25AF0FE9-AE8A-45C4-8061-B5985A2A64E9}" destId="{82AFEBD8-3A73-4F89-8F35-4A7BE606D025}" srcOrd="0" destOrd="0" presId="urn:microsoft.com/office/officeart/2008/layout/HorizontalMultiLevelHierarchy"/>
    <dgm:cxn modelId="{D87FBC44-0742-4E80-A859-AB0D76EB83A3}" type="presOf" srcId="{3B3B201D-B517-4307-864B-A814AA37845F}" destId="{E68A34E1-1C46-4A38-85EF-934FF79FC3C7}" srcOrd="0" destOrd="0" presId="urn:microsoft.com/office/officeart/2008/layout/HorizontalMultiLevelHierarchy"/>
    <dgm:cxn modelId="{838FE366-F0F1-4D42-A779-0F5062D3A5F9}" type="presOf" srcId="{BE54E4DA-9CE6-46D4-B67A-E7DEAFA5240A}" destId="{943F16B3-692D-41A2-8560-C68B363145A0}" srcOrd="0" destOrd="0" presId="urn:microsoft.com/office/officeart/2008/layout/HorizontalMultiLevelHierarchy"/>
    <dgm:cxn modelId="{8EA4124B-2F5D-48B9-91E7-77615941BA7C}" type="presOf" srcId="{7B87A54E-4D1E-4AC6-99F9-F0174B7C7E50}" destId="{420BCF43-7FE0-443E-91E1-09F9F304C6F1}" srcOrd="0" destOrd="0" presId="urn:microsoft.com/office/officeart/2008/layout/HorizontalMultiLevelHierarchy"/>
    <dgm:cxn modelId="{E5E4FD73-24EE-41D3-8759-1DBF95BBB15D}" type="presOf" srcId="{916ED39E-DFB8-4CE5-A097-425D68B6A5FB}" destId="{41E2BB0C-67F4-480A-8719-16E1E4DBFDE2}" srcOrd="0" destOrd="0" presId="urn:microsoft.com/office/officeart/2008/layout/HorizontalMultiLevelHierarchy"/>
    <dgm:cxn modelId="{B4929556-0F6A-4F4D-962C-9764102FCAAF}" srcId="{292C414A-3B71-4791-B935-F4D5D656C46F}" destId="{7B87A54E-4D1E-4AC6-99F9-F0174B7C7E50}" srcOrd="0" destOrd="0" parTransId="{43F498A0-C267-4E32-B1F0-14E540CE41F3}" sibTransId="{9DE42ED9-7903-4969-A397-76937F5A684A}"/>
    <dgm:cxn modelId="{9DCD75B8-E52B-44DB-A4D5-155A58A7059C}" type="presOf" srcId="{07D2FE02-849E-4F41-B396-C9CE47FBE589}" destId="{E8EEF7A0-786D-4F38-8196-114D1693178B}" srcOrd="0" destOrd="0" presId="urn:microsoft.com/office/officeart/2008/layout/HorizontalMultiLevelHierarchy"/>
    <dgm:cxn modelId="{DE7C0FBE-9F46-4EE4-B498-91E9C4C29AAA}" type="presOf" srcId="{3B0FD9EF-0B0D-4621-996D-0CBF341C93FD}" destId="{778BEA3B-D01B-47C8-A102-E11531AEEB78}" srcOrd="0" destOrd="0" presId="urn:microsoft.com/office/officeart/2008/layout/HorizontalMultiLevelHierarchy"/>
    <dgm:cxn modelId="{A66DCCBE-3DEB-4D7C-8889-6C6A1A57DC9F}" type="presOf" srcId="{A1A077EA-F6F8-4258-9776-33794405775C}" destId="{C5E3B94A-3A18-4897-8352-B5A6450D34EE}" srcOrd="1" destOrd="0" presId="urn:microsoft.com/office/officeart/2008/layout/HorizontalMultiLevelHierarchy"/>
    <dgm:cxn modelId="{8943D6BE-BB2E-490B-9FC8-7E1185536084}" type="presOf" srcId="{BE54E4DA-9CE6-46D4-B67A-E7DEAFA5240A}" destId="{62F86C59-BBCE-46B9-A7B9-2BC7D54EA6B9}" srcOrd="1" destOrd="0" presId="urn:microsoft.com/office/officeart/2008/layout/HorizontalMultiLevelHierarchy"/>
    <dgm:cxn modelId="{0A0EFDC0-8B7E-423B-B245-4D0216920C38}" type="presOf" srcId="{1177E775-3CA7-44EF-BDD2-990C10A20A78}" destId="{496BD2B4-D61F-4D39-9920-CE4C648214EF}" srcOrd="0" destOrd="0" presId="urn:microsoft.com/office/officeart/2008/layout/HorizontalMultiLevelHierarchy"/>
    <dgm:cxn modelId="{371039C4-D0C0-4E4A-821E-250251408A23}" type="presOf" srcId="{A14453FC-9302-46F3-9D5C-AB1FC3F2017B}" destId="{885DEE32-0165-4EC4-9EA8-040C589A15AE}" srcOrd="1" destOrd="0" presId="urn:microsoft.com/office/officeart/2008/layout/HorizontalMultiLevelHierarchy"/>
    <dgm:cxn modelId="{1F498FC4-36A9-463C-A54E-F7182487106F}" type="presOf" srcId="{292C414A-3B71-4791-B935-F4D5D656C46F}" destId="{71DC85EA-1CFE-4F05-9371-EA57516945D7}" srcOrd="0" destOrd="0" presId="urn:microsoft.com/office/officeart/2008/layout/HorizontalMultiLevelHierarchy"/>
    <dgm:cxn modelId="{A9D20ECE-4444-473C-9857-1A661036F74A}" srcId="{25AF0FE9-AE8A-45C4-8061-B5985A2A64E9}" destId="{916ED39E-DFB8-4CE5-A097-425D68B6A5FB}" srcOrd="2" destOrd="0" parTransId="{A14453FC-9302-46F3-9D5C-AB1FC3F2017B}" sibTransId="{84E6462E-6F1E-46E5-9303-31CAC61513E1}"/>
    <dgm:cxn modelId="{183DC7CE-8A21-405D-8A12-312D30A77278}" type="presOf" srcId="{A14453FC-9302-46F3-9D5C-AB1FC3F2017B}" destId="{2F77D084-4BA2-402D-9209-7147E43EC8FB}" srcOrd="0" destOrd="0" presId="urn:microsoft.com/office/officeart/2008/layout/HorizontalMultiLevelHierarchy"/>
    <dgm:cxn modelId="{51A718D1-B355-4E02-89F1-F17D1EAC1E44}" srcId="{916ED39E-DFB8-4CE5-A097-425D68B6A5FB}" destId="{1177E775-3CA7-44EF-BDD2-990C10A20A78}" srcOrd="0" destOrd="0" parTransId="{BE54E4DA-9CE6-46D4-B67A-E7DEAFA5240A}" sibTransId="{64D1E5A5-A423-4E7D-AFC3-234AE05FEA00}"/>
    <dgm:cxn modelId="{4FE69FDB-39D9-495C-90EC-B1B4C8FD0355}" type="presOf" srcId="{956E1710-965D-4D1B-B287-9EC802D2E9A9}" destId="{C37E536C-C3AB-415B-8C9B-C918FFB228D1}" srcOrd="0" destOrd="0" presId="urn:microsoft.com/office/officeart/2008/layout/HorizontalMultiLevelHierarchy"/>
    <dgm:cxn modelId="{938294F0-49AF-4FB8-A6E3-B645A5719FEF}" type="presOf" srcId="{43F498A0-C267-4E32-B1F0-14E540CE41F3}" destId="{A4563014-7CE6-4962-8A50-17573F08F786}" srcOrd="0" destOrd="0" presId="urn:microsoft.com/office/officeart/2008/layout/HorizontalMultiLevelHierarchy"/>
    <dgm:cxn modelId="{BA4A8FF6-3E30-469C-AF0E-B4099D0EA538}" srcId="{25AF0FE9-AE8A-45C4-8061-B5985A2A64E9}" destId="{292C414A-3B71-4791-B935-F4D5D656C46F}" srcOrd="0" destOrd="0" parTransId="{3B3B201D-B517-4307-864B-A814AA37845F}" sibTransId="{21CF30DF-CA77-43DF-8741-145357B01933}"/>
    <dgm:cxn modelId="{2E16B5F6-4C59-4A36-B858-8AF312CBFA71}" type="presOf" srcId="{B9C806E8-0CA8-4BBB-935E-9EDA2F6EF62D}" destId="{899D6CC7-7490-4B23-A1A7-F280E305FEBF}" srcOrd="0" destOrd="0" presId="urn:microsoft.com/office/officeart/2008/layout/HorizontalMultiLevelHierarchy"/>
    <dgm:cxn modelId="{042420FD-31C3-4ABF-B2B2-282B663F81A7}" srcId="{956E1710-965D-4D1B-B287-9EC802D2E9A9}" destId="{25AF0FE9-AE8A-45C4-8061-B5985A2A64E9}" srcOrd="0" destOrd="0" parTransId="{72591846-748D-4782-9945-FD103A03D1BA}" sibTransId="{CCEEA593-6D86-46C2-A680-DE84DF6B6003}"/>
    <dgm:cxn modelId="{FF8BE4DE-98AC-4A67-9296-30189D05C3E3}" type="presParOf" srcId="{C37E536C-C3AB-415B-8C9B-C918FFB228D1}" destId="{B7A20DE7-B98E-448D-8539-547C724C3A86}" srcOrd="0" destOrd="0" presId="urn:microsoft.com/office/officeart/2008/layout/HorizontalMultiLevelHierarchy"/>
    <dgm:cxn modelId="{677B5C44-A073-40EF-BAD8-8F472B5F48F7}" type="presParOf" srcId="{B7A20DE7-B98E-448D-8539-547C724C3A86}" destId="{82AFEBD8-3A73-4F89-8F35-4A7BE606D025}" srcOrd="0" destOrd="0" presId="urn:microsoft.com/office/officeart/2008/layout/HorizontalMultiLevelHierarchy"/>
    <dgm:cxn modelId="{60AE4C89-5B87-48D6-8E39-918C13586152}" type="presParOf" srcId="{B7A20DE7-B98E-448D-8539-547C724C3A86}" destId="{F326312B-89FA-4D18-A673-F97C1BEB2DE3}" srcOrd="1" destOrd="0" presId="urn:microsoft.com/office/officeart/2008/layout/HorizontalMultiLevelHierarchy"/>
    <dgm:cxn modelId="{6E5373D6-8F27-4EB3-94E6-F2254AFBE499}" type="presParOf" srcId="{F326312B-89FA-4D18-A673-F97C1BEB2DE3}" destId="{E68A34E1-1C46-4A38-85EF-934FF79FC3C7}" srcOrd="0" destOrd="0" presId="urn:microsoft.com/office/officeart/2008/layout/HorizontalMultiLevelHierarchy"/>
    <dgm:cxn modelId="{ECBF06D0-D056-4CFF-B9BB-FEFDAEF7972F}" type="presParOf" srcId="{E68A34E1-1C46-4A38-85EF-934FF79FC3C7}" destId="{96179FD4-1A8B-48F4-BB1E-12D5A532BE1E}" srcOrd="0" destOrd="0" presId="urn:microsoft.com/office/officeart/2008/layout/HorizontalMultiLevelHierarchy"/>
    <dgm:cxn modelId="{721AD769-DB2A-44A4-9A83-9C6197D844A7}" type="presParOf" srcId="{F326312B-89FA-4D18-A673-F97C1BEB2DE3}" destId="{A8876046-AA0E-4962-8733-D45553FB56F8}" srcOrd="1" destOrd="0" presId="urn:microsoft.com/office/officeart/2008/layout/HorizontalMultiLevelHierarchy"/>
    <dgm:cxn modelId="{4B0AAF8B-0A96-4B42-8079-6859F4094BDB}" type="presParOf" srcId="{A8876046-AA0E-4962-8733-D45553FB56F8}" destId="{71DC85EA-1CFE-4F05-9371-EA57516945D7}" srcOrd="0" destOrd="0" presId="urn:microsoft.com/office/officeart/2008/layout/HorizontalMultiLevelHierarchy"/>
    <dgm:cxn modelId="{5B2F3A41-B2E3-4FB4-B20C-7911F5B2818B}" type="presParOf" srcId="{A8876046-AA0E-4962-8733-D45553FB56F8}" destId="{D04365E8-DACA-46FB-B196-2D52C59B9787}" srcOrd="1" destOrd="0" presId="urn:microsoft.com/office/officeart/2008/layout/HorizontalMultiLevelHierarchy"/>
    <dgm:cxn modelId="{4EFFDF47-A6BE-425A-BE56-8CEE38D559AA}" type="presParOf" srcId="{D04365E8-DACA-46FB-B196-2D52C59B9787}" destId="{A4563014-7CE6-4962-8A50-17573F08F786}" srcOrd="0" destOrd="0" presId="urn:microsoft.com/office/officeart/2008/layout/HorizontalMultiLevelHierarchy"/>
    <dgm:cxn modelId="{F56EE661-08A4-4B35-8051-632E8623F584}" type="presParOf" srcId="{A4563014-7CE6-4962-8A50-17573F08F786}" destId="{65C4F62F-393B-4E14-ADF7-12966FCC426B}" srcOrd="0" destOrd="0" presId="urn:microsoft.com/office/officeart/2008/layout/HorizontalMultiLevelHierarchy"/>
    <dgm:cxn modelId="{97F2BCA5-3BD8-4F22-8C71-7D81EDA10B48}" type="presParOf" srcId="{D04365E8-DACA-46FB-B196-2D52C59B9787}" destId="{2302B46F-B669-4052-82E9-2E25D2E9B2DC}" srcOrd="1" destOrd="0" presId="urn:microsoft.com/office/officeart/2008/layout/HorizontalMultiLevelHierarchy"/>
    <dgm:cxn modelId="{50AE061C-CF0F-4003-B6AC-3C5A1D909F57}" type="presParOf" srcId="{2302B46F-B669-4052-82E9-2E25D2E9B2DC}" destId="{420BCF43-7FE0-443E-91E1-09F9F304C6F1}" srcOrd="0" destOrd="0" presId="urn:microsoft.com/office/officeart/2008/layout/HorizontalMultiLevelHierarchy"/>
    <dgm:cxn modelId="{9F9808A2-41A4-4DFC-BA12-0F96F0839113}" type="presParOf" srcId="{2302B46F-B669-4052-82E9-2E25D2E9B2DC}" destId="{72B8B901-8B30-4280-B758-6367A972DA53}" srcOrd="1" destOrd="0" presId="urn:microsoft.com/office/officeart/2008/layout/HorizontalMultiLevelHierarchy"/>
    <dgm:cxn modelId="{A891AB16-5259-49EC-9DCA-10049E07FD49}" type="presParOf" srcId="{F326312B-89FA-4D18-A673-F97C1BEB2DE3}" destId="{899D6CC7-7490-4B23-A1A7-F280E305FEBF}" srcOrd="2" destOrd="0" presId="urn:microsoft.com/office/officeart/2008/layout/HorizontalMultiLevelHierarchy"/>
    <dgm:cxn modelId="{8B88C755-BCF7-4FE0-A4E4-02ED4D7FF602}" type="presParOf" srcId="{899D6CC7-7490-4B23-A1A7-F280E305FEBF}" destId="{791B93F7-744A-4D9D-A138-37076561B602}" srcOrd="0" destOrd="0" presId="urn:microsoft.com/office/officeart/2008/layout/HorizontalMultiLevelHierarchy"/>
    <dgm:cxn modelId="{52D876F1-0A7D-416C-9145-9756B6E9E2A7}" type="presParOf" srcId="{F326312B-89FA-4D18-A673-F97C1BEB2DE3}" destId="{701F24D3-9525-43D1-8292-966DD3E8AEDF}" srcOrd="3" destOrd="0" presId="urn:microsoft.com/office/officeart/2008/layout/HorizontalMultiLevelHierarchy"/>
    <dgm:cxn modelId="{E7291D60-9976-4AA3-9508-ECCC815A850F}" type="presParOf" srcId="{701F24D3-9525-43D1-8292-966DD3E8AEDF}" destId="{778BEA3B-D01B-47C8-A102-E11531AEEB78}" srcOrd="0" destOrd="0" presId="urn:microsoft.com/office/officeart/2008/layout/HorizontalMultiLevelHierarchy"/>
    <dgm:cxn modelId="{9B9A6587-93EA-4B75-B8E1-5B1898B94AA5}" type="presParOf" srcId="{701F24D3-9525-43D1-8292-966DD3E8AEDF}" destId="{11B7F844-DDE3-4096-BBD1-B6FD444A321B}" srcOrd="1" destOrd="0" presId="urn:microsoft.com/office/officeart/2008/layout/HorizontalMultiLevelHierarchy"/>
    <dgm:cxn modelId="{2766CC0D-5016-4F4C-BD8A-35318F4CC8DC}" type="presParOf" srcId="{11B7F844-DDE3-4096-BBD1-B6FD444A321B}" destId="{B960EE8B-D756-4EAD-9E65-BF87780BF7AD}" srcOrd="0" destOrd="0" presId="urn:microsoft.com/office/officeart/2008/layout/HorizontalMultiLevelHierarchy"/>
    <dgm:cxn modelId="{5A4B8BE1-AF19-45CB-BB85-C0BFB20DCD71}" type="presParOf" srcId="{B960EE8B-D756-4EAD-9E65-BF87780BF7AD}" destId="{C5E3B94A-3A18-4897-8352-B5A6450D34EE}" srcOrd="0" destOrd="0" presId="urn:microsoft.com/office/officeart/2008/layout/HorizontalMultiLevelHierarchy"/>
    <dgm:cxn modelId="{58E6A5AF-913F-47A4-ABD3-FE693370EC02}" type="presParOf" srcId="{11B7F844-DDE3-4096-BBD1-B6FD444A321B}" destId="{5EAA3636-FCF8-4FCB-9C2F-15C911835896}" srcOrd="1" destOrd="0" presId="urn:microsoft.com/office/officeart/2008/layout/HorizontalMultiLevelHierarchy"/>
    <dgm:cxn modelId="{13605A05-FFEB-4FA7-A4D9-69C2938552B2}" type="presParOf" srcId="{5EAA3636-FCF8-4FCB-9C2F-15C911835896}" destId="{E8EEF7A0-786D-4F38-8196-114D1693178B}" srcOrd="0" destOrd="0" presId="urn:microsoft.com/office/officeart/2008/layout/HorizontalMultiLevelHierarchy"/>
    <dgm:cxn modelId="{AB6D0E32-7ED6-40FB-9028-F88BF930F9B4}" type="presParOf" srcId="{5EAA3636-FCF8-4FCB-9C2F-15C911835896}" destId="{13482D53-57F9-4015-B320-E5E89408C6B7}" srcOrd="1" destOrd="0" presId="urn:microsoft.com/office/officeart/2008/layout/HorizontalMultiLevelHierarchy"/>
    <dgm:cxn modelId="{A70C8518-6601-411F-A74A-6B819C6CDCAB}" type="presParOf" srcId="{F326312B-89FA-4D18-A673-F97C1BEB2DE3}" destId="{2F77D084-4BA2-402D-9209-7147E43EC8FB}" srcOrd="4" destOrd="0" presId="urn:microsoft.com/office/officeart/2008/layout/HorizontalMultiLevelHierarchy"/>
    <dgm:cxn modelId="{B823C7D8-FF25-4DDA-A6DD-4A0B75E3999F}" type="presParOf" srcId="{2F77D084-4BA2-402D-9209-7147E43EC8FB}" destId="{885DEE32-0165-4EC4-9EA8-040C589A15AE}" srcOrd="0" destOrd="0" presId="urn:microsoft.com/office/officeart/2008/layout/HorizontalMultiLevelHierarchy"/>
    <dgm:cxn modelId="{D28340F2-30AB-4F76-BCEF-E43A41C86E8C}" type="presParOf" srcId="{F326312B-89FA-4D18-A673-F97C1BEB2DE3}" destId="{90C2CF5A-7840-48A4-84C5-49A125408E5A}" srcOrd="5" destOrd="0" presId="urn:microsoft.com/office/officeart/2008/layout/HorizontalMultiLevelHierarchy"/>
    <dgm:cxn modelId="{B5BDD054-AA70-4C43-8D7F-96772953F1FC}" type="presParOf" srcId="{90C2CF5A-7840-48A4-84C5-49A125408E5A}" destId="{41E2BB0C-67F4-480A-8719-16E1E4DBFDE2}" srcOrd="0" destOrd="0" presId="urn:microsoft.com/office/officeart/2008/layout/HorizontalMultiLevelHierarchy"/>
    <dgm:cxn modelId="{2281E1E5-A0B9-43ED-B9AA-800B8F453355}" type="presParOf" srcId="{90C2CF5A-7840-48A4-84C5-49A125408E5A}" destId="{BB31B45C-8577-4F9B-9B8D-D260E7AA01EA}" srcOrd="1" destOrd="0" presId="urn:microsoft.com/office/officeart/2008/layout/HorizontalMultiLevelHierarchy"/>
    <dgm:cxn modelId="{E4F800B0-175B-4861-A790-B3880F8877B1}" type="presParOf" srcId="{BB31B45C-8577-4F9B-9B8D-D260E7AA01EA}" destId="{943F16B3-692D-41A2-8560-C68B363145A0}" srcOrd="0" destOrd="0" presId="urn:microsoft.com/office/officeart/2008/layout/HorizontalMultiLevelHierarchy"/>
    <dgm:cxn modelId="{96E68CF1-051A-458C-8264-AFD6EB30AAB0}" type="presParOf" srcId="{943F16B3-692D-41A2-8560-C68B363145A0}" destId="{62F86C59-BBCE-46B9-A7B9-2BC7D54EA6B9}" srcOrd="0" destOrd="0" presId="urn:microsoft.com/office/officeart/2008/layout/HorizontalMultiLevelHierarchy"/>
    <dgm:cxn modelId="{91ACE99A-6E2A-4944-B86C-2CAADF1F85D1}" type="presParOf" srcId="{BB31B45C-8577-4F9B-9B8D-D260E7AA01EA}" destId="{C527A0A0-5B71-48F4-85F0-0B6A29E80515}" srcOrd="1" destOrd="0" presId="urn:microsoft.com/office/officeart/2008/layout/HorizontalMultiLevelHierarchy"/>
    <dgm:cxn modelId="{8534D513-C783-416E-9E4A-FDE20D8A6203}" type="presParOf" srcId="{C527A0A0-5B71-48F4-85F0-0B6A29E80515}" destId="{496BD2B4-D61F-4D39-9920-CE4C648214EF}" srcOrd="0" destOrd="0" presId="urn:microsoft.com/office/officeart/2008/layout/HorizontalMultiLevelHierarchy"/>
    <dgm:cxn modelId="{333772B8-8C9A-4BEE-83B2-99552906FEC6}" type="presParOf" srcId="{C527A0A0-5B71-48F4-85F0-0B6A29E80515}" destId="{D319EB76-A9A1-411F-8D54-0C7CA568545D}" srcOrd="1" destOrd="0" presId="urn:microsoft.com/office/officeart/2008/layout/HorizontalMultiLevelHierarchy"/>
    <dgm:cxn modelId="{3B8C6117-3D77-462F-922F-05B1E5783295}" type="presParOf" srcId="{BB31B45C-8577-4F9B-9B8D-D260E7AA01EA}" destId="{55201595-2271-4056-836A-10552D16F0AA}" srcOrd="2" destOrd="0" presId="urn:microsoft.com/office/officeart/2008/layout/HorizontalMultiLevelHierarchy"/>
    <dgm:cxn modelId="{3722BF77-FB08-4355-84D8-7F4FF86A2AC2}" type="presParOf" srcId="{55201595-2271-4056-836A-10552D16F0AA}" destId="{B263A4A6-F024-4BD9-A198-E5BF06BA9121}" srcOrd="0" destOrd="0" presId="urn:microsoft.com/office/officeart/2008/layout/HorizontalMultiLevelHierarchy"/>
    <dgm:cxn modelId="{5EB7055D-D908-46F5-AC52-EF2A6742F332}" type="presParOf" srcId="{BB31B45C-8577-4F9B-9B8D-D260E7AA01EA}" destId="{DDB3306B-4474-456E-9A9D-4A58DDF3A89A}" srcOrd="3" destOrd="0" presId="urn:microsoft.com/office/officeart/2008/layout/HorizontalMultiLevelHierarchy"/>
    <dgm:cxn modelId="{A4E3702E-A3B6-43A5-90C7-A6D334455239}" type="presParOf" srcId="{DDB3306B-4474-456E-9A9D-4A58DDF3A89A}" destId="{B489CD07-34DA-4CDC-9344-6961F75BBD5D}" srcOrd="0" destOrd="0" presId="urn:microsoft.com/office/officeart/2008/layout/HorizontalMultiLevelHierarchy"/>
    <dgm:cxn modelId="{E269CECC-ACE0-4483-A641-84AF177E3ED3}" type="presParOf" srcId="{DDB3306B-4474-456E-9A9D-4A58DDF3A89A}" destId="{1ABB9BDA-ADDD-4EDE-9F95-D917B21B8EB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56E1710-965D-4D1B-B287-9EC802D2E9A9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5AF0FE9-AE8A-45C4-8061-B5985A2A64E9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Condições para </a:t>
          </a:r>
          <a:r>
            <a:rPr lang="pt-BR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aprovação</a:t>
          </a:r>
          <a:r>
            <a: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Programa de Qualificação Continuada:</a:t>
          </a:r>
        </a:p>
      </dgm:t>
    </dgm:pt>
    <dgm:pt modelId="{72591846-748D-4782-9945-FD103A03D1BA}" type="parTrans" cxnId="{042420FD-31C3-4ABF-B2B2-282B663F81A7}">
      <dgm:prSet/>
      <dgm:spPr/>
      <dgm:t>
        <a:bodyPr/>
        <a:lstStyle/>
        <a:p>
          <a:endParaRPr lang="pt-BR"/>
        </a:p>
      </dgm:t>
    </dgm:pt>
    <dgm:pt modelId="{CCEEA593-6D86-46C2-A680-DE84DF6B6003}" type="sibTrans" cxnId="{042420FD-31C3-4ABF-B2B2-282B663F81A7}">
      <dgm:prSet/>
      <dgm:spPr/>
      <dgm:t>
        <a:bodyPr/>
        <a:lstStyle/>
        <a:p>
          <a:endParaRPr lang="pt-BR"/>
        </a:p>
      </dgm:t>
    </dgm:pt>
    <dgm:pt modelId="{3B0FD9EF-0B0D-4621-996D-0CBF341C93FD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Obtenção de pontuação mínima de </a:t>
          </a:r>
          <a:r>
            <a:rPr lang="pt-B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créditos anuais</a:t>
          </a:r>
          <a:r>
            <a: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durante o programa de qualificação continuada de sua adesão (no mínimo 3 ou máximo 4 anos);</a:t>
          </a:r>
        </a:p>
      </dgm:t>
    </dgm:pt>
    <dgm:pt modelId="{B9C806E8-0CA8-4BBB-935E-9EDA2F6EF62D}" type="parTrans" cxnId="{377AFF0E-47E1-453E-BC1D-56C0A87CA27B}">
      <dgm:prSet/>
      <dgm:spPr/>
      <dgm:t>
        <a:bodyPr/>
        <a:lstStyle/>
        <a:p>
          <a:endParaRPr lang="pt-BR"/>
        </a:p>
      </dgm:t>
    </dgm:pt>
    <dgm:pt modelId="{DAECB4FA-C7A3-434B-9E80-23EA9718B613}" type="sibTrans" cxnId="{377AFF0E-47E1-453E-BC1D-56C0A87CA27B}">
      <dgm:prSet/>
      <dgm:spPr/>
      <dgm:t>
        <a:bodyPr/>
        <a:lstStyle/>
        <a:p>
          <a:endParaRPr lang="pt-BR"/>
        </a:p>
      </dgm:t>
    </dgm:pt>
    <dgm:pt modelId="{8E5A9917-0244-4F9A-8A9F-286710F68127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mínimo, 10 créditos </a:t>
          </a:r>
          <a:r>
            <a: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anuais deverão ser obtidos de participação de eventos de atualização e capacitação presenciais (poderão ser não presenciais,  a critério da Comissão), </a:t>
          </a:r>
          <a:r>
            <a:rPr lang="pt-B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relacionados às grandes áreas de atuação do RPPS, além de sua compatibilidade com os conteúdos programáticos da respectiva certificação</a:t>
          </a:r>
          <a:r>
            <a: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 exemplo de: congressos, seminários, cursos, encontros, workshop, fóruns, palestras e visitas técnicas. </a:t>
          </a:r>
        </a:p>
      </dgm:t>
    </dgm:pt>
    <dgm:pt modelId="{4C0AF0E3-BF14-4987-AAB0-1D2D66C1EFB6}" type="parTrans" cxnId="{4937C552-86E8-4294-BEA8-855F9658173D}">
      <dgm:prSet/>
      <dgm:spPr/>
      <dgm:t>
        <a:bodyPr/>
        <a:lstStyle/>
        <a:p>
          <a:endParaRPr lang="pt-BR"/>
        </a:p>
      </dgm:t>
    </dgm:pt>
    <dgm:pt modelId="{F1A71FD0-5DA4-4B6C-9739-AF0D42C919B9}" type="sibTrans" cxnId="{4937C552-86E8-4294-BEA8-855F9658173D}">
      <dgm:prSet/>
      <dgm:spPr/>
      <dgm:t>
        <a:bodyPr/>
        <a:lstStyle/>
        <a:p>
          <a:endParaRPr lang="pt-BR"/>
        </a:p>
      </dgm:t>
    </dgm:pt>
    <dgm:pt modelId="{257F550E-0516-4904-92B0-3CB41CBC16DB}" type="pres">
      <dgm:prSet presAssocID="{956E1710-965D-4D1B-B287-9EC802D2E9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CC352C4-476F-4029-800A-A2BDBEC71189}" type="pres">
      <dgm:prSet presAssocID="{25AF0FE9-AE8A-45C4-8061-B5985A2A64E9}" presName="hierRoot1" presStyleCnt="0">
        <dgm:presLayoutVars>
          <dgm:hierBranch val="init"/>
        </dgm:presLayoutVars>
      </dgm:prSet>
      <dgm:spPr/>
    </dgm:pt>
    <dgm:pt modelId="{E0ADBAEA-CFE8-4344-A875-2ACA97A97374}" type="pres">
      <dgm:prSet presAssocID="{25AF0FE9-AE8A-45C4-8061-B5985A2A64E9}" presName="rootComposite1" presStyleCnt="0"/>
      <dgm:spPr/>
    </dgm:pt>
    <dgm:pt modelId="{5D758FDD-94BD-4E38-8D09-2186F8723EAE}" type="pres">
      <dgm:prSet presAssocID="{25AF0FE9-AE8A-45C4-8061-B5985A2A64E9}" presName="rootText1" presStyleLbl="node0" presStyleIdx="0" presStyleCnt="1" custScaleX="51389" custScaleY="258261">
        <dgm:presLayoutVars>
          <dgm:chPref val="3"/>
        </dgm:presLayoutVars>
      </dgm:prSet>
      <dgm:spPr/>
    </dgm:pt>
    <dgm:pt modelId="{D762F279-E0C2-4A1F-B155-70002CDC0119}" type="pres">
      <dgm:prSet presAssocID="{25AF0FE9-AE8A-45C4-8061-B5985A2A64E9}" presName="rootConnector1" presStyleLbl="node1" presStyleIdx="0" presStyleCnt="0"/>
      <dgm:spPr/>
    </dgm:pt>
    <dgm:pt modelId="{B5AF6BA6-ADFC-4636-BDCC-33AC6CA556E0}" type="pres">
      <dgm:prSet presAssocID="{25AF0FE9-AE8A-45C4-8061-B5985A2A64E9}" presName="hierChild2" presStyleCnt="0"/>
      <dgm:spPr/>
    </dgm:pt>
    <dgm:pt modelId="{5AAA434F-150F-41B1-BAB9-47F23391063C}" type="pres">
      <dgm:prSet presAssocID="{B9C806E8-0CA8-4BBB-935E-9EDA2F6EF62D}" presName="Name64" presStyleLbl="parChTrans1D2" presStyleIdx="0" presStyleCnt="2"/>
      <dgm:spPr/>
    </dgm:pt>
    <dgm:pt modelId="{E899DDB5-EDF5-416D-BCAF-BD8CFCBCA043}" type="pres">
      <dgm:prSet presAssocID="{3B0FD9EF-0B0D-4621-996D-0CBF341C93FD}" presName="hierRoot2" presStyleCnt="0">
        <dgm:presLayoutVars>
          <dgm:hierBranch val="init"/>
        </dgm:presLayoutVars>
      </dgm:prSet>
      <dgm:spPr/>
    </dgm:pt>
    <dgm:pt modelId="{CE44322B-8D46-488C-93A4-C9525BE00883}" type="pres">
      <dgm:prSet presAssocID="{3B0FD9EF-0B0D-4621-996D-0CBF341C93FD}" presName="rootComposite" presStyleCnt="0"/>
      <dgm:spPr/>
    </dgm:pt>
    <dgm:pt modelId="{D152FEC3-1D61-4784-90E3-CCBFBADA53F9}" type="pres">
      <dgm:prSet presAssocID="{3B0FD9EF-0B0D-4621-996D-0CBF341C93FD}" presName="rootText" presStyleLbl="node2" presStyleIdx="0" presStyleCnt="2" custScaleX="194451" custScaleY="169910">
        <dgm:presLayoutVars>
          <dgm:chPref val="3"/>
        </dgm:presLayoutVars>
      </dgm:prSet>
      <dgm:spPr/>
    </dgm:pt>
    <dgm:pt modelId="{D8245129-0115-433C-99A2-BBEDC900453D}" type="pres">
      <dgm:prSet presAssocID="{3B0FD9EF-0B0D-4621-996D-0CBF341C93FD}" presName="rootConnector" presStyleLbl="node2" presStyleIdx="0" presStyleCnt="2"/>
      <dgm:spPr/>
    </dgm:pt>
    <dgm:pt modelId="{13A77688-7AA6-43AE-84B5-A90977D6E156}" type="pres">
      <dgm:prSet presAssocID="{3B0FD9EF-0B0D-4621-996D-0CBF341C93FD}" presName="hierChild4" presStyleCnt="0"/>
      <dgm:spPr/>
    </dgm:pt>
    <dgm:pt modelId="{1F7D3A6C-0483-4F21-B657-CE4D4982AB91}" type="pres">
      <dgm:prSet presAssocID="{3B0FD9EF-0B0D-4621-996D-0CBF341C93FD}" presName="hierChild5" presStyleCnt="0"/>
      <dgm:spPr/>
    </dgm:pt>
    <dgm:pt modelId="{9EBA4CE9-5279-463D-ABFA-49CEBCA7EE3E}" type="pres">
      <dgm:prSet presAssocID="{4C0AF0E3-BF14-4987-AAB0-1D2D66C1EFB6}" presName="Name64" presStyleLbl="parChTrans1D2" presStyleIdx="1" presStyleCnt="2"/>
      <dgm:spPr/>
    </dgm:pt>
    <dgm:pt modelId="{52C620F6-8511-49E1-A02B-8559B96838B4}" type="pres">
      <dgm:prSet presAssocID="{8E5A9917-0244-4F9A-8A9F-286710F68127}" presName="hierRoot2" presStyleCnt="0">
        <dgm:presLayoutVars>
          <dgm:hierBranch val="init"/>
        </dgm:presLayoutVars>
      </dgm:prSet>
      <dgm:spPr/>
    </dgm:pt>
    <dgm:pt modelId="{151B7C47-BA69-45E2-A289-0B1ACA376CB4}" type="pres">
      <dgm:prSet presAssocID="{8E5A9917-0244-4F9A-8A9F-286710F68127}" presName="rootComposite" presStyleCnt="0"/>
      <dgm:spPr/>
    </dgm:pt>
    <dgm:pt modelId="{13E90876-F539-433C-9B7E-C1749621241F}" type="pres">
      <dgm:prSet presAssocID="{8E5A9917-0244-4F9A-8A9F-286710F68127}" presName="rootText" presStyleLbl="node2" presStyleIdx="1" presStyleCnt="2" custScaleX="194403" custScaleY="261576">
        <dgm:presLayoutVars>
          <dgm:chPref val="3"/>
        </dgm:presLayoutVars>
      </dgm:prSet>
      <dgm:spPr/>
    </dgm:pt>
    <dgm:pt modelId="{3E339972-46F1-4C28-835C-15CC78E054D1}" type="pres">
      <dgm:prSet presAssocID="{8E5A9917-0244-4F9A-8A9F-286710F68127}" presName="rootConnector" presStyleLbl="node2" presStyleIdx="1" presStyleCnt="2"/>
      <dgm:spPr/>
    </dgm:pt>
    <dgm:pt modelId="{CDF56FAB-050B-46A0-A8E4-44783E5C82E1}" type="pres">
      <dgm:prSet presAssocID="{8E5A9917-0244-4F9A-8A9F-286710F68127}" presName="hierChild4" presStyleCnt="0"/>
      <dgm:spPr/>
    </dgm:pt>
    <dgm:pt modelId="{0D251596-270A-43AB-BEAB-B09422A5795D}" type="pres">
      <dgm:prSet presAssocID="{8E5A9917-0244-4F9A-8A9F-286710F68127}" presName="hierChild5" presStyleCnt="0"/>
      <dgm:spPr/>
    </dgm:pt>
    <dgm:pt modelId="{EEF1C311-0502-495C-82FA-92D3DE3CE476}" type="pres">
      <dgm:prSet presAssocID="{25AF0FE9-AE8A-45C4-8061-B5985A2A64E9}" presName="hierChild3" presStyleCnt="0"/>
      <dgm:spPr/>
    </dgm:pt>
  </dgm:ptLst>
  <dgm:cxnLst>
    <dgm:cxn modelId="{7CFAB909-EA11-4557-9C92-06414ABAED3F}" type="presOf" srcId="{B9C806E8-0CA8-4BBB-935E-9EDA2F6EF62D}" destId="{5AAA434F-150F-41B1-BAB9-47F23391063C}" srcOrd="0" destOrd="0" presId="urn:microsoft.com/office/officeart/2009/3/layout/HorizontalOrganizationChart"/>
    <dgm:cxn modelId="{377AFF0E-47E1-453E-BC1D-56C0A87CA27B}" srcId="{25AF0FE9-AE8A-45C4-8061-B5985A2A64E9}" destId="{3B0FD9EF-0B0D-4621-996D-0CBF341C93FD}" srcOrd="0" destOrd="0" parTransId="{B9C806E8-0CA8-4BBB-935E-9EDA2F6EF62D}" sibTransId="{DAECB4FA-C7A3-434B-9E80-23EA9718B613}"/>
    <dgm:cxn modelId="{A5ACBD17-90BA-4E31-8D46-745C8B93B9D9}" type="presOf" srcId="{4C0AF0E3-BF14-4987-AAB0-1D2D66C1EFB6}" destId="{9EBA4CE9-5279-463D-ABFA-49CEBCA7EE3E}" srcOrd="0" destOrd="0" presId="urn:microsoft.com/office/officeart/2009/3/layout/HorizontalOrganizationChart"/>
    <dgm:cxn modelId="{FDAF6F44-2EBA-4FBA-A68F-8DD13F5F2857}" type="presOf" srcId="{956E1710-965D-4D1B-B287-9EC802D2E9A9}" destId="{257F550E-0516-4904-92B0-3CB41CBC16DB}" srcOrd="0" destOrd="0" presId="urn:microsoft.com/office/officeart/2009/3/layout/HorizontalOrganizationChart"/>
    <dgm:cxn modelId="{4937C552-86E8-4294-BEA8-855F9658173D}" srcId="{25AF0FE9-AE8A-45C4-8061-B5985A2A64E9}" destId="{8E5A9917-0244-4F9A-8A9F-286710F68127}" srcOrd="1" destOrd="0" parTransId="{4C0AF0E3-BF14-4987-AAB0-1D2D66C1EFB6}" sibTransId="{F1A71FD0-5DA4-4B6C-9739-AF0D42C919B9}"/>
    <dgm:cxn modelId="{6F12AF59-DA2B-4EFD-AB9E-4047E662DA96}" type="presOf" srcId="{3B0FD9EF-0B0D-4621-996D-0CBF341C93FD}" destId="{D8245129-0115-433C-99A2-BBEDC900453D}" srcOrd="1" destOrd="0" presId="urn:microsoft.com/office/officeart/2009/3/layout/HorizontalOrganizationChart"/>
    <dgm:cxn modelId="{E60C4A9D-51AF-42B3-B1FD-42D07B0440DC}" type="presOf" srcId="{3B0FD9EF-0B0D-4621-996D-0CBF341C93FD}" destId="{D152FEC3-1D61-4784-90E3-CCBFBADA53F9}" srcOrd="0" destOrd="0" presId="urn:microsoft.com/office/officeart/2009/3/layout/HorizontalOrganizationChart"/>
    <dgm:cxn modelId="{9A7C539D-6A6F-4A78-812D-07318575E4DD}" type="presOf" srcId="{8E5A9917-0244-4F9A-8A9F-286710F68127}" destId="{13E90876-F539-433C-9B7E-C1749621241F}" srcOrd="0" destOrd="0" presId="urn:microsoft.com/office/officeart/2009/3/layout/HorizontalOrganizationChart"/>
    <dgm:cxn modelId="{41C74EAD-1FCA-4128-A3D7-A17B799AC8E8}" type="presOf" srcId="{8E5A9917-0244-4F9A-8A9F-286710F68127}" destId="{3E339972-46F1-4C28-835C-15CC78E054D1}" srcOrd="1" destOrd="0" presId="urn:microsoft.com/office/officeart/2009/3/layout/HorizontalOrganizationChart"/>
    <dgm:cxn modelId="{CE28E9B0-B871-4170-BB06-FDC17E8CB4F7}" type="presOf" srcId="{25AF0FE9-AE8A-45C4-8061-B5985A2A64E9}" destId="{D762F279-E0C2-4A1F-B155-70002CDC0119}" srcOrd="1" destOrd="0" presId="urn:microsoft.com/office/officeart/2009/3/layout/HorizontalOrganizationChart"/>
    <dgm:cxn modelId="{173958E6-E190-4874-8EFD-E5C9EEB5EE1F}" type="presOf" srcId="{25AF0FE9-AE8A-45C4-8061-B5985A2A64E9}" destId="{5D758FDD-94BD-4E38-8D09-2186F8723EAE}" srcOrd="0" destOrd="0" presId="urn:microsoft.com/office/officeart/2009/3/layout/HorizontalOrganizationChart"/>
    <dgm:cxn modelId="{042420FD-31C3-4ABF-B2B2-282B663F81A7}" srcId="{956E1710-965D-4D1B-B287-9EC802D2E9A9}" destId="{25AF0FE9-AE8A-45C4-8061-B5985A2A64E9}" srcOrd="0" destOrd="0" parTransId="{72591846-748D-4782-9945-FD103A03D1BA}" sibTransId="{CCEEA593-6D86-46C2-A680-DE84DF6B6003}"/>
    <dgm:cxn modelId="{DA177131-417A-407F-8506-08089A6A7EE2}" type="presParOf" srcId="{257F550E-0516-4904-92B0-3CB41CBC16DB}" destId="{FCC352C4-476F-4029-800A-A2BDBEC71189}" srcOrd="0" destOrd="0" presId="urn:microsoft.com/office/officeart/2009/3/layout/HorizontalOrganizationChart"/>
    <dgm:cxn modelId="{6BDC92AD-DE70-4F9C-8FF9-3F92FD6352FC}" type="presParOf" srcId="{FCC352C4-476F-4029-800A-A2BDBEC71189}" destId="{E0ADBAEA-CFE8-4344-A875-2ACA97A97374}" srcOrd="0" destOrd="0" presId="urn:microsoft.com/office/officeart/2009/3/layout/HorizontalOrganizationChart"/>
    <dgm:cxn modelId="{2DA6920A-9269-487F-AAD6-2763C6D1FA7D}" type="presParOf" srcId="{E0ADBAEA-CFE8-4344-A875-2ACA97A97374}" destId="{5D758FDD-94BD-4E38-8D09-2186F8723EAE}" srcOrd="0" destOrd="0" presId="urn:microsoft.com/office/officeart/2009/3/layout/HorizontalOrganizationChart"/>
    <dgm:cxn modelId="{E90E5BC6-34C5-4EDF-8AF1-2DBABC3B1B37}" type="presParOf" srcId="{E0ADBAEA-CFE8-4344-A875-2ACA97A97374}" destId="{D762F279-E0C2-4A1F-B155-70002CDC0119}" srcOrd="1" destOrd="0" presId="urn:microsoft.com/office/officeart/2009/3/layout/HorizontalOrganizationChart"/>
    <dgm:cxn modelId="{6D2DD65D-76D3-4A77-BE62-D425AEDD27B7}" type="presParOf" srcId="{FCC352C4-476F-4029-800A-A2BDBEC71189}" destId="{B5AF6BA6-ADFC-4636-BDCC-33AC6CA556E0}" srcOrd="1" destOrd="0" presId="urn:microsoft.com/office/officeart/2009/3/layout/HorizontalOrganizationChart"/>
    <dgm:cxn modelId="{73BC6CDE-5DDE-458D-B288-DEEB510CE45C}" type="presParOf" srcId="{B5AF6BA6-ADFC-4636-BDCC-33AC6CA556E0}" destId="{5AAA434F-150F-41B1-BAB9-47F23391063C}" srcOrd="0" destOrd="0" presId="urn:microsoft.com/office/officeart/2009/3/layout/HorizontalOrganizationChart"/>
    <dgm:cxn modelId="{A8C3A84A-3B4D-4ABF-BCFB-FEB5C1B1C933}" type="presParOf" srcId="{B5AF6BA6-ADFC-4636-BDCC-33AC6CA556E0}" destId="{E899DDB5-EDF5-416D-BCAF-BD8CFCBCA043}" srcOrd="1" destOrd="0" presId="urn:microsoft.com/office/officeart/2009/3/layout/HorizontalOrganizationChart"/>
    <dgm:cxn modelId="{D575D41D-0BAB-4C65-A6CA-3977C71A3BED}" type="presParOf" srcId="{E899DDB5-EDF5-416D-BCAF-BD8CFCBCA043}" destId="{CE44322B-8D46-488C-93A4-C9525BE00883}" srcOrd="0" destOrd="0" presId="urn:microsoft.com/office/officeart/2009/3/layout/HorizontalOrganizationChart"/>
    <dgm:cxn modelId="{1854870C-34FA-459C-BE4E-E92CB3FCB390}" type="presParOf" srcId="{CE44322B-8D46-488C-93A4-C9525BE00883}" destId="{D152FEC3-1D61-4784-90E3-CCBFBADA53F9}" srcOrd="0" destOrd="0" presId="urn:microsoft.com/office/officeart/2009/3/layout/HorizontalOrganizationChart"/>
    <dgm:cxn modelId="{EA3C27EA-3925-48B1-9B57-6CCB7B5F1DD1}" type="presParOf" srcId="{CE44322B-8D46-488C-93A4-C9525BE00883}" destId="{D8245129-0115-433C-99A2-BBEDC900453D}" srcOrd="1" destOrd="0" presId="urn:microsoft.com/office/officeart/2009/3/layout/HorizontalOrganizationChart"/>
    <dgm:cxn modelId="{B1994FF3-4E38-4BFD-BBBC-76B321236C3A}" type="presParOf" srcId="{E899DDB5-EDF5-416D-BCAF-BD8CFCBCA043}" destId="{13A77688-7AA6-43AE-84B5-A90977D6E156}" srcOrd="1" destOrd="0" presId="urn:microsoft.com/office/officeart/2009/3/layout/HorizontalOrganizationChart"/>
    <dgm:cxn modelId="{B502B1FE-BE02-4419-AA83-7ACEE88F1D58}" type="presParOf" srcId="{E899DDB5-EDF5-416D-BCAF-BD8CFCBCA043}" destId="{1F7D3A6C-0483-4F21-B657-CE4D4982AB91}" srcOrd="2" destOrd="0" presId="urn:microsoft.com/office/officeart/2009/3/layout/HorizontalOrganizationChart"/>
    <dgm:cxn modelId="{BD91BA03-CE29-4E54-BE2D-C510C9F86F1C}" type="presParOf" srcId="{B5AF6BA6-ADFC-4636-BDCC-33AC6CA556E0}" destId="{9EBA4CE9-5279-463D-ABFA-49CEBCA7EE3E}" srcOrd="2" destOrd="0" presId="urn:microsoft.com/office/officeart/2009/3/layout/HorizontalOrganizationChart"/>
    <dgm:cxn modelId="{CDCFE32B-F5CB-4401-9C23-36E732CF4B3E}" type="presParOf" srcId="{B5AF6BA6-ADFC-4636-BDCC-33AC6CA556E0}" destId="{52C620F6-8511-49E1-A02B-8559B96838B4}" srcOrd="3" destOrd="0" presId="urn:microsoft.com/office/officeart/2009/3/layout/HorizontalOrganizationChart"/>
    <dgm:cxn modelId="{D7CED46E-4E48-4FB2-93D3-E9629EDA7483}" type="presParOf" srcId="{52C620F6-8511-49E1-A02B-8559B96838B4}" destId="{151B7C47-BA69-45E2-A289-0B1ACA376CB4}" srcOrd="0" destOrd="0" presId="urn:microsoft.com/office/officeart/2009/3/layout/HorizontalOrganizationChart"/>
    <dgm:cxn modelId="{5568AF89-7DA1-478A-9C86-166F1D799CBC}" type="presParOf" srcId="{151B7C47-BA69-45E2-A289-0B1ACA376CB4}" destId="{13E90876-F539-433C-9B7E-C1749621241F}" srcOrd="0" destOrd="0" presId="urn:microsoft.com/office/officeart/2009/3/layout/HorizontalOrganizationChart"/>
    <dgm:cxn modelId="{5AB3BB27-D1F2-4A68-9253-ED4F7FA2EFA0}" type="presParOf" srcId="{151B7C47-BA69-45E2-A289-0B1ACA376CB4}" destId="{3E339972-46F1-4C28-835C-15CC78E054D1}" srcOrd="1" destOrd="0" presId="urn:microsoft.com/office/officeart/2009/3/layout/HorizontalOrganizationChart"/>
    <dgm:cxn modelId="{72580490-9BAD-4B96-8B59-4B710FCDD49C}" type="presParOf" srcId="{52C620F6-8511-49E1-A02B-8559B96838B4}" destId="{CDF56FAB-050B-46A0-A8E4-44783E5C82E1}" srcOrd="1" destOrd="0" presId="urn:microsoft.com/office/officeart/2009/3/layout/HorizontalOrganizationChart"/>
    <dgm:cxn modelId="{781314CB-8D54-43A0-93AE-4DD909D8DB2E}" type="presParOf" srcId="{52C620F6-8511-49E1-A02B-8559B96838B4}" destId="{0D251596-270A-43AB-BEAB-B09422A5795D}" srcOrd="2" destOrd="0" presId="urn:microsoft.com/office/officeart/2009/3/layout/HorizontalOrganizationChart"/>
    <dgm:cxn modelId="{25170BCF-0131-471F-AAC5-6DF65177C5B1}" type="presParOf" srcId="{FCC352C4-476F-4029-800A-A2BDBEC71189}" destId="{EEF1C311-0502-495C-82FA-92D3DE3CE47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62395FB-120C-4AB1-8BFC-4D01CF2B1E1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1D9CD7-CCBA-488F-95F1-10A6F8252545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Acompanhamento da SRPC dos RPPS dos Entes Federados</a:t>
          </a:r>
        </a:p>
      </dgm:t>
    </dgm:pt>
    <dgm:pt modelId="{68C91593-ABAF-4594-A6CB-7BA3B3A3ADC3}" type="parTrans" cxnId="{A6B50E9C-5D01-4C77-9FD0-206D5AF3C9E2}">
      <dgm:prSet/>
      <dgm:spPr/>
      <dgm:t>
        <a:bodyPr/>
        <a:lstStyle/>
        <a:p>
          <a:endParaRPr lang="pt-BR"/>
        </a:p>
      </dgm:t>
    </dgm:pt>
    <dgm:pt modelId="{542D4B2F-176D-449C-9E17-5EB244729ED9}" type="sibTrans" cxnId="{A6B50E9C-5D01-4C77-9FD0-206D5AF3C9E2}">
      <dgm:prSet/>
      <dgm:spPr/>
      <dgm:t>
        <a:bodyPr/>
        <a:lstStyle/>
        <a:p>
          <a:endParaRPr lang="pt-BR"/>
        </a:p>
      </dgm:t>
    </dgm:pt>
    <dgm:pt modelId="{DD2C2B30-EEE6-4D6D-A93C-2D7B49F241ED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Supervisão</a:t>
          </a:r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pt-B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legislação e envio dos demonstrativos obrigatórios; batimento automático para fins de emissão do CRP. </a:t>
          </a:r>
        </a:p>
      </dgm:t>
    </dgm:pt>
    <dgm:pt modelId="{10E510EC-8282-4DF3-8626-136A0A8093E7}" type="parTrans" cxnId="{D2EAE767-5FA2-40B1-83C8-8F732B7896E9}">
      <dgm:prSet/>
      <dgm:spPr/>
      <dgm:t>
        <a:bodyPr/>
        <a:lstStyle/>
        <a:p>
          <a:endParaRPr lang="pt-BR"/>
        </a:p>
      </dgm:t>
    </dgm:pt>
    <dgm:pt modelId="{8886A580-99D0-4E1B-9E6C-3CB2D0576A52}" type="sibTrans" cxnId="{D2EAE767-5FA2-40B1-83C8-8F732B7896E9}">
      <dgm:prSet/>
      <dgm:spPr/>
      <dgm:t>
        <a:bodyPr/>
        <a:lstStyle/>
        <a:p>
          <a:endParaRPr lang="pt-BR"/>
        </a:p>
      </dgm:t>
    </dgm:pt>
    <dgm:pt modelId="{1E4ECF7A-7657-43DE-A63F-00874E630999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Acompanhamento:</a:t>
          </a:r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parceira com os TCE/TCM/MPE - envio de relatórios com o detalhamento da situação dos RPPS da UF, visando subsidiar a atuação desses Órgãos.</a:t>
          </a:r>
        </a:p>
        <a:p>
          <a:endParaRPr lang="pt-BR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483EFF-5C87-4E81-B7EE-A84DCC40B8F7}" type="parTrans" cxnId="{46BCB724-8078-494E-99B4-EDF000453029}">
      <dgm:prSet/>
      <dgm:spPr/>
      <dgm:t>
        <a:bodyPr/>
        <a:lstStyle/>
        <a:p>
          <a:endParaRPr lang="pt-BR"/>
        </a:p>
      </dgm:t>
    </dgm:pt>
    <dgm:pt modelId="{FFE1F55F-38DC-4816-AA1E-7148A5567EA8}" type="sibTrans" cxnId="{46BCB724-8078-494E-99B4-EDF000453029}">
      <dgm:prSet/>
      <dgm:spPr/>
      <dgm:t>
        <a:bodyPr/>
        <a:lstStyle/>
        <a:p>
          <a:endParaRPr lang="pt-BR"/>
        </a:p>
      </dgm:t>
    </dgm:pt>
    <dgm:pt modelId="{06E4F742-549A-41C0-BE95-83E1DF281598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t-BR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Fiscalização</a:t>
          </a:r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pt-B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Padrão, Investimentos, Informações Previdenciárias, Transparência: visa atendimento dos requisitos para fins de emissão do CRP.</a:t>
          </a:r>
        </a:p>
      </dgm:t>
    </dgm:pt>
    <dgm:pt modelId="{6E78F06B-3178-4475-86B1-0847A66A84FF}" type="parTrans" cxnId="{BEF04C06-5005-4F67-B88B-F06427D7CAFF}">
      <dgm:prSet/>
      <dgm:spPr/>
      <dgm:t>
        <a:bodyPr/>
        <a:lstStyle/>
        <a:p>
          <a:endParaRPr lang="pt-BR"/>
        </a:p>
      </dgm:t>
    </dgm:pt>
    <dgm:pt modelId="{6C5A985B-53B2-4B34-8F94-74323A3CB0AE}" type="sibTrans" cxnId="{BEF04C06-5005-4F67-B88B-F06427D7CAFF}">
      <dgm:prSet/>
      <dgm:spPr/>
      <dgm:t>
        <a:bodyPr/>
        <a:lstStyle/>
        <a:p>
          <a:endParaRPr lang="pt-BR"/>
        </a:p>
      </dgm:t>
    </dgm:pt>
    <dgm:pt modelId="{630F12B3-FA9B-4AC2-BFB3-2873C16EA292}">
      <dgm:prSet phldrT="[Texto]" custT="1"/>
      <dgm:spPr>
        <a:solidFill>
          <a:schemeClr val="bg2"/>
        </a:solidFill>
      </dgm:spPr>
      <dgm:t>
        <a:bodyPr/>
        <a:lstStyle/>
        <a:p>
          <a:pPr>
            <a:buNone/>
          </a:pPr>
          <a:r>
            <a:rPr lang="pt-BR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Orientação</a:t>
          </a:r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pt-B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emissão de notas, pareceres, recomendações, reuniões, participação em eventos, atendimentos, etc.</a:t>
          </a:r>
        </a:p>
      </dgm:t>
    </dgm:pt>
    <dgm:pt modelId="{90F1E829-6F84-4E41-B46A-8A2BD17307C2}" type="parTrans" cxnId="{084B7726-109B-41F4-A8D5-B2B1A84481FE}">
      <dgm:prSet/>
      <dgm:spPr/>
      <dgm:t>
        <a:bodyPr/>
        <a:lstStyle/>
        <a:p>
          <a:endParaRPr lang="pt-BR"/>
        </a:p>
      </dgm:t>
    </dgm:pt>
    <dgm:pt modelId="{5AB4BE28-48DF-4919-A977-17499460BD60}" type="sibTrans" cxnId="{084B7726-109B-41F4-A8D5-B2B1A84481FE}">
      <dgm:prSet/>
      <dgm:spPr/>
      <dgm:t>
        <a:bodyPr/>
        <a:lstStyle/>
        <a:p>
          <a:endParaRPr lang="pt-BR"/>
        </a:p>
      </dgm:t>
    </dgm:pt>
    <dgm:pt modelId="{5BD0D8BC-EA7A-4B1B-96DD-150B2B953B13}" type="pres">
      <dgm:prSet presAssocID="{062395FB-120C-4AB1-8BFC-4D01CF2B1E1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32CF61-819C-4851-93F6-F371107F4449}" type="pres">
      <dgm:prSet presAssocID="{251D9CD7-CCBA-488F-95F1-10A6F8252545}" presName="centerShape" presStyleLbl="node0" presStyleIdx="0" presStyleCnt="1" custScaleX="182432" custScaleY="74927" custLinFactNeighborX="-1800" custLinFactNeighborY="-3136"/>
      <dgm:spPr/>
    </dgm:pt>
    <dgm:pt modelId="{9A09868F-FB80-4C00-A898-2055B80CC3D0}" type="pres">
      <dgm:prSet presAssocID="{DD2C2B30-EEE6-4D6D-A93C-2D7B49F241ED}" presName="node" presStyleLbl="node1" presStyleIdx="0" presStyleCnt="4" custScaleX="209502" custScaleY="126801" custRadScaleRad="88177" custRadScaleInc="6493">
        <dgm:presLayoutVars>
          <dgm:bulletEnabled val="1"/>
        </dgm:presLayoutVars>
      </dgm:prSet>
      <dgm:spPr/>
    </dgm:pt>
    <dgm:pt modelId="{F79AD983-3045-4935-B103-1ED172365844}" type="pres">
      <dgm:prSet presAssocID="{DD2C2B30-EEE6-4D6D-A93C-2D7B49F241ED}" presName="dummy" presStyleCnt="0"/>
      <dgm:spPr/>
    </dgm:pt>
    <dgm:pt modelId="{6C476B80-5E1D-461B-AECA-3EE5DCDAD16C}" type="pres">
      <dgm:prSet presAssocID="{8886A580-99D0-4E1B-9E6C-3CB2D0576A52}" presName="sibTrans" presStyleLbl="sibTrans2D1" presStyleIdx="0" presStyleCnt="4"/>
      <dgm:spPr/>
    </dgm:pt>
    <dgm:pt modelId="{C4B977C3-EF4B-4F74-AD71-6A9856DFB1E8}" type="pres">
      <dgm:prSet presAssocID="{1E4ECF7A-7657-43DE-A63F-00874E630999}" presName="node" presStyleLbl="node1" presStyleIdx="1" presStyleCnt="4" custScaleX="220265" custScaleY="144834" custRadScaleRad="157050" custRadScaleInc="-8562">
        <dgm:presLayoutVars>
          <dgm:bulletEnabled val="1"/>
        </dgm:presLayoutVars>
      </dgm:prSet>
      <dgm:spPr/>
    </dgm:pt>
    <dgm:pt modelId="{C69E57D9-63AE-4B5D-B6A4-24DDD7CB2F39}" type="pres">
      <dgm:prSet presAssocID="{1E4ECF7A-7657-43DE-A63F-00874E630999}" presName="dummy" presStyleCnt="0"/>
      <dgm:spPr/>
    </dgm:pt>
    <dgm:pt modelId="{28350ACC-9CC5-4696-AC61-468469CA4BD7}" type="pres">
      <dgm:prSet presAssocID="{FFE1F55F-38DC-4816-AA1E-7148A5567EA8}" presName="sibTrans" presStyleLbl="sibTrans2D1" presStyleIdx="1" presStyleCnt="4"/>
      <dgm:spPr/>
    </dgm:pt>
    <dgm:pt modelId="{7D0D78A1-A1ED-4C50-A7B7-D19F8E62FEE6}" type="pres">
      <dgm:prSet presAssocID="{06E4F742-549A-41C0-BE95-83E1DF281598}" presName="node" presStyleLbl="node1" presStyleIdx="2" presStyleCnt="4" custScaleX="254728" custScaleY="144375" custRadScaleRad="80725" custRadScaleInc="-4028">
        <dgm:presLayoutVars>
          <dgm:bulletEnabled val="1"/>
        </dgm:presLayoutVars>
      </dgm:prSet>
      <dgm:spPr/>
    </dgm:pt>
    <dgm:pt modelId="{A3DC4709-3071-424A-86F0-AFB5829B835C}" type="pres">
      <dgm:prSet presAssocID="{06E4F742-549A-41C0-BE95-83E1DF281598}" presName="dummy" presStyleCnt="0"/>
      <dgm:spPr/>
    </dgm:pt>
    <dgm:pt modelId="{33C33079-CFBD-499C-A3CC-A51D6B429040}" type="pres">
      <dgm:prSet presAssocID="{6C5A985B-53B2-4B34-8F94-74323A3CB0AE}" presName="sibTrans" presStyleLbl="sibTrans2D1" presStyleIdx="2" presStyleCnt="4"/>
      <dgm:spPr/>
    </dgm:pt>
    <dgm:pt modelId="{75C8AD52-39BF-475A-BC31-26F4BCFFB0B0}" type="pres">
      <dgm:prSet presAssocID="{630F12B3-FA9B-4AC2-BFB3-2873C16EA292}" presName="node" presStyleLbl="node1" presStyleIdx="3" presStyleCnt="4" custScaleX="188130" custScaleY="153890" custRadScaleRad="161424" custRadScaleInc="9514">
        <dgm:presLayoutVars>
          <dgm:bulletEnabled val="1"/>
        </dgm:presLayoutVars>
      </dgm:prSet>
      <dgm:spPr/>
    </dgm:pt>
    <dgm:pt modelId="{95B9F595-6A91-4638-A364-6DD2CC5DA257}" type="pres">
      <dgm:prSet presAssocID="{630F12B3-FA9B-4AC2-BFB3-2873C16EA292}" presName="dummy" presStyleCnt="0"/>
      <dgm:spPr/>
    </dgm:pt>
    <dgm:pt modelId="{F7725826-8AEC-47DA-9ADD-AD81AF6E0EA4}" type="pres">
      <dgm:prSet presAssocID="{5AB4BE28-48DF-4919-A977-17499460BD60}" presName="sibTrans" presStyleLbl="sibTrans2D1" presStyleIdx="3" presStyleCnt="4"/>
      <dgm:spPr/>
    </dgm:pt>
  </dgm:ptLst>
  <dgm:cxnLst>
    <dgm:cxn modelId="{A21F6600-5721-40FC-9771-590E8FC88324}" type="presOf" srcId="{251D9CD7-CCBA-488F-95F1-10A6F8252545}" destId="{EF32CF61-819C-4851-93F6-F371107F4449}" srcOrd="0" destOrd="0" presId="urn:microsoft.com/office/officeart/2005/8/layout/radial6"/>
    <dgm:cxn modelId="{BEF04C06-5005-4F67-B88B-F06427D7CAFF}" srcId="{251D9CD7-CCBA-488F-95F1-10A6F8252545}" destId="{06E4F742-549A-41C0-BE95-83E1DF281598}" srcOrd="2" destOrd="0" parTransId="{6E78F06B-3178-4475-86B1-0847A66A84FF}" sibTransId="{6C5A985B-53B2-4B34-8F94-74323A3CB0AE}"/>
    <dgm:cxn modelId="{8360AD15-E911-4812-8B2B-AF9602D246F2}" type="presOf" srcId="{1E4ECF7A-7657-43DE-A63F-00874E630999}" destId="{C4B977C3-EF4B-4F74-AD71-6A9856DFB1E8}" srcOrd="0" destOrd="0" presId="urn:microsoft.com/office/officeart/2005/8/layout/radial6"/>
    <dgm:cxn modelId="{46BCB724-8078-494E-99B4-EDF000453029}" srcId="{251D9CD7-CCBA-488F-95F1-10A6F8252545}" destId="{1E4ECF7A-7657-43DE-A63F-00874E630999}" srcOrd="1" destOrd="0" parTransId="{51483EFF-5C87-4E81-B7EE-A84DCC40B8F7}" sibTransId="{FFE1F55F-38DC-4816-AA1E-7148A5567EA8}"/>
    <dgm:cxn modelId="{084B7726-109B-41F4-A8D5-B2B1A84481FE}" srcId="{251D9CD7-CCBA-488F-95F1-10A6F8252545}" destId="{630F12B3-FA9B-4AC2-BFB3-2873C16EA292}" srcOrd="3" destOrd="0" parTransId="{90F1E829-6F84-4E41-B46A-8A2BD17307C2}" sibTransId="{5AB4BE28-48DF-4919-A977-17499460BD60}"/>
    <dgm:cxn modelId="{2DBD915E-7A94-4985-BDEA-64CABA006BD9}" type="presOf" srcId="{630F12B3-FA9B-4AC2-BFB3-2873C16EA292}" destId="{75C8AD52-39BF-475A-BC31-26F4BCFFB0B0}" srcOrd="0" destOrd="0" presId="urn:microsoft.com/office/officeart/2005/8/layout/radial6"/>
    <dgm:cxn modelId="{635FE163-FDEA-45AB-B5BD-CA00E4918146}" type="presOf" srcId="{8886A580-99D0-4E1B-9E6C-3CB2D0576A52}" destId="{6C476B80-5E1D-461B-AECA-3EE5DCDAD16C}" srcOrd="0" destOrd="0" presId="urn:microsoft.com/office/officeart/2005/8/layout/radial6"/>
    <dgm:cxn modelId="{642D4744-EE9C-411A-B94E-1125345E1285}" type="presOf" srcId="{06E4F742-549A-41C0-BE95-83E1DF281598}" destId="{7D0D78A1-A1ED-4C50-A7B7-D19F8E62FEE6}" srcOrd="0" destOrd="0" presId="urn:microsoft.com/office/officeart/2005/8/layout/radial6"/>
    <dgm:cxn modelId="{D2EAE767-5FA2-40B1-83C8-8F732B7896E9}" srcId="{251D9CD7-CCBA-488F-95F1-10A6F8252545}" destId="{DD2C2B30-EEE6-4D6D-A93C-2D7B49F241ED}" srcOrd="0" destOrd="0" parTransId="{10E510EC-8282-4DF3-8626-136A0A8093E7}" sibTransId="{8886A580-99D0-4E1B-9E6C-3CB2D0576A52}"/>
    <dgm:cxn modelId="{50E3537D-9CEB-447B-9AE9-B6B0B906789D}" type="presOf" srcId="{FFE1F55F-38DC-4816-AA1E-7148A5567EA8}" destId="{28350ACC-9CC5-4696-AC61-468469CA4BD7}" srcOrd="0" destOrd="0" presId="urn:microsoft.com/office/officeart/2005/8/layout/radial6"/>
    <dgm:cxn modelId="{117DCC81-7FC6-400F-A537-8C856DF4913A}" type="presOf" srcId="{062395FB-120C-4AB1-8BFC-4D01CF2B1E1D}" destId="{5BD0D8BC-EA7A-4B1B-96DD-150B2B953B13}" srcOrd="0" destOrd="0" presId="urn:microsoft.com/office/officeart/2005/8/layout/radial6"/>
    <dgm:cxn modelId="{A6B50E9C-5D01-4C77-9FD0-206D5AF3C9E2}" srcId="{062395FB-120C-4AB1-8BFC-4D01CF2B1E1D}" destId="{251D9CD7-CCBA-488F-95F1-10A6F8252545}" srcOrd="0" destOrd="0" parTransId="{68C91593-ABAF-4594-A6CB-7BA3B3A3ADC3}" sibTransId="{542D4B2F-176D-449C-9E17-5EB244729ED9}"/>
    <dgm:cxn modelId="{AA48ECBB-71B3-4766-A6AD-822A6735A752}" type="presOf" srcId="{DD2C2B30-EEE6-4D6D-A93C-2D7B49F241ED}" destId="{9A09868F-FB80-4C00-A898-2055B80CC3D0}" srcOrd="0" destOrd="0" presId="urn:microsoft.com/office/officeart/2005/8/layout/radial6"/>
    <dgm:cxn modelId="{FC7CA8C3-23C9-4D46-9EDA-43CADC07F114}" type="presOf" srcId="{6C5A985B-53B2-4B34-8F94-74323A3CB0AE}" destId="{33C33079-CFBD-499C-A3CC-A51D6B429040}" srcOrd="0" destOrd="0" presId="urn:microsoft.com/office/officeart/2005/8/layout/radial6"/>
    <dgm:cxn modelId="{EE359CF4-3EE3-4921-8335-626A554D4CD5}" type="presOf" srcId="{5AB4BE28-48DF-4919-A977-17499460BD60}" destId="{F7725826-8AEC-47DA-9ADD-AD81AF6E0EA4}" srcOrd="0" destOrd="0" presId="urn:microsoft.com/office/officeart/2005/8/layout/radial6"/>
    <dgm:cxn modelId="{86A0E928-DDF0-4AC7-B9C0-681C2D220E5A}" type="presParOf" srcId="{5BD0D8BC-EA7A-4B1B-96DD-150B2B953B13}" destId="{EF32CF61-819C-4851-93F6-F371107F4449}" srcOrd="0" destOrd="0" presId="urn:microsoft.com/office/officeart/2005/8/layout/radial6"/>
    <dgm:cxn modelId="{9D9E9455-4F96-4B20-BF13-3FA65EC0BE0D}" type="presParOf" srcId="{5BD0D8BC-EA7A-4B1B-96DD-150B2B953B13}" destId="{9A09868F-FB80-4C00-A898-2055B80CC3D0}" srcOrd="1" destOrd="0" presId="urn:microsoft.com/office/officeart/2005/8/layout/radial6"/>
    <dgm:cxn modelId="{4E32B355-57F6-439B-B6B0-F0025F5A0085}" type="presParOf" srcId="{5BD0D8BC-EA7A-4B1B-96DD-150B2B953B13}" destId="{F79AD983-3045-4935-B103-1ED172365844}" srcOrd="2" destOrd="0" presId="urn:microsoft.com/office/officeart/2005/8/layout/radial6"/>
    <dgm:cxn modelId="{DE6B1909-0A73-47FC-9EE3-5CC84B95452B}" type="presParOf" srcId="{5BD0D8BC-EA7A-4B1B-96DD-150B2B953B13}" destId="{6C476B80-5E1D-461B-AECA-3EE5DCDAD16C}" srcOrd="3" destOrd="0" presId="urn:microsoft.com/office/officeart/2005/8/layout/radial6"/>
    <dgm:cxn modelId="{0DE45221-BE86-45D5-8429-7BA6C6DBA745}" type="presParOf" srcId="{5BD0D8BC-EA7A-4B1B-96DD-150B2B953B13}" destId="{C4B977C3-EF4B-4F74-AD71-6A9856DFB1E8}" srcOrd="4" destOrd="0" presId="urn:microsoft.com/office/officeart/2005/8/layout/radial6"/>
    <dgm:cxn modelId="{0ADEA5FC-19B8-4B32-8B45-29D14452B265}" type="presParOf" srcId="{5BD0D8BC-EA7A-4B1B-96DD-150B2B953B13}" destId="{C69E57D9-63AE-4B5D-B6A4-24DDD7CB2F39}" srcOrd="5" destOrd="0" presId="urn:microsoft.com/office/officeart/2005/8/layout/radial6"/>
    <dgm:cxn modelId="{5F54210E-35D7-463F-9D76-37C9663BA8BE}" type="presParOf" srcId="{5BD0D8BC-EA7A-4B1B-96DD-150B2B953B13}" destId="{28350ACC-9CC5-4696-AC61-468469CA4BD7}" srcOrd="6" destOrd="0" presId="urn:microsoft.com/office/officeart/2005/8/layout/radial6"/>
    <dgm:cxn modelId="{0297D1DE-EE57-418E-9E32-A0E5D2D55B66}" type="presParOf" srcId="{5BD0D8BC-EA7A-4B1B-96DD-150B2B953B13}" destId="{7D0D78A1-A1ED-4C50-A7B7-D19F8E62FEE6}" srcOrd="7" destOrd="0" presId="urn:microsoft.com/office/officeart/2005/8/layout/radial6"/>
    <dgm:cxn modelId="{4C1BC95C-9E50-4F5F-92E5-BB49986A461E}" type="presParOf" srcId="{5BD0D8BC-EA7A-4B1B-96DD-150B2B953B13}" destId="{A3DC4709-3071-424A-86F0-AFB5829B835C}" srcOrd="8" destOrd="0" presId="urn:microsoft.com/office/officeart/2005/8/layout/radial6"/>
    <dgm:cxn modelId="{DA9F5FAC-385F-47C0-A8F8-96C03E9DE9B7}" type="presParOf" srcId="{5BD0D8BC-EA7A-4B1B-96DD-150B2B953B13}" destId="{33C33079-CFBD-499C-A3CC-A51D6B429040}" srcOrd="9" destOrd="0" presId="urn:microsoft.com/office/officeart/2005/8/layout/radial6"/>
    <dgm:cxn modelId="{11BDA443-CAF9-4E90-B406-20EDDEAF0CB8}" type="presParOf" srcId="{5BD0D8BC-EA7A-4B1B-96DD-150B2B953B13}" destId="{75C8AD52-39BF-475A-BC31-26F4BCFFB0B0}" srcOrd="10" destOrd="0" presId="urn:microsoft.com/office/officeart/2005/8/layout/radial6"/>
    <dgm:cxn modelId="{BD7E1B50-C89C-44C8-B978-E9571629F507}" type="presParOf" srcId="{5BD0D8BC-EA7A-4B1B-96DD-150B2B953B13}" destId="{95B9F595-6A91-4638-A364-6DD2CC5DA257}" srcOrd="11" destOrd="0" presId="urn:microsoft.com/office/officeart/2005/8/layout/radial6"/>
    <dgm:cxn modelId="{67C7EE9C-780B-4859-9827-A02B9FABD3B2}" type="presParOf" srcId="{5BD0D8BC-EA7A-4B1B-96DD-150B2B953B13}" destId="{F7725826-8AEC-47DA-9ADD-AD81AF6E0EA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5EEFFB9-B0BB-4934-805A-C685DAE4E2D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DD683F7-E106-4A33-9BC5-8ED67A5E3B7D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Objeto da gestão do RPPS: concessão e pagamento dos benefícios, com sustentabilidade do Regime</a:t>
          </a:r>
        </a:p>
      </dgm:t>
    </dgm:pt>
    <dgm:pt modelId="{049B77D0-7BC0-41DE-AFE5-6F969B93FB69}" type="parTrans" cxnId="{E630452B-0F17-49C3-A85D-06047EA941D4}">
      <dgm:prSet/>
      <dgm:spPr/>
      <dgm:t>
        <a:bodyPr/>
        <a:lstStyle/>
        <a:p>
          <a:endParaRPr lang="pt-BR"/>
        </a:p>
      </dgm:t>
    </dgm:pt>
    <dgm:pt modelId="{038799AD-27AB-4856-AEDE-F6DAE6A942C3}" type="sibTrans" cxnId="{E630452B-0F17-49C3-A85D-06047EA941D4}">
      <dgm:prSet/>
      <dgm:spPr/>
      <dgm:t>
        <a:bodyPr/>
        <a:lstStyle/>
        <a:p>
          <a:endParaRPr lang="pt-BR"/>
        </a:p>
      </dgm:t>
    </dgm:pt>
    <dgm:pt modelId="{08D7121E-09AA-47A5-B017-5E6081166B43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Não existe uma solução simples e imediata para muitos problemas enfrentados</a:t>
          </a:r>
        </a:p>
      </dgm:t>
    </dgm:pt>
    <dgm:pt modelId="{9E420F1B-2C21-494F-A1D2-F175B8505E69}" type="parTrans" cxnId="{F705C99A-68BA-4F7B-9ADD-BCB709624156}">
      <dgm:prSet/>
      <dgm:spPr/>
      <dgm:t>
        <a:bodyPr/>
        <a:lstStyle/>
        <a:p>
          <a:endParaRPr lang="pt-BR"/>
        </a:p>
      </dgm:t>
    </dgm:pt>
    <dgm:pt modelId="{61C16DBB-AE78-4A0D-A130-B6421BB79F92}" type="sibTrans" cxnId="{F705C99A-68BA-4F7B-9ADD-BCB709624156}">
      <dgm:prSet/>
      <dgm:spPr/>
      <dgm:t>
        <a:bodyPr/>
        <a:lstStyle/>
        <a:p>
          <a:endParaRPr lang="pt-BR"/>
        </a:p>
      </dgm:t>
    </dgm:pt>
    <dgm:pt modelId="{0FE09F9B-6837-422D-8DC9-D9633AE92D08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Conjunto de medidas que contribuirão para a perseguição da sustentabilidade dos RPPS</a:t>
          </a:r>
          <a:endParaRPr lang="pt-BR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B2C28D0-AABA-4B45-B403-689BDE0758BE}" type="parTrans" cxnId="{8A9664B8-5368-4173-A4D0-650E41AE9086}">
      <dgm:prSet/>
      <dgm:spPr/>
      <dgm:t>
        <a:bodyPr/>
        <a:lstStyle/>
        <a:p>
          <a:endParaRPr lang="pt-BR"/>
        </a:p>
      </dgm:t>
    </dgm:pt>
    <dgm:pt modelId="{09F876DE-AA95-4E7C-B837-C32D8BAFB878}" type="sibTrans" cxnId="{8A9664B8-5368-4173-A4D0-650E41AE9086}">
      <dgm:prSet/>
      <dgm:spPr/>
      <dgm:t>
        <a:bodyPr/>
        <a:lstStyle/>
        <a:p>
          <a:endParaRPr lang="pt-BR"/>
        </a:p>
      </dgm:t>
    </dgm:pt>
    <dgm:pt modelId="{468EF25F-E18F-491B-A469-C906BEE21891}">
      <dgm:prSet phldrT="[Texto]" custT="1"/>
      <dgm:spPr>
        <a:solidFill>
          <a:srgbClr val="A7FBC1"/>
        </a:solidFill>
      </dgm:spPr>
      <dgm:t>
        <a:bodyPr/>
        <a:lstStyle/>
        <a:p>
          <a:r>
            <a: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Profissionalização da gestão previdenciária</a:t>
          </a:r>
        </a:p>
      </dgm:t>
    </dgm:pt>
    <dgm:pt modelId="{9769A449-D863-4637-9505-1ED0E7B161C2}" type="parTrans" cxnId="{55D8DEB2-557F-4ABB-A271-F4C4A003DDA1}">
      <dgm:prSet/>
      <dgm:spPr/>
      <dgm:t>
        <a:bodyPr/>
        <a:lstStyle/>
        <a:p>
          <a:endParaRPr lang="pt-BR"/>
        </a:p>
      </dgm:t>
    </dgm:pt>
    <dgm:pt modelId="{28468D79-8021-4108-97E4-23694470A15C}" type="sibTrans" cxnId="{55D8DEB2-557F-4ABB-A271-F4C4A003DDA1}">
      <dgm:prSet/>
      <dgm:spPr/>
      <dgm:t>
        <a:bodyPr/>
        <a:lstStyle/>
        <a:p>
          <a:endParaRPr lang="pt-BR"/>
        </a:p>
      </dgm:t>
    </dgm:pt>
    <dgm:pt modelId="{E692A805-C0BA-4E8B-95DF-2B1FCCF8786A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Gestão dos Investimentos</a:t>
          </a:r>
        </a:p>
      </dgm:t>
    </dgm:pt>
    <dgm:pt modelId="{C5E263A3-4EDE-4A9A-BEEE-92CD2C8BA655}" type="parTrans" cxnId="{E512139B-101F-4417-A4BD-DC567B3609CA}">
      <dgm:prSet/>
      <dgm:spPr/>
      <dgm:t>
        <a:bodyPr/>
        <a:lstStyle/>
        <a:p>
          <a:endParaRPr lang="pt-BR"/>
        </a:p>
      </dgm:t>
    </dgm:pt>
    <dgm:pt modelId="{C862AADB-E0A6-4629-AE9A-124049D28640}" type="sibTrans" cxnId="{E512139B-101F-4417-A4BD-DC567B3609CA}">
      <dgm:prSet/>
      <dgm:spPr/>
      <dgm:t>
        <a:bodyPr/>
        <a:lstStyle/>
        <a:p>
          <a:endParaRPr lang="pt-BR"/>
        </a:p>
      </dgm:t>
    </dgm:pt>
    <dgm:pt modelId="{88AA4E6A-D2F6-49C7-BB2A-A4AAEB8193CF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Gestão dos Benefícios</a:t>
          </a:r>
        </a:p>
      </dgm:t>
    </dgm:pt>
    <dgm:pt modelId="{F27D3897-B88E-4BED-8591-F41E451824BB}" type="parTrans" cxnId="{02F7A495-87D3-441C-AF2C-4823AB55CED8}">
      <dgm:prSet/>
      <dgm:spPr/>
      <dgm:t>
        <a:bodyPr/>
        <a:lstStyle/>
        <a:p>
          <a:endParaRPr lang="pt-BR"/>
        </a:p>
      </dgm:t>
    </dgm:pt>
    <dgm:pt modelId="{5548BED1-1B7D-4AC8-A837-E323BDF09EB8}" type="sibTrans" cxnId="{02F7A495-87D3-441C-AF2C-4823AB55CED8}">
      <dgm:prSet/>
      <dgm:spPr/>
      <dgm:t>
        <a:bodyPr/>
        <a:lstStyle/>
        <a:p>
          <a:endParaRPr lang="pt-BR"/>
        </a:p>
      </dgm:t>
    </dgm:pt>
    <dgm:pt modelId="{D66BBFA5-6BB5-4747-AE55-E5078F950D9B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Gestão Atuarial</a:t>
          </a:r>
        </a:p>
      </dgm:t>
    </dgm:pt>
    <dgm:pt modelId="{91CC4B54-D162-4A3E-A78A-574B80E30A1C}" type="parTrans" cxnId="{D80CBBD0-C7B0-40AE-AC85-91377487D5A0}">
      <dgm:prSet/>
      <dgm:spPr/>
      <dgm:t>
        <a:bodyPr/>
        <a:lstStyle/>
        <a:p>
          <a:endParaRPr lang="pt-BR"/>
        </a:p>
      </dgm:t>
    </dgm:pt>
    <dgm:pt modelId="{8B6FEA5A-6592-4DA0-983A-1368CE0B48D8}" type="sibTrans" cxnId="{D80CBBD0-C7B0-40AE-AC85-91377487D5A0}">
      <dgm:prSet/>
      <dgm:spPr/>
      <dgm:t>
        <a:bodyPr/>
        <a:lstStyle/>
        <a:p>
          <a:endParaRPr lang="pt-BR"/>
        </a:p>
      </dgm:t>
    </dgm:pt>
    <dgm:pt modelId="{F6E508DF-61A5-4652-90A7-AAD5932BFC68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Gestão Administrativa</a:t>
          </a:r>
        </a:p>
      </dgm:t>
    </dgm:pt>
    <dgm:pt modelId="{9FBC5B37-63A0-4210-AD12-62F034926A6D}" type="parTrans" cxnId="{E23B3E16-4942-45BC-8ED8-A5B108511A7D}">
      <dgm:prSet/>
      <dgm:spPr/>
      <dgm:t>
        <a:bodyPr/>
        <a:lstStyle/>
        <a:p>
          <a:endParaRPr lang="pt-BR"/>
        </a:p>
      </dgm:t>
    </dgm:pt>
    <dgm:pt modelId="{2A335C34-A232-431B-9569-3BA0BC3F20F4}" type="sibTrans" cxnId="{E23B3E16-4942-45BC-8ED8-A5B108511A7D}">
      <dgm:prSet/>
      <dgm:spPr/>
      <dgm:t>
        <a:bodyPr/>
        <a:lstStyle/>
        <a:p>
          <a:endParaRPr lang="pt-BR"/>
        </a:p>
      </dgm:t>
    </dgm:pt>
    <dgm:pt modelId="{FCB519AC-61D0-4886-AE94-EAB2FE74419C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Gestão da Arrecadação</a:t>
          </a:r>
        </a:p>
      </dgm:t>
    </dgm:pt>
    <dgm:pt modelId="{40821C5E-FA53-4662-8F86-17ADF9853842}" type="parTrans" cxnId="{33F0D510-7850-41E8-B5AD-0FBEE2AED023}">
      <dgm:prSet/>
      <dgm:spPr/>
      <dgm:t>
        <a:bodyPr/>
        <a:lstStyle/>
        <a:p>
          <a:endParaRPr lang="pt-BR"/>
        </a:p>
      </dgm:t>
    </dgm:pt>
    <dgm:pt modelId="{0A1A9E6E-999A-4A5A-B6C1-C2CA7909F043}" type="sibTrans" cxnId="{33F0D510-7850-41E8-B5AD-0FBEE2AED023}">
      <dgm:prSet/>
      <dgm:spPr/>
      <dgm:t>
        <a:bodyPr/>
        <a:lstStyle/>
        <a:p>
          <a:endParaRPr lang="pt-BR"/>
        </a:p>
      </dgm:t>
    </dgm:pt>
    <dgm:pt modelId="{AACE3262-B668-4A56-8200-B6E6A7DCF051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Gestão da Compensação</a:t>
          </a:r>
        </a:p>
      </dgm:t>
    </dgm:pt>
    <dgm:pt modelId="{4F5962FB-D390-4389-9DBB-52A06500242B}" type="parTrans" cxnId="{EBC3FCC4-4DAC-4A6C-90D7-95544A1DA5E5}">
      <dgm:prSet/>
      <dgm:spPr/>
      <dgm:t>
        <a:bodyPr/>
        <a:lstStyle/>
        <a:p>
          <a:endParaRPr lang="pt-BR"/>
        </a:p>
      </dgm:t>
    </dgm:pt>
    <dgm:pt modelId="{8B7FB74C-BC95-4C9D-811B-B396150FC3D6}" type="sibTrans" cxnId="{EBC3FCC4-4DAC-4A6C-90D7-95544A1DA5E5}">
      <dgm:prSet/>
      <dgm:spPr/>
      <dgm:t>
        <a:bodyPr/>
        <a:lstStyle/>
        <a:p>
          <a:endParaRPr lang="pt-BR"/>
        </a:p>
      </dgm:t>
    </dgm:pt>
    <dgm:pt modelId="{851985F8-3B32-46CF-ADC6-591821C27DD5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Gestão Contábil</a:t>
          </a:r>
        </a:p>
      </dgm:t>
    </dgm:pt>
    <dgm:pt modelId="{F6E9F98C-75C9-43CE-8C28-39039C3D1155}" type="parTrans" cxnId="{2F7D6EF8-BC86-40F8-8B61-C4BCEF1708AA}">
      <dgm:prSet/>
      <dgm:spPr/>
      <dgm:t>
        <a:bodyPr/>
        <a:lstStyle/>
        <a:p>
          <a:endParaRPr lang="pt-BR"/>
        </a:p>
      </dgm:t>
    </dgm:pt>
    <dgm:pt modelId="{CB1BDE45-0B44-431E-9D3B-C6ADB6684910}" type="sibTrans" cxnId="{2F7D6EF8-BC86-40F8-8B61-C4BCEF1708AA}">
      <dgm:prSet/>
      <dgm:spPr/>
      <dgm:t>
        <a:bodyPr/>
        <a:lstStyle/>
        <a:p>
          <a:endParaRPr lang="pt-BR"/>
        </a:p>
      </dgm:t>
    </dgm:pt>
    <dgm:pt modelId="{DD26DE17-55F5-4AC6-9430-FDDD104E2B34}" type="pres">
      <dgm:prSet presAssocID="{75EEFFB9-B0BB-4934-805A-C685DAE4E2DE}" presName="Name0" presStyleCnt="0">
        <dgm:presLayoutVars>
          <dgm:dir/>
          <dgm:animLvl val="lvl"/>
          <dgm:resizeHandles val="exact"/>
        </dgm:presLayoutVars>
      </dgm:prSet>
      <dgm:spPr/>
    </dgm:pt>
    <dgm:pt modelId="{584E0B2F-61F0-42B3-BA0C-5F79CC755BDC}" type="pres">
      <dgm:prSet presAssocID="{468EF25F-E18F-491B-A469-C906BEE21891}" presName="boxAndChildren" presStyleCnt="0"/>
      <dgm:spPr/>
    </dgm:pt>
    <dgm:pt modelId="{04845537-CF6A-45C8-9BFF-DAB3739EF386}" type="pres">
      <dgm:prSet presAssocID="{468EF25F-E18F-491B-A469-C906BEE21891}" presName="parentTextBox" presStyleLbl="node1" presStyleIdx="0" presStyleCnt="2"/>
      <dgm:spPr/>
    </dgm:pt>
    <dgm:pt modelId="{FC204EAA-6DEF-49AF-BF65-077B204349F8}" type="pres">
      <dgm:prSet presAssocID="{468EF25F-E18F-491B-A469-C906BEE21891}" presName="entireBox" presStyleLbl="node1" presStyleIdx="0" presStyleCnt="2"/>
      <dgm:spPr/>
    </dgm:pt>
    <dgm:pt modelId="{C7DAA28A-3CFB-4962-A95D-DBF13346C4B8}" type="pres">
      <dgm:prSet presAssocID="{468EF25F-E18F-491B-A469-C906BEE21891}" presName="descendantBox" presStyleCnt="0"/>
      <dgm:spPr/>
    </dgm:pt>
    <dgm:pt modelId="{92994A5E-9CB7-4C57-BBE9-D639987152F0}" type="pres">
      <dgm:prSet presAssocID="{D66BBFA5-6BB5-4747-AE55-E5078F950D9B}" presName="childTextBox" presStyleLbl="fgAccFollowNode1" presStyleIdx="0" presStyleCnt="9" custScaleX="82764">
        <dgm:presLayoutVars>
          <dgm:bulletEnabled val="1"/>
        </dgm:presLayoutVars>
      </dgm:prSet>
      <dgm:spPr/>
    </dgm:pt>
    <dgm:pt modelId="{6A40FE78-32B5-40D9-9516-D2E849C2B901}" type="pres">
      <dgm:prSet presAssocID="{E692A805-C0BA-4E8B-95DF-2B1FCCF8786A}" presName="childTextBox" presStyleLbl="fgAccFollowNode1" presStyleIdx="1" presStyleCnt="9" custScaleX="133862">
        <dgm:presLayoutVars>
          <dgm:bulletEnabled val="1"/>
        </dgm:presLayoutVars>
      </dgm:prSet>
      <dgm:spPr/>
    </dgm:pt>
    <dgm:pt modelId="{40C2D63F-CF22-4068-9EAE-2974D501AFA0}" type="pres">
      <dgm:prSet presAssocID="{88AA4E6A-D2F6-49C7-BB2A-A4AAEB8193CF}" presName="childTextBox" presStyleLbl="fgAccFollowNode1" presStyleIdx="2" presStyleCnt="9" custScaleX="106031">
        <dgm:presLayoutVars>
          <dgm:bulletEnabled val="1"/>
        </dgm:presLayoutVars>
      </dgm:prSet>
      <dgm:spPr/>
    </dgm:pt>
    <dgm:pt modelId="{6EA7A0E1-85F8-41E2-87F7-DB55698B5CAC}" type="pres">
      <dgm:prSet presAssocID="{FCB519AC-61D0-4886-AE94-EAB2FE74419C}" presName="childTextBox" presStyleLbl="fgAccFollowNode1" presStyleIdx="3" presStyleCnt="9" custScaleX="137868">
        <dgm:presLayoutVars>
          <dgm:bulletEnabled val="1"/>
        </dgm:presLayoutVars>
      </dgm:prSet>
      <dgm:spPr/>
    </dgm:pt>
    <dgm:pt modelId="{68F20CE5-3B5E-4441-9BD6-E6E15FD955EF}" type="pres">
      <dgm:prSet presAssocID="{AACE3262-B668-4A56-8200-B6E6A7DCF051}" presName="childTextBox" presStyleLbl="fgAccFollowNode1" presStyleIdx="4" presStyleCnt="9" custScaleX="133470">
        <dgm:presLayoutVars>
          <dgm:bulletEnabled val="1"/>
        </dgm:presLayoutVars>
      </dgm:prSet>
      <dgm:spPr/>
    </dgm:pt>
    <dgm:pt modelId="{F5BC2735-3C4D-41A7-96B7-DCC62A3865B8}" type="pres">
      <dgm:prSet presAssocID="{851985F8-3B32-46CF-ADC6-591821C27DD5}" presName="childTextBox" presStyleLbl="fgAccFollowNode1" presStyleIdx="5" presStyleCnt="9">
        <dgm:presLayoutVars>
          <dgm:bulletEnabled val="1"/>
        </dgm:presLayoutVars>
      </dgm:prSet>
      <dgm:spPr/>
    </dgm:pt>
    <dgm:pt modelId="{9EADF370-9E82-426E-924B-70B0F53D13E0}" type="pres">
      <dgm:prSet presAssocID="{F6E508DF-61A5-4652-90A7-AAD5932BFC68}" presName="childTextBox" presStyleLbl="fgAccFollowNode1" presStyleIdx="6" presStyleCnt="9" custScaleX="133234">
        <dgm:presLayoutVars>
          <dgm:bulletEnabled val="1"/>
        </dgm:presLayoutVars>
      </dgm:prSet>
      <dgm:spPr/>
    </dgm:pt>
    <dgm:pt modelId="{3A337D3A-85F8-4CB5-9D85-06B696D04291}" type="pres">
      <dgm:prSet presAssocID="{038799AD-27AB-4856-AEDE-F6DAE6A942C3}" presName="sp" presStyleCnt="0"/>
      <dgm:spPr/>
    </dgm:pt>
    <dgm:pt modelId="{09F1C7FF-C857-45A9-9BDE-470CDF34DCEA}" type="pres">
      <dgm:prSet presAssocID="{0DD683F7-E106-4A33-9BC5-8ED67A5E3B7D}" presName="arrowAndChildren" presStyleCnt="0"/>
      <dgm:spPr/>
    </dgm:pt>
    <dgm:pt modelId="{34C323D8-2B44-4DF7-B08F-4378F7D39806}" type="pres">
      <dgm:prSet presAssocID="{0DD683F7-E106-4A33-9BC5-8ED67A5E3B7D}" presName="parentTextArrow" presStyleLbl="node1" presStyleIdx="0" presStyleCnt="2"/>
      <dgm:spPr/>
    </dgm:pt>
    <dgm:pt modelId="{B2A01B4D-0794-4066-9859-588A8D07E9EB}" type="pres">
      <dgm:prSet presAssocID="{0DD683F7-E106-4A33-9BC5-8ED67A5E3B7D}" presName="arrow" presStyleLbl="node1" presStyleIdx="1" presStyleCnt="2" custLinFactNeighborX="-645" custLinFactNeighborY="-3393"/>
      <dgm:spPr/>
    </dgm:pt>
    <dgm:pt modelId="{023D3210-AEDB-4BDF-9C52-A4D21C78F79B}" type="pres">
      <dgm:prSet presAssocID="{0DD683F7-E106-4A33-9BC5-8ED67A5E3B7D}" presName="descendantArrow" presStyleCnt="0"/>
      <dgm:spPr/>
    </dgm:pt>
    <dgm:pt modelId="{A9EC720B-D087-4809-8311-07FAFE27C9F2}" type="pres">
      <dgm:prSet presAssocID="{08D7121E-09AA-47A5-B017-5E6081166B43}" presName="childTextArrow" presStyleLbl="fgAccFollowNode1" presStyleIdx="7" presStyleCnt="9">
        <dgm:presLayoutVars>
          <dgm:bulletEnabled val="1"/>
        </dgm:presLayoutVars>
      </dgm:prSet>
      <dgm:spPr/>
    </dgm:pt>
    <dgm:pt modelId="{744B8DDA-27FF-4534-BBD2-2238D754D6DE}" type="pres">
      <dgm:prSet presAssocID="{0FE09F9B-6837-422D-8DC9-D9633AE92D08}" presName="childTextArrow" presStyleLbl="fgAccFollowNode1" presStyleIdx="8" presStyleCnt="9">
        <dgm:presLayoutVars>
          <dgm:bulletEnabled val="1"/>
        </dgm:presLayoutVars>
      </dgm:prSet>
      <dgm:spPr/>
    </dgm:pt>
  </dgm:ptLst>
  <dgm:cxnLst>
    <dgm:cxn modelId="{7C1EF00E-B070-49AE-ADD7-2D6C4F6DE02E}" type="presOf" srcId="{AACE3262-B668-4A56-8200-B6E6A7DCF051}" destId="{68F20CE5-3B5E-4441-9BD6-E6E15FD955EF}" srcOrd="0" destOrd="0" presId="urn:microsoft.com/office/officeart/2005/8/layout/process4"/>
    <dgm:cxn modelId="{33F0D510-7850-41E8-B5AD-0FBEE2AED023}" srcId="{468EF25F-E18F-491B-A469-C906BEE21891}" destId="{FCB519AC-61D0-4886-AE94-EAB2FE74419C}" srcOrd="3" destOrd="0" parTransId="{40821C5E-FA53-4662-8F86-17ADF9853842}" sibTransId="{0A1A9E6E-999A-4A5A-B6C1-C2CA7909F043}"/>
    <dgm:cxn modelId="{F8AC5D11-631A-4E9B-BBBF-FE3B6122FC78}" type="presOf" srcId="{0DD683F7-E106-4A33-9BC5-8ED67A5E3B7D}" destId="{34C323D8-2B44-4DF7-B08F-4378F7D39806}" srcOrd="0" destOrd="0" presId="urn:microsoft.com/office/officeart/2005/8/layout/process4"/>
    <dgm:cxn modelId="{9F583B13-F86A-4E96-8949-28F866B694F6}" type="presOf" srcId="{468EF25F-E18F-491B-A469-C906BEE21891}" destId="{FC204EAA-6DEF-49AF-BF65-077B204349F8}" srcOrd="1" destOrd="0" presId="urn:microsoft.com/office/officeart/2005/8/layout/process4"/>
    <dgm:cxn modelId="{E23B3E16-4942-45BC-8ED8-A5B108511A7D}" srcId="{468EF25F-E18F-491B-A469-C906BEE21891}" destId="{F6E508DF-61A5-4652-90A7-AAD5932BFC68}" srcOrd="6" destOrd="0" parTransId="{9FBC5B37-63A0-4210-AD12-62F034926A6D}" sibTransId="{2A335C34-A232-431B-9569-3BA0BC3F20F4}"/>
    <dgm:cxn modelId="{E630452B-0F17-49C3-A85D-06047EA941D4}" srcId="{75EEFFB9-B0BB-4934-805A-C685DAE4E2DE}" destId="{0DD683F7-E106-4A33-9BC5-8ED67A5E3B7D}" srcOrd="0" destOrd="0" parTransId="{049B77D0-7BC0-41DE-AFE5-6F969B93FB69}" sibTransId="{038799AD-27AB-4856-AEDE-F6DAE6A942C3}"/>
    <dgm:cxn modelId="{4BDE9A31-176D-411C-AA05-DA1A0AA74FAC}" type="presOf" srcId="{E692A805-C0BA-4E8B-95DF-2B1FCCF8786A}" destId="{6A40FE78-32B5-40D9-9516-D2E849C2B901}" srcOrd="0" destOrd="0" presId="urn:microsoft.com/office/officeart/2005/8/layout/process4"/>
    <dgm:cxn modelId="{A2C92E8D-627C-496D-9453-D37C0E231F09}" type="presOf" srcId="{468EF25F-E18F-491B-A469-C906BEE21891}" destId="{04845537-CF6A-45C8-9BFF-DAB3739EF386}" srcOrd="0" destOrd="0" presId="urn:microsoft.com/office/officeart/2005/8/layout/process4"/>
    <dgm:cxn modelId="{02F7A495-87D3-441C-AF2C-4823AB55CED8}" srcId="{468EF25F-E18F-491B-A469-C906BEE21891}" destId="{88AA4E6A-D2F6-49C7-BB2A-A4AAEB8193CF}" srcOrd="2" destOrd="0" parTransId="{F27D3897-B88E-4BED-8591-F41E451824BB}" sibTransId="{5548BED1-1B7D-4AC8-A837-E323BDF09EB8}"/>
    <dgm:cxn modelId="{F705C99A-68BA-4F7B-9ADD-BCB709624156}" srcId="{0DD683F7-E106-4A33-9BC5-8ED67A5E3B7D}" destId="{08D7121E-09AA-47A5-B017-5E6081166B43}" srcOrd="0" destOrd="0" parTransId="{9E420F1B-2C21-494F-A1D2-F175B8505E69}" sibTransId="{61C16DBB-AE78-4A0D-A130-B6421BB79F92}"/>
    <dgm:cxn modelId="{E512139B-101F-4417-A4BD-DC567B3609CA}" srcId="{468EF25F-E18F-491B-A469-C906BEE21891}" destId="{E692A805-C0BA-4E8B-95DF-2B1FCCF8786A}" srcOrd="1" destOrd="0" parTransId="{C5E263A3-4EDE-4A9A-BEEE-92CD2C8BA655}" sibTransId="{C862AADB-E0A6-4629-AE9A-124049D28640}"/>
    <dgm:cxn modelId="{B18516A5-F2F2-4E6D-9659-1C24937F24D3}" type="presOf" srcId="{D66BBFA5-6BB5-4747-AE55-E5078F950D9B}" destId="{92994A5E-9CB7-4C57-BBE9-D639987152F0}" srcOrd="0" destOrd="0" presId="urn:microsoft.com/office/officeart/2005/8/layout/process4"/>
    <dgm:cxn modelId="{55D8DEB2-557F-4ABB-A271-F4C4A003DDA1}" srcId="{75EEFFB9-B0BB-4934-805A-C685DAE4E2DE}" destId="{468EF25F-E18F-491B-A469-C906BEE21891}" srcOrd="1" destOrd="0" parTransId="{9769A449-D863-4637-9505-1ED0E7B161C2}" sibTransId="{28468D79-8021-4108-97E4-23694470A15C}"/>
    <dgm:cxn modelId="{8A9664B8-5368-4173-A4D0-650E41AE9086}" srcId="{0DD683F7-E106-4A33-9BC5-8ED67A5E3B7D}" destId="{0FE09F9B-6837-422D-8DC9-D9633AE92D08}" srcOrd="1" destOrd="0" parTransId="{AB2C28D0-AABA-4B45-B403-689BDE0758BE}" sibTransId="{09F876DE-AA95-4E7C-B837-C32D8BAFB878}"/>
    <dgm:cxn modelId="{2AAE62BE-9344-4B78-8C3D-07DFF70BACCB}" type="presOf" srcId="{851985F8-3B32-46CF-ADC6-591821C27DD5}" destId="{F5BC2735-3C4D-41A7-96B7-DCC62A3865B8}" srcOrd="0" destOrd="0" presId="urn:microsoft.com/office/officeart/2005/8/layout/process4"/>
    <dgm:cxn modelId="{E2BCA6C1-BF5F-4E1E-A1D4-08E4E05CFC9A}" type="presOf" srcId="{0DD683F7-E106-4A33-9BC5-8ED67A5E3B7D}" destId="{B2A01B4D-0794-4066-9859-588A8D07E9EB}" srcOrd="1" destOrd="0" presId="urn:microsoft.com/office/officeart/2005/8/layout/process4"/>
    <dgm:cxn modelId="{EBC3FCC4-4DAC-4A6C-90D7-95544A1DA5E5}" srcId="{468EF25F-E18F-491B-A469-C906BEE21891}" destId="{AACE3262-B668-4A56-8200-B6E6A7DCF051}" srcOrd="4" destOrd="0" parTransId="{4F5962FB-D390-4389-9DBB-52A06500242B}" sibTransId="{8B7FB74C-BC95-4C9D-811B-B396150FC3D6}"/>
    <dgm:cxn modelId="{2D0E8FCB-BB4C-453B-A70B-ACA68F163E98}" type="presOf" srcId="{FCB519AC-61D0-4886-AE94-EAB2FE74419C}" destId="{6EA7A0E1-85F8-41E2-87F7-DB55698B5CAC}" srcOrd="0" destOrd="0" presId="urn:microsoft.com/office/officeart/2005/8/layout/process4"/>
    <dgm:cxn modelId="{D80CBBD0-C7B0-40AE-AC85-91377487D5A0}" srcId="{468EF25F-E18F-491B-A469-C906BEE21891}" destId="{D66BBFA5-6BB5-4747-AE55-E5078F950D9B}" srcOrd="0" destOrd="0" parTransId="{91CC4B54-D162-4A3E-A78A-574B80E30A1C}" sibTransId="{8B6FEA5A-6592-4DA0-983A-1368CE0B48D8}"/>
    <dgm:cxn modelId="{03925BD2-DDDD-4E5B-A196-B63A030E79D9}" type="presOf" srcId="{F6E508DF-61A5-4652-90A7-AAD5932BFC68}" destId="{9EADF370-9E82-426E-924B-70B0F53D13E0}" srcOrd="0" destOrd="0" presId="urn:microsoft.com/office/officeart/2005/8/layout/process4"/>
    <dgm:cxn modelId="{83A6E4D5-41F7-47FA-904F-043E8B5BD052}" type="presOf" srcId="{08D7121E-09AA-47A5-B017-5E6081166B43}" destId="{A9EC720B-D087-4809-8311-07FAFE27C9F2}" srcOrd="0" destOrd="0" presId="urn:microsoft.com/office/officeart/2005/8/layout/process4"/>
    <dgm:cxn modelId="{31F3BAE8-4FB0-4E44-91BE-0FBE1935C78F}" type="presOf" srcId="{75EEFFB9-B0BB-4934-805A-C685DAE4E2DE}" destId="{DD26DE17-55F5-4AC6-9430-FDDD104E2B34}" srcOrd="0" destOrd="0" presId="urn:microsoft.com/office/officeart/2005/8/layout/process4"/>
    <dgm:cxn modelId="{2F7D6EF8-BC86-40F8-8B61-C4BCEF1708AA}" srcId="{468EF25F-E18F-491B-A469-C906BEE21891}" destId="{851985F8-3B32-46CF-ADC6-591821C27DD5}" srcOrd="5" destOrd="0" parTransId="{F6E9F98C-75C9-43CE-8C28-39039C3D1155}" sibTransId="{CB1BDE45-0B44-431E-9D3B-C6ADB6684910}"/>
    <dgm:cxn modelId="{7FCBDEFC-1436-4A1C-83FC-BFAF3725C2E9}" type="presOf" srcId="{0FE09F9B-6837-422D-8DC9-D9633AE92D08}" destId="{744B8DDA-27FF-4534-BBD2-2238D754D6DE}" srcOrd="0" destOrd="0" presId="urn:microsoft.com/office/officeart/2005/8/layout/process4"/>
    <dgm:cxn modelId="{959A27FF-3C46-4D3F-A4DF-1D6C6B85CEF3}" type="presOf" srcId="{88AA4E6A-D2F6-49C7-BB2A-A4AAEB8193CF}" destId="{40C2D63F-CF22-4068-9EAE-2974D501AFA0}" srcOrd="0" destOrd="0" presId="urn:microsoft.com/office/officeart/2005/8/layout/process4"/>
    <dgm:cxn modelId="{F6C715A9-E7D4-43A5-97BA-D2B3116F170C}" type="presParOf" srcId="{DD26DE17-55F5-4AC6-9430-FDDD104E2B34}" destId="{584E0B2F-61F0-42B3-BA0C-5F79CC755BDC}" srcOrd="0" destOrd="0" presId="urn:microsoft.com/office/officeart/2005/8/layout/process4"/>
    <dgm:cxn modelId="{7FCDC680-4651-4CD9-B639-9948403FE6F2}" type="presParOf" srcId="{584E0B2F-61F0-42B3-BA0C-5F79CC755BDC}" destId="{04845537-CF6A-45C8-9BFF-DAB3739EF386}" srcOrd="0" destOrd="0" presId="urn:microsoft.com/office/officeart/2005/8/layout/process4"/>
    <dgm:cxn modelId="{31756EE7-A10B-4614-AF54-AC1C33895A67}" type="presParOf" srcId="{584E0B2F-61F0-42B3-BA0C-5F79CC755BDC}" destId="{FC204EAA-6DEF-49AF-BF65-077B204349F8}" srcOrd="1" destOrd="0" presId="urn:microsoft.com/office/officeart/2005/8/layout/process4"/>
    <dgm:cxn modelId="{97649802-4AAA-4F6C-8710-A061C6BD22C9}" type="presParOf" srcId="{584E0B2F-61F0-42B3-BA0C-5F79CC755BDC}" destId="{C7DAA28A-3CFB-4962-A95D-DBF13346C4B8}" srcOrd="2" destOrd="0" presId="urn:microsoft.com/office/officeart/2005/8/layout/process4"/>
    <dgm:cxn modelId="{19D99E37-E087-471D-B3DC-1A967A5A848A}" type="presParOf" srcId="{C7DAA28A-3CFB-4962-A95D-DBF13346C4B8}" destId="{92994A5E-9CB7-4C57-BBE9-D639987152F0}" srcOrd="0" destOrd="0" presId="urn:microsoft.com/office/officeart/2005/8/layout/process4"/>
    <dgm:cxn modelId="{8F26B0D3-D93D-4D00-86A9-555C9F4E1668}" type="presParOf" srcId="{C7DAA28A-3CFB-4962-A95D-DBF13346C4B8}" destId="{6A40FE78-32B5-40D9-9516-D2E849C2B901}" srcOrd="1" destOrd="0" presId="urn:microsoft.com/office/officeart/2005/8/layout/process4"/>
    <dgm:cxn modelId="{056864D8-7B60-44BF-93EC-44A92429F7F8}" type="presParOf" srcId="{C7DAA28A-3CFB-4962-A95D-DBF13346C4B8}" destId="{40C2D63F-CF22-4068-9EAE-2974D501AFA0}" srcOrd="2" destOrd="0" presId="urn:microsoft.com/office/officeart/2005/8/layout/process4"/>
    <dgm:cxn modelId="{1F05990D-3A04-4AB2-9D07-A5BCFBCB0BC1}" type="presParOf" srcId="{C7DAA28A-3CFB-4962-A95D-DBF13346C4B8}" destId="{6EA7A0E1-85F8-41E2-87F7-DB55698B5CAC}" srcOrd="3" destOrd="0" presId="urn:microsoft.com/office/officeart/2005/8/layout/process4"/>
    <dgm:cxn modelId="{A29992E6-FC8A-451E-A59E-B81BB40DC552}" type="presParOf" srcId="{C7DAA28A-3CFB-4962-A95D-DBF13346C4B8}" destId="{68F20CE5-3B5E-4441-9BD6-E6E15FD955EF}" srcOrd="4" destOrd="0" presId="urn:microsoft.com/office/officeart/2005/8/layout/process4"/>
    <dgm:cxn modelId="{92DD4149-05B7-4EF7-9D9C-5C251335FAF1}" type="presParOf" srcId="{C7DAA28A-3CFB-4962-A95D-DBF13346C4B8}" destId="{F5BC2735-3C4D-41A7-96B7-DCC62A3865B8}" srcOrd="5" destOrd="0" presId="urn:microsoft.com/office/officeart/2005/8/layout/process4"/>
    <dgm:cxn modelId="{28D80A65-6B4A-496F-8A2A-98817A850C11}" type="presParOf" srcId="{C7DAA28A-3CFB-4962-A95D-DBF13346C4B8}" destId="{9EADF370-9E82-426E-924B-70B0F53D13E0}" srcOrd="6" destOrd="0" presId="urn:microsoft.com/office/officeart/2005/8/layout/process4"/>
    <dgm:cxn modelId="{DAA051D5-C54C-463E-94F8-8453C4534AC8}" type="presParOf" srcId="{DD26DE17-55F5-4AC6-9430-FDDD104E2B34}" destId="{3A337D3A-85F8-4CB5-9D85-06B696D04291}" srcOrd="1" destOrd="0" presId="urn:microsoft.com/office/officeart/2005/8/layout/process4"/>
    <dgm:cxn modelId="{D245C4C8-41FA-4BC7-A72D-F8AF79863FED}" type="presParOf" srcId="{DD26DE17-55F5-4AC6-9430-FDDD104E2B34}" destId="{09F1C7FF-C857-45A9-9BDE-470CDF34DCEA}" srcOrd="2" destOrd="0" presId="urn:microsoft.com/office/officeart/2005/8/layout/process4"/>
    <dgm:cxn modelId="{FAEE6D7D-7613-4F9F-A5FC-AB40D3D747D0}" type="presParOf" srcId="{09F1C7FF-C857-45A9-9BDE-470CDF34DCEA}" destId="{34C323D8-2B44-4DF7-B08F-4378F7D39806}" srcOrd="0" destOrd="0" presId="urn:microsoft.com/office/officeart/2005/8/layout/process4"/>
    <dgm:cxn modelId="{CE917310-8CAE-471B-8D41-CFE15EF5B184}" type="presParOf" srcId="{09F1C7FF-C857-45A9-9BDE-470CDF34DCEA}" destId="{B2A01B4D-0794-4066-9859-588A8D07E9EB}" srcOrd="1" destOrd="0" presId="urn:microsoft.com/office/officeart/2005/8/layout/process4"/>
    <dgm:cxn modelId="{82E9DE1D-3D7F-4385-817C-3BE89F4E4923}" type="presParOf" srcId="{09F1C7FF-C857-45A9-9BDE-470CDF34DCEA}" destId="{023D3210-AEDB-4BDF-9C52-A4D21C78F79B}" srcOrd="2" destOrd="0" presId="urn:microsoft.com/office/officeart/2005/8/layout/process4"/>
    <dgm:cxn modelId="{7310C6B5-F1FD-4E31-A2B0-869CB6537456}" type="presParOf" srcId="{023D3210-AEDB-4BDF-9C52-A4D21C78F79B}" destId="{A9EC720B-D087-4809-8311-07FAFE27C9F2}" srcOrd="0" destOrd="0" presId="urn:microsoft.com/office/officeart/2005/8/layout/process4"/>
    <dgm:cxn modelId="{A74AE842-6CDA-4CAA-B58A-A922B4614668}" type="presParOf" srcId="{023D3210-AEDB-4BDF-9C52-A4D21C78F79B}" destId="{744B8DDA-27FF-4534-BBD2-2238D754D6D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7E3E72-6CC5-472E-9357-D9B5D3BDE2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616CC36-A09A-4DB2-9412-CF80A1F9B21E}">
      <dgm:prSet phldrT="[Texto]"/>
      <dgm:spPr>
        <a:solidFill>
          <a:schemeClr val="accent4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  <a:highlight>
                <a:srgbClr val="FF0000"/>
              </a:highlight>
            </a:rPr>
            <a:t>Estrutural</a:t>
          </a:r>
          <a:r>
            <a:rPr lang="pt-BR" dirty="0">
              <a:solidFill>
                <a:schemeClr val="tx1"/>
              </a:solidFill>
            </a:rPr>
            <a:t>: criado no âmbito do ente federativo</a:t>
          </a:r>
        </a:p>
      </dgm:t>
    </dgm:pt>
    <dgm:pt modelId="{DF1C53A1-5039-4119-B247-A5A51B13E7B3}" type="parTrans" cxnId="{D79A46A2-6361-4575-9197-83B508056926}">
      <dgm:prSet/>
      <dgm:spPr/>
      <dgm:t>
        <a:bodyPr/>
        <a:lstStyle/>
        <a:p>
          <a:endParaRPr lang="pt-BR"/>
        </a:p>
      </dgm:t>
    </dgm:pt>
    <dgm:pt modelId="{58CE9E96-8DD0-4F10-B099-07EE52B1D631}" type="sibTrans" cxnId="{D79A46A2-6361-4575-9197-83B508056926}">
      <dgm:prSet/>
      <dgm:spPr/>
      <dgm:t>
        <a:bodyPr/>
        <a:lstStyle/>
        <a:p>
          <a:endParaRPr lang="pt-BR"/>
        </a:p>
      </dgm:t>
    </dgm:pt>
    <dgm:pt modelId="{251651CA-0D6F-4036-A3BE-480A2A77046B}">
      <dgm:prSet phldrT="[Texto]"/>
      <dgm:spPr/>
      <dgm:t>
        <a:bodyPr/>
        <a:lstStyle/>
        <a:p>
          <a:pPr algn="just"/>
          <a:r>
            <a:rPr lang="pt-B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Sujeição de ingerência prejudicial a sua gestão, especialmente quando os </a:t>
          </a:r>
          <a:r>
            <a:rPr lang="pt-BR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dirigentes não têm autonomia e independência para realizar a gestão do regime</a:t>
          </a:r>
          <a:r>
            <a:rPr lang="pt-B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sendo complacentes  com práticas de inadimplência, utilização indevida, aplicações indevidas dos recursos, etc. </a:t>
          </a:r>
        </a:p>
      </dgm:t>
    </dgm:pt>
    <dgm:pt modelId="{6E97DEC8-1C8D-4562-BE3C-09D20F214CE5}" type="parTrans" cxnId="{8D65BD78-60ED-4334-A49F-B1C1F7900384}">
      <dgm:prSet/>
      <dgm:spPr/>
      <dgm:t>
        <a:bodyPr/>
        <a:lstStyle/>
        <a:p>
          <a:endParaRPr lang="pt-BR"/>
        </a:p>
      </dgm:t>
    </dgm:pt>
    <dgm:pt modelId="{0970B647-C67B-4C86-8F8A-B45278551008}" type="sibTrans" cxnId="{8D65BD78-60ED-4334-A49F-B1C1F7900384}">
      <dgm:prSet/>
      <dgm:spPr/>
      <dgm:t>
        <a:bodyPr/>
        <a:lstStyle/>
        <a:p>
          <a:endParaRPr lang="pt-BR"/>
        </a:p>
      </dgm:t>
    </dgm:pt>
    <dgm:pt modelId="{16F44E97-46CF-403D-9406-7DF5A08D7A35}" type="pres">
      <dgm:prSet presAssocID="{567E3E72-6CC5-472E-9357-D9B5D3BDE27F}" presName="linear" presStyleCnt="0">
        <dgm:presLayoutVars>
          <dgm:animLvl val="lvl"/>
          <dgm:resizeHandles val="exact"/>
        </dgm:presLayoutVars>
      </dgm:prSet>
      <dgm:spPr/>
    </dgm:pt>
    <dgm:pt modelId="{50B161F0-ED05-47EA-8648-15B80901369C}" type="pres">
      <dgm:prSet presAssocID="{B616CC36-A09A-4DB2-9412-CF80A1F9B21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CFFCA39-E7DE-41EF-88F7-1520A278EA3C}" type="pres">
      <dgm:prSet presAssocID="{B616CC36-A09A-4DB2-9412-CF80A1F9B21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07A1702-D2BC-446C-9567-64C9172015E4}" type="presOf" srcId="{251651CA-0D6F-4036-A3BE-480A2A77046B}" destId="{0CFFCA39-E7DE-41EF-88F7-1520A278EA3C}" srcOrd="0" destOrd="0" presId="urn:microsoft.com/office/officeart/2005/8/layout/vList2"/>
    <dgm:cxn modelId="{4EE7743F-CDA9-449D-A835-B3DB298F8B5C}" type="presOf" srcId="{B616CC36-A09A-4DB2-9412-CF80A1F9B21E}" destId="{50B161F0-ED05-47EA-8648-15B80901369C}" srcOrd="0" destOrd="0" presId="urn:microsoft.com/office/officeart/2005/8/layout/vList2"/>
    <dgm:cxn modelId="{517A3060-2278-42EF-92D0-561AA8B659E5}" type="presOf" srcId="{567E3E72-6CC5-472E-9357-D9B5D3BDE27F}" destId="{16F44E97-46CF-403D-9406-7DF5A08D7A35}" srcOrd="0" destOrd="0" presId="urn:microsoft.com/office/officeart/2005/8/layout/vList2"/>
    <dgm:cxn modelId="{8D65BD78-60ED-4334-A49F-B1C1F7900384}" srcId="{B616CC36-A09A-4DB2-9412-CF80A1F9B21E}" destId="{251651CA-0D6F-4036-A3BE-480A2A77046B}" srcOrd="0" destOrd="0" parTransId="{6E97DEC8-1C8D-4562-BE3C-09D20F214CE5}" sibTransId="{0970B647-C67B-4C86-8F8A-B45278551008}"/>
    <dgm:cxn modelId="{D79A46A2-6361-4575-9197-83B508056926}" srcId="{567E3E72-6CC5-472E-9357-D9B5D3BDE27F}" destId="{B616CC36-A09A-4DB2-9412-CF80A1F9B21E}" srcOrd="0" destOrd="0" parTransId="{DF1C53A1-5039-4119-B247-A5A51B13E7B3}" sibTransId="{58CE9E96-8DD0-4F10-B099-07EE52B1D631}"/>
    <dgm:cxn modelId="{16D5C79B-4D1E-46DF-884C-D24190ACA986}" type="presParOf" srcId="{16F44E97-46CF-403D-9406-7DF5A08D7A35}" destId="{50B161F0-ED05-47EA-8648-15B80901369C}" srcOrd="0" destOrd="0" presId="urn:microsoft.com/office/officeart/2005/8/layout/vList2"/>
    <dgm:cxn modelId="{B3742F00-8FD0-43BB-9F8A-7B9094B0EA6F}" type="presParOf" srcId="{16F44E97-46CF-403D-9406-7DF5A08D7A35}" destId="{0CFFCA39-E7DE-41EF-88F7-1520A278EA3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3CD012-0CB9-4CCD-B33D-702A5694BE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FB799D8-F3EB-4EE0-93C2-C7A4D52768E9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RPPS estruturados em regime de repartição simples.</a:t>
          </a:r>
        </a:p>
      </dgm:t>
    </dgm:pt>
    <dgm:pt modelId="{6DA558DC-0868-4890-94EF-105AEB0BBA36}" type="parTrans" cxnId="{F6A27095-7696-4DFD-80E4-2059EB0DFD5A}">
      <dgm:prSet/>
      <dgm:spPr/>
      <dgm:t>
        <a:bodyPr/>
        <a:lstStyle/>
        <a:p>
          <a:endParaRPr lang="pt-BR"/>
        </a:p>
      </dgm:t>
    </dgm:pt>
    <dgm:pt modelId="{CDA26EE3-116E-48BC-A995-38800160266E}" type="sibTrans" cxnId="{F6A27095-7696-4DFD-80E4-2059EB0DFD5A}">
      <dgm:prSet/>
      <dgm:spPr/>
      <dgm:t>
        <a:bodyPr/>
        <a:lstStyle/>
        <a:p>
          <a:endParaRPr lang="pt-BR"/>
        </a:p>
      </dgm:t>
    </dgm:pt>
    <dgm:pt modelId="{2C627C21-3B2F-45AE-BDE2-F1DB6028A7F5}">
      <dgm:prSet phldrT="[Texto]" custT="1"/>
      <dgm:spPr/>
      <dgm:t>
        <a:bodyPr/>
        <a:lstStyle/>
        <a:p>
          <a:r>
            <a:rPr lang="pt-BR" sz="1800" i="1" dirty="0"/>
            <a:t>RPPS são idealmente estruturados em regime de capitalização, entretanto, muitos tem autuado em regime de repartição simples;</a:t>
          </a:r>
        </a:p>
      </dgm:t>
    </dgm:pt>
    <dgm:pt modelId="{2FDE38AD-FD79-4E62-A480-96253723F64D}" type="parTrans" cxnId="{77739BFF-837B-4D1A-80FA-9D635BF8F2D2}">
      <dgm:prSet/>
      <dgm:spPr/>
      <dgm:t>
        <a:bodyPr/>
        <a:lstStyle/>
        <a:p>
          <a:endParaRPr lang="pt-BR"/>
        </a:p>
      </dgm:t>
    </dgm:pt>
    <dgm:pt modelId="{143F32B4-E1F7-4B69-8D84-8331E7FAE67E}" type="sibTrans" cxnId="{77739BFF-837B-4D1A-80FA-9D635BF8F2D2}">
      <dgm:prSet/>
      <dgm:spPr/>
      <dgm:t>
        <a:bodyPr/>
        <a:lstStyle/>
        <a:p>
          <a:endParaRPr lang="pt-BR"/>
        </a:p>
      </dgm:t>
    </dgm:pt>
    <dgm:pt modelId="{31F48873-36F6-4708-A0B8-536AC58A6CEC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Deficiência dos estudos atuariais para avaliar o custo previdenciário e definir o plano de custeio.</a:t>
          </a:r>
        </a:p>
      </dgm:t>
    </dgm:pt>
    <dgm:pt modelId="{4DE9D66F-9904-4ADA-A37F-8262356293CA}" type="parTrans" cxnId="{9B93328B-FFA4-4D15-9C9B-6B947E1BA137}">
      <dgm:prSet/>
      <dgm:spPr/>
      <dgm:t>
        <a:bodyPr/>
        <a:lstStyle/>
        <a:p>
          <a:endParaRPr lang="pt-BR"/>
        </a:p>
      </dgm:t>
    </dgm:pt>
    <dgm:pt modelId="{9BFF5AE2-168A-48D1-82C8-5294B35D9207}" type="sibTrans" cxnId="{9B93328B-FFA4-4D15-9C9B-6B947E1BA137}">
      <dgm:prSet/>
      <dgm:spPr/>
      <dgm:t>
        <a:bodyPr/>
        <a:lstStyle/>
        <a:p>
          <a:endParaRPr lang="pt-BR"/>
        </a:p>
      </dgm:t>
    </dgm:pt>
    <dgm:pt modelId="{C794A1B9-F58C-485E-8381-05A5F54515CD}">
      <dgm:prSet phldrT="[Texto]" custT="1"/>
      <dgm:spPr/>
      <dgm:t>
        <a:bodyPr/>
        <a:lstStyle/>
        <a:p>
          <a:r>
            <a:rPr lang="pt-BR" sz="1800" i="1" dirty="0"/>
            <a:t>Hipóteses e métodos utilizados nas avaliações atuariais incompatíveis com a realidade da massa dos segurados (tábuas de mortalidade, de invalidez, crescimento salarial, taxa de juros, outras hipóteses);</a:t>
          </a:r>
        </a:p>
      </dgm:t>
    </dgm:pt>
    <dgm:pt modelId="{2E555641-CE27-4C45-BBAC-7812953AFAC0}" type="parTrans" cxnId="{E92D362A-1375-4550-BD4A-0A721AC21F05}">
      <dgm:prSet/>
      <dgm:spPr/>
      <dgm:t>
        <a:bodyPr/>
        <a:lstStyle/>
        <a:p>
          <a:endParaRPr lang="pt-BR"/>
        </a:p>
      </dgm:t>
    </dgm:pt>
    <dgm:pt modelId="{51E179BE-7484-44FD-AAD2-91360B8215AB}" type="sibTrans" cxnId="{E92D362A-1375-4550-BD4A-0A721AC21F05}">
      <dgm:prSet/>
      <dgm:spPr/>
      <dgm:t>
        <a:bodyPr/>
        <a:lstStyle/>
        <a:p>
          <a:endParaRPr lang="pt-BR"/>
        </a:p>
      </dgm:t>
    </dgm:pt>
    <dgm:pt modelId="{88EE592B-6AF1-4EA9-A36E-8BA8D21765D9}">
      <dgm:prSet phldrT="[Texto]" custT="1"/>
      <dgm:spPr/>
      <dgm:t>
        <a:bodyPr/>
        <a:lstStyle/>
        <a:p>
          <a:r>
            <a:rPr lang="pt-BR" sz="1800" i="1" dirty="0"/>
            <a:t>Recursos repassados são utilizados para pagar benefícios, não capitalizando o plano.</a:t>
          </a:r>
        </a:p>
      </dgm:t>
    </dgm:pt>
    <dgm:pt modelId="{1C4A1BFD-5A33-4BCE-99C5-480FB4541094}" type="parTrans" cxnId="{A7176E28-BC3A-43B0-A616-52FF8EB8F340}">
      <dgm:prSet/>
      <dgm:spPr/>
      <dgm:t>
        <a:bodyPr/>
        <a:lstStyle/>
        <a:p>
          <a:endParaRPr lang="pt-BR"/>
        </a:p>
      </dgm:t>
    </dgm:pt>
    <dgm:pt modelId="{005B0A27-7B1C-4A5D-9172-5044300FAE02}" type="sibTrans" cxnId="{A7176E28-BC3A-43B0-A616-52FF8EB8F340}">
      <dgm:prSet/>
      <dgm:spPr/>
      <dgm:t>
        <a:bodyPr/>
        <a:lstStyle/>
        <a:p>
          <a:endParaRPr lang="pt-BR"/>
        </a:p>
      </dgm:t>
    </dgm:pt>
    <dgm:pt modelId="{014FF71C-CFCB-4CE0-82BE-A619881D98F4}">
      <dgm:prSet phldrT="[Texto]" custT="1"/>
      <dgm:spPr/>
      <dgm:t>
        <a:bodyPr/>
        <a:lstStyle/>
        <a:p>
          <a:r>
            <a:rPr lang="pt-BR" sz="1800" i="1" dirty="0"/>
            <a:t>Apuração de passivo atuarial subdimensionado ou superavaliado, não fidedignos com a realidade.</a:t>
          </a:r>
        </a:p>
      </dgm:t>
    </dgm:pt>
    <dgm:pt modelId="{6D0B69B4-654B-4060-927A-AD4D9DA4318A}" type="parTrans" cxnId="{342767D2-3DA5-4AE9-B507-F3500EE3B9B5}">
      <dgm:prSet/>
      <dgm:spPr/>
      <dgm:t>
        <a:bodyPr/>
        <a:lstStyle/>
        <a:p>
          <a:endParaRPr lang="pt-BR"/>
        </a:p>
      </dgm:t>
    </dgm:pt>
    <dgm:pt modelId="{97F5251F-038B-4202-95D6-ED78F87A99D0}" type="sibTrans" cxnId="{342767D2-3DA5-4AE9-B507-F3500EE3B9B5}">
      <dgm:prSet/>
      <dgm:spPr/>
      <dgm:t>
        <a:bodyPr/>
        <a:lstStyle/>
        <a:p>
          <a:endParaRPr lang="pt-BR"/>
        </a:p>
      </dgm:t>
    </dgm:pt>
    <dgm:pt modelId="{41149488-1D6B-407E-AE66-7FC955BB6F8C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Não implementação das alíquotas propostas no estudo atuarial ou implementação de contribuições insuficientes para o equilíbrio do plano.</a:t>
          </a:r>
        </a:p>
      </dgm:t>
    </dgm:pt>
    <dgm:pt modelId="{CB37D4BE-C6D4-4470-AC6A-D4FF45192594}" type="parTrans" cxnId="{E89FF4F2-9236-4707-A2D0-4B0E4E12E0C0}">
      <dgm:prSet/>
      <dgm:spPr/>
      <dgm:t>
        <a:bodyPr/>
        <a:lstStyle/>
        <a:p>
          <a:endParaRPr lang="pt-BR"/>
        </a:p>
      </dgm:t>
    </dgm:pt>
    <dgm:pt modelId="{10BBCF07-010B-49CD-A385-EEBAFB0D7591}" type="sibTrans" cxnId="{E89FF4F2-9236-4707-A2D0-4B0E4E12E0C0}">
      <dgm:prSet/>
      <dgm:spPr/>
      <dgm:t>
        <a:bodyPr/>
        <a:lstStyle/>
        <a:p>
          <a:endParaRPr lang="pt-BR"/>
        </a:p>
      </dgm:t>
    </dgm:pt>
    <dgm:pt modelId="{212116DD-96D7-4BAF-82AC-6222BE790818}">
      <dgm:prSet phldrT="[Texto]" custT="1"/>
      <dgm:spPr/>
      <dgm:t>
        <a:bodyPr/>
        <a:lstStyle/>
        <a:p>
          <a:r>
            <a:rPr lang="pt-BR" sz="1800" i="1" dirty="0"/>
            <a:t>Planos de amortização incapazes de amortizar os juros da atualização financeira do déficit atuarial;</a:t>
          </a:r>
        </a:p>
      </dgm:t>
    </dgm:pt>
    <dgm:pt modelId="{F662705A-4470-49C9-9074-7414B815BB49}" type="parTrans" cxnId="{009155A0-65F4-4116-A314-DC5C559E0CEB}">
      <dgm:prSet/>
      <dgm:spPr/>
      <dgm:t>
        <a:bodyPr/>
        <a:lstStyle/>
        <a:p>
          <a:endParaRPr lang="pt-BR"/>
        </a:p>
      </dgm:t>
    </dgm:pt>
    <dgm:pt modelId="{C354BBAF-0A4E-459D-AED4-5FEBCE31BF98}" type="sibTrans" cxnId="{009155A0-65F4-4116-A314-DC5C559E0CEB}">
      <dgm:prSet/>
      <dgm:spPr/>
      <dgm:t>
        <a:bodyPr/>
        <a:lstStyle/>
        <a:p>
          <a:endParaRPr lang="pt-BR"/>
        </a:p>
      </dgm:t>
    </dgm:pt>
    <dgm:pt modelId="{C6B5674B-1575-4306-8264-ECD78565A180}">
      <dgm:prSet phldrT="[Texto]" custT="1"/>
      <dgm:spPr/>
      <dgm:t>
        <a:bodyPr/>
        <a:lstStyle/>
        <a:p>
          <a:r>
            <a:rPr lang="pt-BR" sz="1800" i="1" dirty="0"/>
            <a:t>Planos de amortização com alíquotas crescentes que não capitalizam o plano (alíquotas mínimas nos anos iniciais) ou levariam o ente público à insustentabilidade em curto espaço de tempo (alíquotas extremamente altas nos anos seguintes).</a:t>
          </a:r>
        </a:p>
      </dgm:t>
    </dgm:pt>
    <dgm:pt modelId="{BE04A695-FC5C-4699-B92E-2636159D24E6}" type="parTrans" cxnId="{7B603CAB-F162-43D3-8F59-3596CC0D8907}">
      <dgm:prSet/>
      <dgm:spPr/>
      <dgm:t>
        <a:bodyPr/>
        <a:lstStyle/>
        <a:p>
          <a:endParaRPr lang="pt-BR"/>
        </a:p>
      </dgm:t>
    </dgm:pt>
    <dgm:pt modelId="{3E56FA03-0576-42D8-883B-04B7CD37699A}" type="sibTrans" cxnId="{7B603CAB-F162-43D3-8F59-3596CC0D8907}">
      <dgm:prSet/>
      <dgm:spPr/>
      <dgm:t>
        <a:bodyPr/>
        <a:lstStyle/>
        <a:p>
          <a:endParaRPr lang="pt-BR"/>
        </a:p>
      </dgm:t>
    </dgm:pt>
    <dgm:pt modelId="{E2660083-66F3-4A63-9B41-A1506654C3DD}" type="pres">
      <dgm:prSet presAssocID="{C53CD012-0CB9-4CCD-B33D-702A5694BE51}" presName="linear" presStyleCnt="0">
        <dgm:presLayoutVars>
          <dgm:animLvl val="lvl"/>
          <dgm:resizeHandles val="exact"/>
        </dgm:presLayoutVars>
      </dgm:prSet>
      <dgm:spPr/>
    </dgm:pt>
    <dgm:pt modelId="{29873E3E-953B-4D34-8BBB-52E2D8135D5E}" type="pres">
      <dgm:prSet presAssocID="{3FB799D8-F3EB-4EE0-93C2-C7A4D52768E9}" presName="parentText" presStyleLbl="node1" presStyleIdx="0" presStyleCnt="3" custLinFactNeighborX="450" custLinFactNeighborY="-15745">
        <dgm:presLayoutVars>
          <dgm:chMax val="0"/>
          <dgm:bulletEnabled val="1"/>
        </dgm:presLayoutVars>
      </dgm:prSet>
      <dgm:spPr/>
    </dgm:pt>
    <dgm:pt modelId="{7653465F-3721-4977-A04C-EAC244B541C4}" type="pres">
      <dgm:prSet presAssocID="{3FB799D8-F3EB-4EE0-93C2-C7A4D52768E9}" presName="childText" presStyleLbl="revTx" presStyleIdx="0" presStyleCnt="3">
        <dgm:presLayoutVars>
          <dgm:bulletEnabled val="1"/>
        </dgm:presLayoutVars>
      </dgm:prSet>
      <dgm:spPr/>
    </dgm:pt>
    <dgm:pt modelId="{C31AFCBF-44E8-48D9-B0A1-D3EFC8E660FB}" type="pres">
      <dgm:prSet presAssocID="{31F48873-36F6-4708-A0B8-536AC58A6CE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DBC682-A3D2-41E3-9693-D1F677CD9678}" type="pres">
      <dgm:prSet presAssocID="{31F48873-36F6-4708-A0B8-536AC58A6CEC}" presName="childText" presStyleLbl="revTx" presStyleIdx="1" presStyleCnt="3">
        <dgm:presLayoutVars>
          <dgm:bulletEnabled val="1"/>
        </dgm:presLayoutVars>
      </dgm:prSet>
      <dgm:spPr/>
    </dgm:pt>
    <dgm:pt modelId="{DA8780EB-06BA-49C8-B9CE-E229372CA057}" type="pres">
      <dgm:prSet presAssocID="{41149488-1D6B-407E-AE66-7FC955BB6F8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003E880-C9D9-4575-A809-511204CAC93E}" type="pres">
      <dgm:prSet presAssocID="{41149488-1D6B-407E-AE66-7FC955BB6F8C}" presName="childText" presStyleLbl="revTx" presStyleIdx="2" presStyleCnt="3" custScaleY="115120">
        <dgm:presLayoutVars>
          <dgm:bulletEnabled val="1"/>
        </dgm:presLayoutVars>
      </dgm:prSet>
      <dgm:spPr/>
    </dgm:pt>
  </dgm:ptLst>
  <dgm:cxnLst>
    <dgm:cxn modelId="{A7176E28-BC3A-43B0-A616-52FF8EB8F340}" srcId="{3FB799D8-F3EB-4EE0-93C2-C7A4D52768E9}" destId="{88EE592B-6AF1-4EA9-A36E-8BA8D21765D9}" srcOrd="1" destOrd="0" parTransId="{1C4A1BFD-5A33-4BCE-99C5-480FB4541094}" sibTransId="{005B0A27-7B1C-4A5D-9172-5044300FAE02}"/>
    <dgm:cxn modelId="{28AA6829-1D6C-4174-85E3-73ED486FC4DC}" type="presOf" srcId="{3FB799D8-F3EB-4EE0-93C2-C7A4D52768E9}" destId="{29873E3E-953B-4D34-8BBB-52E2D8135D5E}" srcOrd="0" destOrd="0" presId="urn:microsoft.com/office/officeart/2005/8/layout/vList2"/>
    <dgm:cxn modelId="{E92D362A-1375-4550-BD4A-0A721AC21F05}" srcId="{31F48873-36F6-4708-A0B8-536AC58A6CEC}" destId="{C794A1B9-F58C-485E-8381-05A5F54515CD}" srcOrd="0" destOrd="0" parTransId="{2E555641-CE27-4C45-BBAC-7812953AFAC0}" sibTransId="{51E179BE-7484-44FD-AAD2-91360B8215AB}"/>
    <dgm:cxn modelId="{CEA10F2D-1D56-4688-9944-D435E367346D}" type="presOf" srcId="{31F48873-36F6-4708-A0B8-536AC58A6CEC}" destId="{C31AFCBF-44E8-48D9-B0A1-D3EFC8E660FB}" srcOrd="0" destOrd="0" presId="urn:microsoft.com/office/officeart/2005/8/layout/vList2"/>
    <dgm:cxn modelId="{F54DA94A-1C85-428D-8CA5-6E3EDBFBE0F7}" type="presOf" srcId="{212116DD-96D7-4BAF-82AC-6222BE790818}" destId="{F003E880-C9D9-4575-A809-511204CAC93E}" srcOrd="0" destOrd="0" presId="urn:microsoft.com/office/officeart/2005/8/layout/vList2"/>
    <dgm:cxn modelId="{DDE3314E-D148-4D6E-8966-6B826F67FA28}" type="presOf" srcId="{C6B5674B-1575-4306-8264-ECD78565A180}" destId="{F003E880-C9D9-4575-A809-511204CAC93E}" srcOrd="0" destOrd="1" presId="urn:microsoft.com/office/officeart/2005/8/layout/vList2"/>
    <dgm:cxn modelId="{FF18DB86-9DC1-4FC5-A208-04E7B188B6E6}" type="presOf" srcId="{41149488-1D6B-407E-AE66-7FC955BB6F8C}" destId="{DA8780EB-06BA-49C8-B9CE-E229372CA057}" srcOrd="0" destOrd="0" presId="urn:microsoft.com/office/officeart/2005/8/layout/vList2"/>
    <dgm:cxn modelId="{9B93328B-FFA4-4D15-9C9B-6B947E1BA137}" srcId="{C53CD012-0CB9-4CCD-B33D-702A5694BE51}" destId="{31F48873-36F6-4708-A0B8-536AC58A6CEC}" srcOrd="1" destOrd="0" parTransId="{4DE9D66F-9904-4ADA-A37F-8262356293CA}" sibTransId="{9BFF5AE2-168A-48D1-82C8-5294B35D9207}"/>
    <dgm:cxn modelId="{F6A27095-7696-4DFD-80E4-2059EB0DFD5A}" srcId="{C53CD012-0CB9-4CCD-B33D-702A5694BE51}" destId="{3FB799D8-F3EB-4EE0-93C2-C7A4D52768E9}" srcOrd="0" destOrd="0" parTransId="{6DA558DC-0868-4890-94EF-105AEB0BBA36}" sibTransId="{CDA26EE3-116E-48BC-A995-38800160266E}"/>
    <dgm:cxn modelId="{3CA10B9A-8F7C-4E35-8315-943AF0D837D3}" type="presOf" srcId="{88EE592B-6AF1-4EA9-A36E-8BA8D21765D9}" destId="{7653465F-3721-4977-A04C-EAC244B541C4}" srcOrd="0" destOrd="1" presId="urn:microsoft.com/office/officeart/2005/8/layout/vList2"/>
    <dgm:cxn modelId="{009155A0-65F4-4116-A314-DC5C559E0CEB}" srcId="{41149488-1D6B-407E-AE66-7FC955BB6F8C}" destId="{212116DD-96D7-4BAF-82AC-6222BE790818}" srcOrd="0" destOrd="0" parTransId="{F662705A-4470-49C9-9074-7414B815BB49}" sibTransId="{C354BBAF-0A4E-459D-AED4-5FEBCE31BF98}"/>
    <dgm:cxn modelId="{7B603CAB-F162-43D3-8F59-3596CC0D8907}" srcId="{41149488-1D6B-407E-AE66-7FC955BB6F8C}" destId="{C6B5674B-1575-4306-8264-ECD78565A180}" srcOrd="1" destOrd="0" parTransId="{BE04A695-FC5C-4699-B92E-2636159D24E6}" sibTransId="{3E56FA03-0576-42D8-883B-04B7CD37699A}"/>
    <dgm:cxn modelId="{9A0681AD-7306-4F73-910D-165E352896B1}" type="presOf" srcId="{014FF71C-CFCB-4CE0-82BE-A619881D98F4}" destId="{CADBC682-A3D2-41E3-9693-D1F677CD9678}" srcOrd="0" destOrd="1" presId="urn:microsoft.com/office/officeart/2005/8/layout/vList2"/>
    <dgm:cxn modelId="{FCB898B6-2BD2-44D0-A0C4-D6F44341016C}" type="presOf" srcId="{C794A1B9-F58C-485E-8381-05A5F54515CD}" destId="{CADBC682-A3D2-41E3-9693-D1F677CD9678}" srcOrd="0" destOrd="0" presId="urn:microsoft.com/office/officeart/2005/8/layout/vList2"/>
    <dgm:cxn modelId="{342767D2-3DA5-4AE9-B507-F3500EE3B9B5}" srcId="{31F48873-36F6-4708-A0B8-536AC58A6CEC}" destId="{014FF71C-CFCB-4CE0-82BE-A619881D98F4}" srcOrd="1" destOrd="0" parTransId="{6D0B69B4-654B-4060-927A-AD4D9DA4318A}" sibTransId="{97F5251F-038B-4202-95D6-ED78F87A99D0}"/>
    <dgm:cxn modelId="{9D684FE3-5781-4E8E-B12D-2BD1320443D9}" type="presOf" srcId="{C53CD012-0CB9-4CCD-B33D-702A5694BE51}" destId="{E2660083-66F3-4A63-9B41-A1506654C3DD}" srcOrd="0" destOrd="0" presId="urn:microsoft.com/office/officeart/2005/8/layout/vList2"/>
    <dgm:cxn modelId="{4386E9E3-B840-4024-B29D-87CBFE30E25E}" type="presOf" srcId="{2C627C21-3B2F-45AE-BDE2-F1DB6028A7F5}" destId="{7653465F-3721-4977-A04C-EAC244B541C4}" srcOrd="0" destOrd="0" presId="urn:microsoft.com/office/officeart/2005/8/layout/vList2"/>
    <dgm:cxn modelId="{E89FF4F2-9236-4707-A2D0-4B0E4E12E0C0}" srcId="{C53CD012-0CB9-4CCD-B33D-702A5694BE51}" destId="{41149488-1D6B-407E-AE66-7FC955BB6F8C}" srcOrd="2" destOrd="0" parTransId="{CB37D4BE-C6D4-4470-AC6A-D4FF45192594}" sibTransId="{10BBCF07-010B-49CD-A385-EEBAFB0D7591}"/>
    <dgm:cxn modelId="{77739BFF-837B-4D1A-80FA-9D635BF8F2D2}" srcId="{3FB799D8-F3EB-4EE0-93C2-C7A4D52768E9}" destId="{2C627C21-3B2F-45AE-BDE2-F1DB6028A7F5}" srcOrd="0" destOrd="0" parTransId="{2FDE38AD-FD79-4E62-A480-96253723F64D}" sibTransId="{143F32B4-E1F7-4B69-8D84-8331E7FAE67E}"/>
    <dgm:cxn modelId="{DCA207DE-A449-4C4C-A298-5778657C0D85}" type="presParOf" srcId="{E2660083-66F3-4A63-9B41-A1506654C3DD}" destId="{29873E3E-953B-4D34-8BBB-52E2D8135D5E}" srcOrd="0" destOrd="0" presId="urn:microsoft.com/office/officeart/2005/8/layout/vList2"/>
    <dgm:cxn modelId="{9644470F-F540-40F5-8788-5E6470C0F771}" type="presParOf" srcId="{E2660083-66F3-4A63-9B41-A1506654C3DD}" destId="{7653465F-3721-4977-A04C-EAC244B541C4}" srcOrd="1" destOrd="0" presId="urn:microsoft.com/office/officeart/2005/8/layout/vList2"/>
    <dgm:cxn modelId="{D5BE21D0-736C-42F0-893A-0E070C8E02EC}" type="presParOf" srcId="{E2660083-66F3-4A63-9B41-A1506654C3DD}" destId="{C31AFCBF-44E8-48D9-B0A1-D3EFC8E660FB}" srcOrd="2" destOrd="0" presId="urn:microsoft.com/office/officeart/2005/8/layout/vList2"/>
    <dgm:cxn modelId="{95818FD0-D77E-4708-89EA-9DED15200E8C}" type="presParOf" srcId="{E2660083-66F3-4A63-9B41-A1506654C3DD}" destId="{CADBC682-A3D2-41E3-9693-D1F677CD9678}" srcOrd="3" destOrd="0" presId="urn:microsoft.com/office/officeart/2005/8/layout/vList2"/>
    <dgm:cxn modelId="{0FE19D63-4402-4446-A413-7905DF0225D5}" type="presParOf" srcId="{E2660083-66F3-4A63-9B41-A1506654C3DD}" destId="{DA8780EB-06BA-49C8-B9CE-E229372CA057}" srcOrd="4" destOrd="0" presId="urn:microsoft.com/office/officeart/2005/8/layout/vList2"/>
    <dgm:cxn modelId="{FC930350-6143-4EBA-8530-E16C9B84EC4D}" type="presParOf" srcId="{E2660083-66F3-4A63-9B41-A1506654C3DD}" destId="{F003E880-C9D9-4575-A809-511204CAC93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174CE9-4B81-479E-8250-E569853D003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D26A5BF-2BF6-4E9B-957B-9BAB6465CA5B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BR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Profissionais que atuam na Gestão e Governança</a:t>
          </a:r>
        </a:p>
      </dgm:t>
    </dgm:pt>
    <dgm:pt modelId="{0260D16B-1C27-4FA8-A145-2D41EC9A1C64}" type="parTrans" cxnId="{510FF8FA-F9DA-4594-AB60-A7A097DBC9F5}">
      <dgm:prSet/>
      <dgm:spPr/>
      <dgm:t>
        <a:bodyPr/>
        <a:lstStyle/>
        <a:p>
          <a:endParaRPr lang="pt-BR"/>
        </a:p>
      </dgm:t>
    </dgm:pt>
    <dgm:pt modelId="{E0568761-115F-46FB-96C7-82FAD97D1CF0}" type="sibTrans" cxnId="{510FF8FA-F9DA-4594-AB60-A7A097DBC9F5}">
      <dgm:prSet/>
      <dgm:spPr/>
      <dgm:t>
        <a:bodyPr/>
        <a:lstStyle/>
        <a:p>
          <a:endParaRPr lang="pt-BR"/>
        </a:p>
      </dgm:t>
    </dgm:pt>
    <dgm:pt modelId="{B4EEB65A-42D2-40C9-B679-3E96FC1F0C67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Dirigentes, Gestores, membros do comitê, conselhos deliberativo e fiscal e órgãos internos</a:t>
          </a:r>
        </a:p>
      </dgm:t>
    </dgm:pt>
    <dgm:pt modelId="{95F43A36-4634-4620-A648-003BC8A10271}" type="parTrans" cxnId="{33C71EF4-EAB1-410E-92A7-21110036702A}">
      <dgm:prSet/>
      <dgm:spPr/>
      <dgm:t>
        <a:bodyPr/>
        <a:lstStyle/>
        <a:p>
          <a:endParaRPr lang="pt-BR"/>
        </a:p>
      </dgm:t>
    </dgm:pt>
    <dgm:pt modelId="{2C22A986-8BA4-4159-85A0-DA9E132B2BA5}" type="sibTrans" cxnId="{33C71EF4-EAB1-410E-92A7-21110036702A}">
      <dgm:prSet/>
      <dgm:spPr/>
      <dgm:t>
        <a:bodyPr/>
        <a:lstStyle/>
        <a:p>
          <a:endParaRPr lang="pt-BR"/>
        </a:p>
      </dgm:t>
    </dgm:pt>
    <dgm:pt modelId="{F50AF3C3-A167-4AE3-9394-61F2EE36C360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Aperfeiçoamento da capacitação técnica dos profissionais </a:t>
          </a:r>
        </a:p>
      </dgm:t>
    </dgm:pt>
    <dgm:pt modelId="{E6363C30-5156-4100-B12B-8739C1A6C024}" type="parTrans" cxnId="{338A985E-1C7C-464B-A888-CB5EF181A94E}">
      <dgm:prSet/>
      <dgm:spPr/>
      <dgm:t>
        <a:bodyPr/>
        <a:lstStyle/>
        <a:p>
          <a:endParaRPr lang="pt-BR"/>
        </a:p>
      </dgm:t>
    </dgm:pt>
    <dgm:pt modelId="{F8C55830-3935-4EA5-A66C-8868179C1F49}" type="sibTrans" cxnId="{338A985E-1C7C-464B-A888-CB5EF181A94E}">
      <dgm:prSet/>
      <dgm:spPr/>
      <dgm:t>
        <a:bodyPr/>
        <a:lstStyle/>
        <a:p>
          <a:endParaRPr lang="pt-BR"/>
        </a:p>
      </dgm:t>
    </dgm:pt>
    <dgm:pt modelId="{217E22F3-075A-47F6-9377-043A9DDAEAF8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Conhecimento e exercício de suas atribuições e responsabilidades</a:t>
          </a:r>
        </a:p>
      </dgm:t>
    </dgm:pt>
    <dgm:pt modelId="{6F08C022-7FF8-4D16-B76F-59F13240ECC7}" type="parTrans" cxnId="{ABF48070-6876-4615-AE79-1D3CECEC683C}">
      <dgm:prSet/>
      <dgm:spPr/>
      <dgm:t>
        <a:bodyPr/>
        <a:lstStyle/>
        <a:p>
          <a:endParaRPr lang="pt-BR"/>
        </a:p>
      </dgm:t>
    </dgm:pt>
    <dgm:pt modelId="{E9835A3C-E8EF-4488-8747-A192F05D4A34}" type="sibTrans" cxnId="{ABF48070-6876-4615-AE79-1D3CECEC683C}">
      <dgm:prSet/>
      <dgm:spPr/>
      <dgm:t>
        <a:bodyPr/>
        <a:lstStyle/>
        <a:p>
          <a:endParaRPr lang="pt-BR"/>
        </a:p>
      </dgm:t>
    </dgm:pt>
    <dgm:pt modelId="{2A2F2BA1-9FFA-43FD-9899-E1CFB9746003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Qualificação técnica para identificar, avaliar, controlar e mitigar os riscos das diversas áreas de atuação do RPPS</a:t>
          </a:r>
        </a:p>
      </dgm:t>
    </dgm:pt>
    <dgm:pt modelId="{F4969AF3-DFE9-4038-917C-16DC8E73CA66}" type="parTrans" cxnId="{943433BE-56C3-45E2-B108-A5DD2085B60F}">
      <dgm:prSet/>
      <dgm:spPr/>
      <dgm:t>
        <a:bodyPr/>
        <a:lstStyle/>
        <a:p>
          <a:endParaRPr lang="pt-BR"/>
        </a:p>
      </dgm:t>
    </dgm:pt>
    <dgm:pt modelId="{2DF573DE-71B3-4149-97E2-1110FBD41696}" type="sibTrans" cxnId="{943433BE-56C3-45E2-B108-A5DD2085B60F}">
      <dgm:prSet/>
      <dgm:spPr/>
      <dgm:t>
        <a:bodyPr/>
        <a:lstStyle/>
        <a:p>
          <a:endParaRPr lang="pt-BR"/>
        </a:p>
      </dgm:t>
    </dgm:pt>
    <dgm:pt modelId="{E4479861-1335-4503-A677-A1D07FD4543A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Profissionalização da gestão previdenciária</a:t>
          </a:r>
        </a:p>
      </dgm:t>
    </dgm:pt>
    <dgm:pt modelId="{C5719320-5D76-4818-B2B6-B6C799E77215}" type="sibTrans" cxnId="{8C3A540A-FCEF-49EF-9F52-4DB3158148D9}">
      <dgm:prSet/>
      <dgm:spPr/>
      <dgm:t>
        <a:bodyPr/>
        <a:lstStyle/>
        <a:p>
          <a:endParaRPr lang="pt-BR"/>
        </a:p>
      </dgm:t>
    </dgm:pt>
    <dgm:pt modelId="{66C53BA6-5C40-455F-8C66-DFC36658D771}" type="parTrans" cxnId="{8C3A540A-FCEF-49EF-9F52-4DB3158148D9}">
      <dgm:prSet/>
      <dgm:spPr/>
      <dgm:t>
        <a:bodyPr/>
        <a:lstStyle/>
        <a:p>
          <a:endParaRPr lang="pt-BR"/>
        </a:p>
      </dgm:t>
    </dgm:pt>
    <dgm:pt modelId="{3A5F6AE5-F85E-4833-8D81-DF6C2E58DA1A}" type="pres">
      <dgm:prSet presAssocID="{D4174CE9-4B81-479E-8250-E569853D0035}" presName="diagram" presStyleCnt="0">
        <dgm:presLayoutVars>
          <dgm:dir/>
          <dgm:resizeHandles val="exact"/>
        </dgm:presLayoutVars>
      </dgm:prSet>
      <dgm:spPr/>
    </dgm:pt>
    <dgm:pt modelId="{B517D9FF-1D8D-4DA3-82B9-66D0519763B2}" type="pres">
      <dgm:prSet presAssocID="{8D26A5BF-2BF6-4E9B-957B-9BAB6465CA5B}" presName="node" presStyleLbl="node1" presStyleIdx="0" presStyleCnt="6" custScaleX="112578" custScaleY="110720" custLinFactNeighborX="425" custLinFactNeighborY="1647">
        <dgm:presLayoutVars>
          <dgm:bulletEnabled val="1"/>
        </dgm:presLayoutVars>
      </dgm:prSet>
      <dgm:spPr/>
    </dgm:pt>
    <dgm:pt modelId="{0635B12E-BDA1-4C17-B539-B30565D4F8E9}" type="pres">
      <dgm:prSet presAssocID="{E0568761-115F-46FB-96C7-82FAD97D1CF0}" presName="sibTrans" presStyleLbl="sibTrans2D1" presStyleIdx="0" presStyleCnt="5"/>
      <dgm:spPr/>
    </dgm:pt>
    <dgm:pt modelId="{AB8E8171-7DA3-4DCF-B336-DEB3015E1CD2}" type="pres">
      <dgm:prSet presAssocID="{E0568761-115F-46FB-96C7-82FAD97D1CF0}" presName="connectorText" presStyleLbl="sibTrans2D1" presStyleIdx="0" presStyleCnt="5"/>
      <dgm:spPr/>
    </dgm:pt>
    <dgm:pt modelId="{A1249FB8-28DF-46D2-AEC3-4BF12CAEAA90}" type="pres">
      <dgm:prSet presAssocID="{B4EEB65A-42D2-40C9-B679-3E96FC1F0C67}" presName="node" presStyleLbl="node1" presStyleIdx="1" presStyleCnt="6" custScaleX="111653" custScaleY="114014">
        <dgm:presLayoutVars>
          <dgm:bulletEnabled val="1"/>
        </dgm:presLayoutVars>
      </dgm:prSet>
      <dgm:spPr/>
    </dgm:pt>
    <dgm:pt modelId="{C70DC27E-ED8B-4D21-8939-701124174EFE}" type="pres">
      <dgm:prSet presAssocID="{2C22A986-8BA4-4159-85A0-DA9E132B2BA5}" presName="sibTrans" presStyleLbl="sibTrans2D1" presStyleIdx="1" presStyleCnt="5"/>
      <dgm:spPr/>
    </dgm:pt>
    <dgm:pt modelId="{26FA91A4-680A-4CED-9329-C6E35EC19B50}" type="pres">
      <dgm:prSet presAssocID="{2C22A986-8BA4-4159-85A0-DA9E132B2BA5}" presName="connectorText" presStyleLbl="sibTrans2D1" presStyleIdx="1" presStyleCnt="5"/>
      <dgm:spPr/>
    </dgm:pt>
    <dgm:pt modelId="{544E1896-4B40-4FD7-AF5F-23DE93D4E1AE}" type="pres">
      <dgm:prSet presAssocID="{E4479861-1335-4503-A677-A1D07FD4543A}" presName="node" presStyleLbl="node1" presStyleIdx="2" presStyleCnt="6" custScaleX="117143">
        <dgm:presLayoutVars>
          <dgm:bulletEnabled val="1"/>
        </dgm:presLayoutVars>
      </dgm:prSet>
      <dgm:spPr/>
    </dgm:pt>
    <dgm:pt modelId="{5F46C7DB-DA57-4F64-AF55-0AE3BF1DB5D9}" type="pres">
      <dgm:prSet presAssocID="{C5719320-5D76-4818-B2B6-B6C799E77215}" presName="sibTrans" presStyleLbl="sibTrans2D1" presStyleIdx="2" presStyleCnt="5" custScaleX="88585" custScaleY="158168" custLinFactNeighborX="3536" custLinFactNeighborY="-3779"/>
      <dgm:spPr/>
    </dgm:pt>
    <dgm:pt modelId="{0E85AD48-8783-4D3B-A7E2-77663DF1408F}" type="pres">
      <dgm:prSet presAssocID="{C5719320-5D76-4818-B2B6-B6C799E77215}" presName="connectorText" presStyleLbl="sibTrans2D1" presStyleIdx="2" presStyleCnt="5"/>
      <dgm:spPr/>
    </dgm:pt>
    <dgm:pt modelId="{4BF6BFAB-2D67-4207-85D3-742D507BD1A5}" type="pres">
      <dgm:prSet presAssocID="{F50AF3C3-A167-4AE3-9394-61F2EE36C360}" presName="node" presStyleLbl="node1" presStyleIdx="3" presStyleCnt="6">
        <dgm:presLayoutVars>
          <dgm:bulletEnabled val="1"/>
        </dgm:presLayoutVars>
      </dgm:prSet>
      <dgm:spPr/>
    </dgm:pt>
    <dgm:pt modelId="{7A553072-EF0F-42A8-A306-2A5F9EBBE00E}" type="pres">
      <dgm:prSet presAssocID="{F8C55830-3935-4EA5-A66C-8868179C1F49}" presName="sibTrans" presStyleLbl="sibTrans2D1" presStyleIdx="3" presStyleCnt="5"/>
      <dgm:spPr/>
    </dgm:pt>
    <dgm:pt modelId="{E6746A8B-D203-4F9A-9829-F4DA69F9B238}" type="pres">
      <dgm:prSet presAssocID="{F8C55830-3935-4EA5-A66C-8868179C1F49}" presName="connectorText" presStyleLbl="sibTrans2D1" presStyleIdx="3" presStyleCnt="5"/>
      <dgm:spPr/>
    </dgm:pt>
    <dgm:pt modelId="{F3FA5DE6-A393-470B-8C20-2FE79D35581E}" type="pres">
      <dgm:prSet presAssocID="{217E22F3-075A-47F6-9377-043A9DDAEAF8}" presName="node" presStyleLbl="node1" presStyleIdx="4" presStyleCnt="6" custScaleX="112550" custScaleY="99437">
        <dgm:presLayoutVars>
          <dgm:bulletEnabled val="1"/>
        </dgm:presLayoutVars>
      </dgm:prSet>
      <dgm:spPr/>
    </dgm:pt>
    <dgm:pt modelId="{0CA9F7BF-EBB1-4BF7-842F-FA8B094E6897}" type="pres">
      <dgm:prSet presAssocID="{E9835A3C-E8EF-4488-8747-A192F05D4A34}" presName="sibTrans" presStyleLbl="sibTrans2D1" presStyleIdx="4" presStyleCnt="5"/>
      <dgm:spPr/>
    </dgm:pt>
    <dgm:pt modelId="{85D3B6C7-FEB5-4CCE-B6D5-C8D568B9753D}" type="pres">
      <dgm:prSet presAssocID="{E9835A3C-E8EF-4488-8747-A192F05D4A34}" presName="connectorText" presStyleLbl="sibTrans2D1" presStyleIdx="4" presStyleCnt="5"/>
      <dgm:spPr/>
    </dgm:pt>
    <dgm:pt modelId="{BB3F0A90-A770-464B-8F97-E75E9A69DEBA}" type="pres">
      <dgm:prSet presAssocID="{2A2F2BA1-9FFA-43FD-9899-E1CFB9746003}" presName="node" presStyleLbl="node1" presStyleIdx="5" presStyleCnt="6" custScaleX="138913" custScaleY="110119">
        <dgm:presLayoutVars>
          <dgm:bulletEnabled val="1"/>
        </dgm:presLayoutVars>
      </dgm:prSet>
      <dgm:spPr/>
    </dgm:pt>
  </dgm:ptLst>
  <dgm:cxnLst>
    <dgm:cxn modelId="{8C3A540A-FCEF-49EF-9F52-4DB3158148D9}" srcId="{D4174CE9-4B81-479E-8250-E569853D0035}" destId="{E4479861-1335-4503-A677-A1D07FD4543A}" srcOrd="2" destOrd="0" parTransId="{66C53BA6-5C40-455F-8C66-DFC36658D771}" sibTransId="{C5719320-5D76-4818-B2B6-B6C799E77215}"/>
    <dgm:cxn modelId="{CF6E970F-B05E-42F6-BBA5-69BC794F183D}" type="presOf" srcId="{B4EEB65A-42D2-40C9-B679-3E96FC1F0C67}" destId="{A1249FB8-28DF-46D2-AEC3-4BF12CAEAA90}" srcOrd="0" destOrd="0" presId="urn:microsoft.com/office/officeart/2005/8/layout/process5"/>
    <dgm:cxn modelId="{1D81DE15-46EE-4342-BA4C-61CF8ACEED8E}" type="presOf" srcId="{2C22A986-8BA4-4159-85A0-DA9E132B2BA5}" destId="{26FA91A4-680A-4CED-9329-C6E35EC19B50}" srcOrd="1" destOrd="0" presId="urn:microsoft.com/office/officeart/2005/8/layout/process5"/>
    <dgm:cxn modelId="{D3F0FC28-B9AA-48C9-ABEC-2A312072B232}" type="presOf" srcId="{C5719320-5D76-4818-B2B6-B6C799E77215}" destId="{5F46C7DB-DA57-4F64-AF55-0AE3BF1DB5D9}" srcOrd="0" destOrd="0" presId="urn:microsoft.com/office/officeart/2005/8/layout/process5"/>
    <dgm:cxn modelId="{2347E12D-A430-464E-85B7-94C048B40DF3}" type="presOf" srcId="{E9835A3C-E8EF-4488-8747-A192F05D4A34}" destId="{85D3B6C7-FEB5-4CCE-B6D5-C8D568B9753D}" srcOrd="1" destOrd="0" presId="urn:microsoft.com/office/officeart/2005/8/layout/process5"/>
    <dgm:cxn modelId="{338A985E-1C7C-464B-A888-CB5EF181A94E}" srcId="{D4174CE9-4B81-479E-8250-E569853D0035}" destId="{F50AF3C3-A167-4AE3-9394-61F2EE36C360}" srcOrd="3" destOrd="0" parTransId="{E6363C30-5156-4100-B12B-8739C1A6C024}" sibTransId="{F8C55830-3935-4EA5-A66C-8868179C1F49}"/>
    <dgm:cxn modelId="{E655F646-822E-45D4-96A1-22A8159837C9}" type="presOf" srcId="{E0568761-115F-46FB-96C7-82FAD97D1CF0}" destId="{AB8E8171-7DA3-4DCF-B336-DEB3015E1CD2}" srcOrd="1" destOrd="0" presId="urn:microsoft.com/office/officeart/2005/8/layout/process5"/>
    <dgm:cxn modelId="{8E82FA49-EEF3-422D-A3CD-BAC901DBC7F4}" type="presOf" srcId="{F8C55830-3935-4EA5-A66C-8868179C1F49}" destId="{7A553072-EF0F-42A8-A306-2A5F9EBBE00E}" srcOrd="0" destOrd="0" presId="urn:microsoft.com/office/officeart/2005/8/layout/process5"/>
    <dgm:cxn modelId="{2761A54D-B168-4690-93C9-AB573C5F5F09}" type="presOf" srcId="{2A2F2BA1-9FFA-43FD-9899-E1CFB9746003}" destId="{BB3F0A90-A770-464B-8F97-E75E9A69DEBA}" srcOrd="0" destOrd="0" presId="urn:microsoft.com/office/officeart/2005/8/layout/process5"/>
    <dgm:cxn modelId="{ABF48070-6876-4615-AE79-1D3CECEC683C}" srcId="{D4174CE9-4B81-479E-8250-E569853D0035}" destId="{217E22F3-075A-47F6-9377-043A9DDAEAF8}" srcOrd="4" destOrd="0" parTransId="{6F08C022-7FF8-4D16-B76F-59F13240ECC7}" sibTransId="{E9835A3C-E8EF-4488-8747-A192F05D4A34}"/>
    <dgm:cxn modelId="{3AE74675-697A-4F7B-843A-E386C797EB87}" type="presOf" srcId="{E4479861-1335-4503-A677-A1D07FD4543A}" destId="{544E1896-4B40-4FD7-AF5F-23DE93D4E1AE}" srcOrd="0" destOrd="0" presId="urn:microsoft.com/office/officeart/2005/8/layout/process5"/>
    <dgm:cxn modelId="{58BB6177-635A-48E4-BF80-4657A34BF5C2}" type="presOf" srcId="{2C22A986-8BA4-4159-85A0-DA9E132B2BA5}" destId="{C70DC27E-ED8B-4D21-8939-701124174EFE}" srcOrd="0" destOrd="0" presId="urn:microsoft.com/office/officeart/2005/8/layout/process5"/>
    <dgm:cxn modelId="{CD90018C-92C4-42EB-BD72-7F9B062529FA}" type="presOf" srcId="{8D26A5BF-2BF6-4E9B-957B-9BAB6465CA5B}" destId="{B517D9FF-1D8D-4DA3-82B9-66D0519763B2}" srcOrd="0" destOrd="0" presId="urn:microsoft.com/office/officeart/2005/8/layout/process5"/>
    <dgm:cxn modelId="{4D1C188C-E6F1-4C8D-9513-4C70A404373F}" type="presOf" srcId="{217E22F3-075A-47F6-9377-043A9DDAEAF8}" destId="{F3FA5DE6-A393-470B-8C20-2FE79D35581E}" srcOrd="0" destOrd="0" presId="urn:microsoft.com/office/officeart/2005/8/layout/process5"/>
    <dgm:cxn modelId="{38C27CAF-5CA4-4D6D-B9A4-F54EA1D341C0}" type="presOf" srcId="{D4174CE9-4B81-479E-8250-E569853D0035}" destId="{3A5F6AE5-F85E-4833-8D81-DF6C2E58DA1A}" srcOrd="0" destOrd="0" presId="urn:microsoft.com/office/officeart/2005/8/layout/process5"/>
    <dgm:cxn modelId="{8DD829BA-714E-4F40-8B1C-5AAC5E4656ED}" type="presOf" srcId="{F50AF3C3-A167-4AE3-9394-61F2EE36C360}" destId="{4BF6BFAB-2D67-4207-85D3-742D507BD1A5}" srcOrd="0" destOrd="0" presId="urn:microsoft.com/office/officeart/2005/8/layout/process5"/>
    <dgm:cxn modelId="{943433BE-56C3-45E2-B108-A5DD2085B60F}" srcId="{D4174CE9-4B81-479E-8250-E569853D0035}" destId="{2A2F2BA1-9FFA-43FD-9899-E1CFB9746003}" srcOrd="5" destOrd="0" parTransId="{F4969AF3-DFE9-4038-917C-16DC8E73CA66}" sibTransId="{2DF573DE-71B3-4149-97E2-1110FBD41696}"/>
    <dgm:cxn modelId="{5D8F3DCE-B2BF-4CE5-85C2-C4CBC0485F3A}" type="presOf" srcId="{F8C55830-3935-4EA5-A66C-8868179C1F49}" destId="{E6746A8B-D203-4F9A-9829-F4DA69F9B238}" srcOrd="1" destOrd="0" presId="urn:microsoft.com/office/officeart/2005/8/layout/process5"/>
    <dgm:cxn modelId="{2CB1B4E9-08E3-4F14-8719-FC88ED2830EC}" type="presOf" srcId="{E9835A3C-E8EF-4488-8747-A192F05D4A34}" destId="{0CA9F7BF-EBB1-4BF7-842F-FA8B094E6897}" srcOrd="0" destOrd="0" presId="urn:microsoft.com/office/officeart/2005/8/layout/process5"/>
    <dgm:cxn modelId="{33C71EF4-EAB1-410E-92A7-21110036702A}" srcId="{D4174CE9-4B81-479E-8250-E569853D0035}" destId="{B4EEB65A-42D2-40C9-B679-3E96FC1F0C67}" srcOrd="1" destOrd="0" parTransId="{95F43A36-4634-4620-A648-003BC8A10271}" sibTransId="{2C22A986-8BA4-4159-85A0-DA9E132B2BA5}"/>
    <dgm:cxn modelId="{32F444F9-237E-488A-AA1B-652C393F738B}" type="presOf" srcId="{C5719320-5D76-4818-B2B6-B6C799E77215}" destId="{0E85AD48-8783-4D3B-A7E2-77663DF1408F}" srcOrd="1" destOrd="0" presId="urn:microsoft.com/office/officeart/2005/8/layout/process5"/>
    <dgm:cxn modelId="{D2F46DF9-E48F-4071-8471-5D3564AEFBB8}" type="presOf" srcId="{E0568761-115F-46FB-96C7-82FAD97D1CF0}" destId="{0635B12E-BDA1-4C17-B539-B30565D4F8E9}" srcOrd="0" destOrd="0" presId="urn:microsoft.com/office/officeart/2005/8/layout/process5"/>
    <dgm:cxn modelId="{510FF8FA-F9DA-4594-AB60-A7A097DBC9F5}" srcId="{D4174CE9-4B81-479E-8250-E569853D0035}" destId="{8D26A5BF-2BF6-4E9B-957B-9BAB6465CA5B}" srcOrd="0" destOrd="0" parTransId="{0260D16B-1C27-4FA8-A145-2D41EC9A1C64}" sibTransId="{E0568761-115F-46FB-96C7-82FAD97D1CF0}"/>
    <dgm:cxn modelId="{0FCCF2DF-A0CF-4EEA-B18E-51DDD61839B4}" type="presParOf" srcId="{3A5F6AE5-F85E-4833-8D81-DF6C2E58DA1A}" destId="{B517D9FF-1D8D-4DA3-82B9-66D0519763B2}" srcOrd="0" destOrd="0" presId="urn:microsoft.com/office/officeart/2005/8/layout/process5"/>
    <dgm:cxn modelId="{E923D32C-5F4C-439F-A004-99C336F15539}" type="presParOf" srcId="{3A5F6AE5-F85E-4833-8D81-DF6C2E58DA1A}" destId="{0635B12E-BDA1-4C17-B539-B30565D4F8E9}" srcOrd="1" destOrd="0" presId="urn:microsoft.com/office/officeart/2005/8/layout/process5"/>
    <dgm:cxn modelId="{017C9C49-0A21-4F19-9DFD-8D9219D6CF67}" type="presParOf" srcId="{0635B12E-BDA1-4C17-B539-B30565D4F8E9}" destId="{AB8E8171-7DA3-4DCF-B336-DEB3015E1CD2}" srcOrd="0" destOrd="0" presId="urn:microsoft.com/office/officeart/2005/8/layout/process5"/>
    <dgm:cxn modelId="{5C35D2E3-ADA0-4EA2-B5EA-64CF74CFCEAC}" type="presParOf" srcId="{3A5F6AE5-F85E-4833-8D81-DF6C2E58DA1A}" destId="{A1249FB8-28DF-46D2-AEC3-4BF12CAEAA90}" srcOrd="2" destOrd="0" presId="urn:microsoft.com/office/officeart/2005/8/layout/process5"/>
    <dgm:cxn modelId="{9E6F3CB6-B730-4B1D-99D4-6601FB74FB10}" type="presParOf" srcId="{3A5F6AE5-F85E-4833-8D81-DF6C2E58DA1A}" destId="{C70DC27E-ED8B-4D21-8939-701124174EFE}" srcOrd="3" destOrd="0" presId="urn:microsoft.com/office/officeart/2005/8/layout/process5"/>
    <dgm:cxn modelId="{303F046A-F3CB-4611-97CC-A0AB9DD6E566}" type="presParOf" srcId="{C70DC27E-ED8B-4D21-8939-701124174EFE}" destId="{26FA91A4-680A-4CED-9329-C6E35EC19B50}" srcOrd="0" destOrd="0" presId="urn:microsoft.com/office/officeart/2005/8/layout/process5"/>
    <dgm:cxn modelId="{76D9E690-663E-4178-BA0D-1459CCC18AF5}" type="presParOf" srcId="{3A5F6AE5-F85E-4833-8D81-DF6C2E58DA1A}" destId="{544E1896-4B40-4FD7-AF5F-23DE93D4E1AE}" srcOrd="4" destOrd="0" presId="urn:microsoft.com/office/officeart/2005/8/layout/process5"/>
    <dgm:cxn modelId="{A731FFBF-FDB7-41D7-B910-500EB0EB834F}" type="presParOf" srcId="{3A5F6AE5-F85E-4833-8D81-DF6C2E58DA1A}" destId="{5F46C7DB-DA57-4F64-AF55-0AE3BF1DB5D9}" srcOrd="5" destOrd="0" presId="urn:microsoft.com/office/officeart/2005/8/layout/process5"/>
    <dgm:cxn modelId="{6EE9B1DC-20DF-4CAB-A581-D9408B4DAE97}" type="presParOf" srcId="{5F46C7DB-DA57-4F64-AF55-0AE3BF1DB5D9}" destId="{0E85AD48-8783-4D3B-A7E2-77663DF1408F}" srcOrd="0" destOrd="0" presId="urn:microsoft.com/office/officeart/2005/8/layout/process5"/>
    <dgm:cxn modelId="{158C32D0-42F6-4A3E-9F43-955F222B6745}" type="presParOf" srcId="{3A5F6AE5-F85E-4833-8D81-DF6C2E58DA1A}" destId="{4BF6BFAB-2D67-4207-85D3-742D507BD1A5}" srcOrd="6" destOrd="0" presId="urn:microsoft.com/office/officeart/2005/8/layout/process5"/>
    <dgm:cxn modelId="{F02463E6-09B2-42F2-BEA3-DE672C59DDBB}" type="presParOf" srcId="{3A5F6AE5-F85E-4833-8D81-DF6C2E58DA1A}" destId="{7A553072-EF0F-42A8-A306-2A5F9EBBE00E}" srcOrd="7" destOrd="0" presId="urn:microsoft.com/office/officeart/2005/8/layout/process5"/>
    <dgm:cxn modelId="{1D77A125-3FF8-43DD-81D7-4D8152B9BFDE}" type="presParOf" srcId="{7A553072-EF0F-42A8-A306-2A5F9EBBE00E}" destId="{E6746A8B-D203-4F9A-9829-F4DA69F9B238}" srcOrd="0" destOrd="0" presId="urn:microsoft.com/office/officeart/2005/8/layout/process5"/>
    <dgm:cxn modelId="{B2D9790E-2DF8-4EFC-A687-231C0C817D72}" type="presParOf" srcId="{3A5F6AE5-F85E-4833-8D81-DF6C2E58DA1A}" destId="{F3FA5DE6-A393-470B-8C20-2FE79D35581E}" srcOrd="8" destOrd="0" presId="urn:microsoft.com/office/officeart/2005/8/layout/process5"/>
    <dgm:cxn modelId="{80982964-7079-4E30-BE2C-19345F5E2789}" type="presParOf" srcId="{3A5F6AE5-F85E-4833-8D81-DF6C2E58DA1A}" destId="{0CA9F7BF-EBB1-4BF7-842F-FA8B094E6897}" srcOrd="9" destOrd="0" presId="urn:microsoft.com/office/officeart/2005/8/layout/process5"/>
    <dgm:cxn modelId="{4D9E1558-D2B8-4FCC-B552-57E41A73E20B}" type="presParOf" srcId="{0CA9F7BF-EBB1-4BF7-842F-FA8B094E6897}" destId="{85D3B6C7-FEB5-4CCE-B6D5-C8D568B9753D}" srcOrd="0" destOrd="0" presId="urn:microsoft.com/office/officeart/2005/8/layout/process5"/>
    <dgm:cxn modelId="{5DA85175-F262-4081-A99F-3BF3DD852D37}" type="presParOf" srcId="{3A5F6AE5-F85E-4833-8D81-DF6C2E58DA1A}" destId="{BB3F0A90-A770-464B-8F97-E75E9A69DEB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88007F-FAB4-446D-AE42-C124EB97541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6B3CAE5-BFA9-4F2A-8A2F-1A08F035618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Atuarial</a:t>
          </a:r>
        </a:p>
      </dgm:t>
    </dgm:pt>
    <dgm:pt modelId="{9716F12F-1407-4F67-AFDA-86028CE1508A}" type="parTrans" cxnId="{CE5EEC8E-4935-43D4-B55F-B4C8040BD31B}">
      <dgm:prSet/>
      <dgm:spPr/>
      <dgm:t>
        <a:bodyPr/>
        <a:lstStyle/>
        <a:p>
          <a:endParaRPr lang="pt-BR"/>
        </a:p>
      </dgm:t>
    </dgm:pt>
    <dgm:pt modelId="{E0A65DF2-739B-4D85-9882-B72C64055DAC}" type="sibTrans" cxnId="{CE5EEC8E-4935-43D4-B55F-B4C8040BD31B}">
      <dgm:prSet/>
      <dgm:spPr/>
      <dgm:t>
        <a:bodyPr/>
        <a:lstStyle/>
        <a:p>
          <a:endParaRPr lang="pt-BR"/>
        </a:p>
      </dgm:t>
    </dgm:pt>
    <dgm:pt modelId="{6929EDB6-3C39-4123-A7B0-9B0754994C11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Adequação das bases técnicas à realidade da massa dos segurados </a:t>
          </a:r>
          <a:r>
            <a:rPr lang="pt-BR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(testes de  aderência das hipóteses; regimes financeiros e método de financiamento)</a:t>
          </a:r>
        </a:p>
      </dgm:t>
    </dgm:pt>
    <dgm:pt modelId="{A2601C0A-E666-4B10-9695-6C57F97B0DAA}" type="parTrans" cxnId="{65B5A852-730A-4684-96D3-2E8C5F9CCE6F}">
      <dgm:prSet/>
      <dgm:spPr/>
      <dgm:t>
        <a:bodyPr/>
        <a:lstStyle/>
        <a:p>
          <a:endParaRPr lang="pt-BR"/>
        </a:p>
      </dgm:t>
    </dgm:pt>
    <dgm:pt modelId="{B7875283-1B09-4043-B7CE-F0850B88E944}" type="sibTrans" cxnId="{65B5A852-730A-4684-96D3-2E8C5F9CCE6F}">
      <dgm:prSet/>
      <dgm:spPr/>
      <dgm:t>
        <a:bodyPr/>
        <a:lstStyle/>
        <a:p>
          <a:endParaRPr lang="pt-BR"/>
        </a:p>
      </dgm:t>
    </dgm:pt>
    <dgm:pt modelId="{C8DA4636-2CD1-40CF-9351-8BB4823BFD6A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Dados cadastrais completos e consistentes, principalmente tempo anterior ao ente</a:t>
          </a:r>
        </a:p>
      </dgm:t>
    </dgm:pt>
    <dgm:pt modelId="{248396CA-FD36-4651-BC87-FC8B8AA37AF1}" type="parTrans" cxnId="{F6E90494-418B-43BA-A793-324B9725B34C}">
      <dgm:prSet/>
      <dgm:spPr/>
      <dgm:t>
        <a:bodyPr/>
        <a:lstStyle/>
        <a:p>
          <a:endParaRPr lang="pt-BR"/>
        </a:p>
      </dgm:t>
    </dgm:pt>
    <dgm:pt modelId="{CC1E258E-E73F-49B0-B7A6-8A9C2CC31632}" type="sibTrans" cxnId="{F6E90494-418B-43BA-A793-324B9725B34C}">
      <dgm:prSet/>
      <dgm:spPr/>
      <dgm:t>
        <a:bodyPr/>
        <a:lstStyle/>
        <a:p>
          <a:endParaRPr lang="pt-BR"/>
        </a:p>
      </dgm:t>
    </dgm:pt>
    <dgm:pt modelId="{308DDA44-D9DE-461D-87DC-145167CCCA96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Tratamento dos riscos atuariais</a:t>
          </a:r>
        </a:p>
      </dgm:t>
    </dgm:pt>
    <dgm:pt modelId="{ED054D67-9AF9-48BF-9167-95E2795DD1F1}" type="parTrans" cxnId="{177E966E-4226-4097-B460-839F964BAB5A}">
      <dgm:prSet/>
      <dgm:spPr/>
      <dgm:t>
        <a:bodyPr/>
        <a:lstStyle/>
        <a:p>
          <a:endParaRPr lang="pt-BR"/>
        </a:p>
      </dgm:t>
    </dgm:pt>
    <dgm:pt modelId="{CFA55782-3D4D-48FB-9878-3A3DE3A33B13}" type="sibTrans" cxnId="{177E966E-4226-4097-B460-839F964BAB5A}">
      <dgm:prSet/>
      <dgm:spPr/>
      <dgm:t>
        <a:bodyPr/>
        <a:lstStyle/>
        <a:p>
          <a:endParaRPr lang="pt-BR"/>
        </a:p>
      </dgm:t>
    </dgm:pt>
    <dgm:pt modelId="{1F19B6BB-3EF4-4B03-96C5-67641AE06399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Plano de custeio adequado à capacidade orçamentária, financeira e fiscal do ente federativo</a:t>
          </a:r>
        </a:p>
      </dgm:t>
    </dgm:pt>
    <dgm:pt modelId="{FFA9DFBB-D72C-409B-AF11-91DD5DF77085}" type="parTrans" cxnId="{CBD30850-C918-4E6C-B3A2-F692F839B889}">
      <dgm:prSet/>
      <dgm:spPr/>
      <dgm:t>
        <a:bodyPr/>
        <a:lstStyle/>
        <a:p>
          <a:endParaRPr lang="pt-BR"/>
        </a:p>
      </dgm:t>
    </dgm:pt>
    <dgm:pt modelId="{FEADC9D9-C1EC-461F-9597-E5625CD5BE55}" type="sibTrans" cxnId="{CBD30850-C918-4E6C-B3A2-F692F839B889}">
      <dgm:prSet/>
      <dgm:spPr/>
      <dgm:t>
        <a:bodyPr/>
        <a:lstStyle/>
        <a:p>
          <a:endParaRPr lang="pt-BR"/>
        </a:p>
      </dgm:t>
    </dgm:pt>
    <dgm:pt modelId="{4B24EA35-7DF3-4798-BE0E-F3215239F2E4}" type="pres">
      <dgm:prSet presAssocID="{A088007F-FAB4-446D-AE42-C124EB9754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849FA2-10B4-44B0-B6BF-38128A2FEBA1}" type="pres">
      <dgm:prSet presAssocID="{76B3CAE5-BFA9-4F2A-8A2F-1A08F0356183}" presName="centerShape" presStyleLbl="node0" presStyleIdx="0" presStyleCnt="1" custScaleX="203818" custScaleY="115181" custLinFactNeighborY="6714"/>
      <dgm:spPr/>
    </dgm:pt>
    <dgm:pt modelId="{A3C1F8FA-A398-4C9E-A1FF-9B20E0C80977}" type="pres">
      <dgm:prSet presAssocID="{A2601C0A-E666-4B10-9695-6C57F97B0DAA}" presName="parTrans" presStyleLbl="sibTrans2D1" presStyleIdx="0" presStyleCnt="4"/>
      <dgm:spPr/>
    </dgm:pt>
    <dgm:pt modelId="{09BAF702-1A44-45D2-81D3-7EAE7FB77DCC}" type="pres">
      <dgm:prSet presAssocID="{A2601C0A-E666-4B10-9695-6C57F97B0DAA}" presName="connectorText" presStyleLbl="sibTrans2D1" presStyleIdx="0" presStyleCnt="4"/>
      <dgm:spPr/>
    </dgm:pt>
    <dgm:pt modelId="{0E9FCF8A-4685-47E1-81B2-4E21FDC779A9}" type="pres">
      <dgm:prSet presAssocID="{6929EDB6-3C39-4123-A7B0-9B0754994C11}" presName="node" presStyleLbl="node1" presStyleIdx="0" presStyleCnt="4" custScaleX="185973" custScaleY="141827" custRadScaleRad="91401" custRadScaleInc="-5789">
        <dgm:presLayoutVars>
          <dgm:bulletEnabled val="1"/>
        </dgm:presLayoutVars>
      </dgm:prSet>
      <dgm:spPr/>
    </dgm:pt>
    <dgm:pt modelId="{8298BC67-14A7-44BF-8520-D58E0BB3BAA0}" type="pres">
      <dgm:prSet presAssocID="{248396CA-FD36-4651-BC87-FC8B8AA37AF1}" presName="parTrans" presStyleLbl="sibTrans2D1" presStyleIdx="1" presStyleCnt="4"/>
      <dgm:spPr/>
    </dgm:pt>
    <dgm:pt modelId="{442FE346-D332-4CAE-80A1-205F41B5D5B7}" type="pres">
      <dgm:prSet presAssocID="{248396CA-FD36-4651-BC87-FC8B8AA37AF1}" presName="connectorText" presStyleLbl="sibTrans2D1" presStyleIdx="1" presStyleCnt="4"/>
      <dgm:spPr/>
    </dgm:pt>
    <dgm:pt modelId="{97AF7235-202C-47C4-A674-904F72ADF788}" type="pres">
      <dgm:prSet presAssocID="{C8DA4636-2CD1-40CF-9351-8BB4823BFD6A}" presName="node" presStyleLbl="node1" presStyleIdx="1" presStyleCnt="4" custScaleX="140842" custScaleY="123692" custRadScaleRad="179503" custRadScaleInc="9867">
        <dgm:presLayoutVars>
          <dgm:bulletEnabled val="1"/>
        </dgm:presLayoutVars>
      </dgm:prSet>
      <dgm:spPr/>
    </dgm:pt>
    <dgm:pt modelId="{6169CDB4-C1ED-404B-BE4A-4BDE83C4F841}" type="pres">
      <dgm:prSet presAssocID="{ED054D67-9AF9-48BF-9167-95E2795DD1F1}" presName="parTrans" presStyleLbl="sibTrans2D1" presStyleIdx="2" presStyleCnt="4"/>
      <dgm:spPr/>
    </dgm:pt>
    <dgm:pt modelId="{69BB9BF4-43AB-4433-9043-A05A33587956}" type="pres">
      <dgm:prSet presAssocID="{ED054D67-9AF9-48BF-9167-95E2795DD1F1}" presName="connectorText" presStyleLbl="sibTrans2D1" presStyleIdx="2" presStyleCnt="4"/>
      <dgm:spPr/>
    </dgm:pt>
    <dgm:pt modelId="{D20D1A59-7158-4085-A37A-7AD881CF133D}" type="pres">
      <dgm:prSet presAssocID="{308DDA44-D9DE-461D-87DC-145167CCCA96}" presName="node" presStyleLbl="node1" presStyleIdx="2" presStyleCnt="4" custScaleX="142824" custScaleY="87938" custRadScaleRad="94748" custRadScaleInc="-6059">
        <dgm:presLayoutVars>
          <dgm:bulletEnabled val="1"/>
        </dgm:presLayoutVars>
      </dgm:prSet>
      <dgm:spPr/>
    </dgm:pt>
    <dgm:pt modelId="{AF8312A1-529C-47EE-B42C-81493CA87D50}" type="pres">
      <dgm:prSet presAssocID="{FFA9DFBB-D72C-409B-AF11-91DD5DF77085}" presName="parTrans" presStyleLbl="sibTrans2D1" presStyleIdx="3" presStyleCnt="4"/>
      <dgm:spPr/>
    </dgm:pt>
    <dgm:pt modelId="{322F22D1-0EAE-4724-BAAE-C360B8863400}" type="pres">
      <dgm:prSet presAssocID="{FFA9DFBB-D72C-409B-AF11-91DD5DF77085}" presName="connectorText" presStyleLbl="sibTrans2D1" presStyleIdx="3" presStyleCnt="4"/>
      <dgm:spPr/>
    </dgm:pt>
    <dgm:pt modelId="{E80B680F-0A7E-41C4-9946-DA43D47A7A33}" type="pres">
      <dgm:prSet presAssocID="{1F19B6BB-3EF4-4B03-96C5-67641AE06399}" presName="node" presStyleLbl="node1" presStyleIdx="3" presStyleCnt="4" custScaleX="165476" custScaleY="156434" custRadScaleRad="172572" custRadScaleInc="-6785">
        <dgm:presLayoutVars>
          <dgm:bulletEnabled val="1"/>
        </dgm:presLayoutVars>
      </dgm:prSet>
      <dgm:spPr/>
    </dgm:pt>
  </dgm:ptLst>
  <dgm:cxnLst>
    <dgm:cxn modelId="{E8373E0A-C9E3-4734-98FD-63D1B4917C04}" type="presOf" srcId="{FFA9DFBB-D72C-409B-AF11-91DD5DF77085}" destId="{AF8312A1-529C-47EE-B42C-81493CA87D50}" srcOrd="0" destOrd="0" presId="urn:microsoft.com/office/officeart/2005/8/layout/radial5"/>
    <dgm:cxn modelId="{E3238F0E-A65B-4AE0-B6D9-51287CD2DF57}" type="presOf" srcId="{1F19B6BB-3EF4-4B03-96C5-67641AE06399}" destId="{E80B680F-0A7E-41C4-9946-DA43D47A7A33}" srcOrd="0" destOrd="0" presId="urn:microsoft.com/office/officeart/2005/8/layout/radial5"/>
    <dgm:cxn modelId="{9391A62F-6641-447B-A96A-FABF7431FF00}" type="presOf" srcId="{248396CA-FD36-4651-BC87-FC8B8AA37AF1}" destId="{8298BC67-14A7-44BF-8520-D58E0BB3BAA0}" srcOrd="0" destOrd="0" presId="urn:microsoft.com/office/officeart/2005/8/layout/radial5"/>
    <dgm:cxn modelId="{E64D9140-04E8-43F9-8946-5F022772E659}" type="presOf" srcId="{248396CA-FD36-4651-BC87-FC8B8AA37AF1}" destId="{442FE346-D332-4CAE-80A1-205F41B5D5B7}" srcOrd="1" destOrd="0" presId="urn:microsoft.com/office/officeart/2005/8/layout/radial5"/>
    <dgm:cxn modelId="{177E966E-4226-4097-B460-839F964BAB5A}" srcId="{76B3CAE5-BFA9-4F2A-8A2F-1A08F0356183}" destId="{308DDA44-D9DE-461D-87DC-145167CCCA96}" srcOrd="2" destOrd="0" parTransId="{ED054D67-9AF9-48BF-9167-95E2795DD1F1}" sibTransId="{CFA55782-3D4D-48FB-9878-3A3DE3A33B13}"/>
    <dgm:cxn modelId="{CBD30850-C918-4E6C-B3A2-F692F839B889}" srcId="{76B3CAE5-BFA9-4F2A-8A2F-1A08F0356183}" destId="{1F19B6BB-3EF4-4B03-96C5-67641AE06399}" srcOrd="3" destOrd="0" parTransId="{FFA9DFBB-D72C-409B-AF11-91DD5DF77085}" sibTransId="{FEADC9D9-C1EC-461F-9597-E5625CD5BE55}"/>
    <dgm:cxn modelId="{65B5A852-730A-4684-96D3-2E8C5F9CCE6F}" srcId="{76B3CAE5-BFA9-4F2A-8A2F-1A08F0356183}" destId="{6929EDB6-3C39-4123-A7B0-9B0754994C11}" srcOrd="0" destOrd="0" parTransId="{A2601C0A-E666-4B10-9695-6C57F97B0DAA}" sibTransId="{B7875283-1B09-4043-B7CE-F0850B88E944}"/>
    <dgm:cxn modelId="{AA86BE54-2DC9-4FA5-8D60-B098372DF980}" type="presOf" srcId="{FFA9DFBB-D72C-409B-AF11-91DD5DF77085}" destId="{322F22D1-0EAE-4724-BAAE-C360B8863400}" srcOrd="1" destOrd="0" presId="urn:microsoft.com/office/officeart/2005/8/layout/radial5"/>
    <dgm:cxn modelId="{D3C78C58-BAEF-43CD-9E87-3F30DEBC812D}" type="presOf" srcId="{308DDA44-D9DE-461D-87DC-145167CCCA96}" destId="{D20D1A59-7158-4085-A37A-7AD881CF133D}" srcOrd="0" destOrd="0" presId="urn:microsoft.com/office/officeart/2005/8/layout/radial5"/>
    <dgm:cxn modelId="{71C34E7A-257D-4601-BC5B-23EF9DFC4DFB}" type="presOf" srcId="{6929EDB6-3C39-4123-A7B0-9B0754994C11}" destId="{0E9FCF8A-4685-47E1-81B2-4E21FDC779A9}" srcOrd="0" destOrd="0" presId="urn:microsoft.com/office/officeart/2005/8/layout/radial5"/>
    <dgm:cxn modelId="{CE5EEC8E-4935-43D4-B55F-B4C8040BD31B}" srcId="{A088007F-FAB4-446D-AE42-C124EB975415}" destId="{76B3CAE5-BFA9-4F2A-8A2F-1A08F0356183}" srcOrd="0" destOrd="0" parTransId="{9716F12F-1407-4F67-AFDA-86028CE1508A}" sibTransId="{E0A65DF2-739B-4D85-9882-B72C64055DAC}"/>
    <dgm:cxn modelId="{F6E90494-418B-43BA-A793-324B9725B34C}" srcId="{76B3CAE5-BFA9-4F2A-8A2F-1A08F0356183}" destId="{C8DA4636-2CD1-40CF-9351-8BB4823BFD6A}" srcOrd="1" destOrd="0" parTransId="{248396CA-FD36-4651-BC87-FC8B8AA37AF1}" sibTransId="{CC1E258E-E73F-49B0-B7A6-8A9C2CC31632}"/>
    <dgm:cxn modelId="{806034A2-296D-415C-96D1-D16A2853F84A}" type="presOf" srcId="{A2601C0A-E666-4B10-9695-6C57F97B0DAA}" destId="{09BAF702-1A44-45D2-81D3-7EAE7FB77DCC}" srcOrd="1" destOrd="0" presId="urn:microsoft.com/office/officeart/2005/8/layout/radial5"/>
    <dgm:cxn modelId="{EBBA6DA7-A95F-440E-A8C9-BC6B22DE4EC2}" type="presOf" srcId="{76B3CAE5-BFA9-4F2A-8A2F-1A08F0356183}" destId="{78849FA2-10B4-44B0-B6BF-38128A2FEBA1}" srcOrd="0" destOrd="0" presId="urn:microsoft.com/office/officeart/2005/8/layout/radial5"/>
    <dgm:cxn modelId="{E419A9AC-900B-48BD-B45E-8FC787150F85}" type="presOf" srcId="{A088007F-FAB4-446D-AE42-C124EB975415}" destId="{4B24EA35-7DF3-4798-BE0E-F3215239F2E4}" srcOrd="0" destOrd="0" presId="urn:microsoft.com/office/officeart/2005/8/layout/radial5"/>
    <dgm:cxn modelId="{F2B962B2-331C-4BE6-8D9F-16F5C7D77B15}" type="presOf" srcId="{A2601C0A-E666-4B10-9695-6C57F97B0DAA}" destId="{A3C1F8FA-A398-4C9E-A1FF-9B20E0C80977}" srcOrd="0" destOrd="0" presId="urn:microsoft.com/office/officeart/2005/8/layout/radial5"/>
    <dgm:cxn modelId="{37C951BB-0DE5-4058-B056-E16AC78E94C6}" type="presOf" srcId="{ED054D67-9AF9-48BF-9167-95E2795DD1F1}" destId="{69BB9BF4-43AB-4433-9043-A05A33587956}" srcOrd="1" destOrd="0" presId="urn:microsoft.com/office/officeart/2005/8/layout/radial5"/>
    <dgm:cxn modelId="{3EC591CA-8E8F-40B3-A4B2-C6DDF7677D36}" type="presOf" srcId="{C8DA4636-2CD1-40CF-9351-8BB4823BFD6A}" destId="{97AF7235-202C-47C4-A674-904F72ADF788}" srcOrd="0" destOrd="0" presId="urn:microsoft.com/office/officeart/2005/8/layout/radial5"/>
    <dgm:cxn modelId="{AAABCED3-F1E3-478E-A698-F0BEC7C6E703}" type="presOf" srcId="{ED054D67-9AF9-48BF-9167-95E2795DD1F1}" destId="{6169CDB4-C1ED-404B-BE4A-4BDE83C4F841}" srcOrd="0" destOrd="0" presId="urn:microsoft.com/office/officeart/2005/8/layout/radial5"/>
    <dgm:cxn modelId="{B67B0103-109C-4C8F-9C8A-3D8661BE74C1}" type="presParOf" srcId="{4B24EA35-7DF3-4798-BE0E-F3215239F2E4}" destId="{78849FA2-10B4-44B0-B6BF-38128A2FEBA1}" srcOrd="0" destOrd="0" presId="urn:microsoft.com/office/officeart/2005/8/layout/radial5"/>
    <dgm:cxn modelId="{6D1A5167-61B5-4B8A-BB6E-4213E8EE00F3}" type="presParOf" srcId="{4B24EA35-7DF3-4798-BE0E-F3215239F2E4}" destId="{A3C1F8FA-A398-4C9E-A1FF-9B20E0C80977}" srcOrd="1" destOrd="0" presId="urn:microsoft.com/office/officeart/2005/8/layout/radial5"/>
    <dgm:cxn modelId="{746E592F-2B0D-436D-8514-4CB1870ED1F2}" type="presParOf" srcId="{A3C1F8FA-A398-4C9E-A1FF-9B20E0C80977}" destId="{09BAF702-1A44-45D2-81D3-7EAE7FB77DCC}" srcOrd="0" destOrd="0" presId="urn:microsoft.com/office/officeart/2005/8/layout/radial5"/>
    <dgm:cxn modelId="{58014D2A-BE9C-439E-85F0-27DB6A82E19F}" type="presParOf" srcId="{4B24EA35-7DF3-4798-BE0E-F3215239F2E4}" destId="{0E9FCF8A-4685-47E1-81B2-4E21FDC779A9}" srcOrd="2" destOrd="0" presId="urn:microsoft.com/office/officeart/2005/8/layout/radial5"/>
    <dgm:cxn modelId="{63632634-A030-40E0-9C81-E0A6CC49FB8F}" type="presParOf" srcId="{4B24EA35-7DF3-4798-BE0E-F3215239F2E4}" destId="{8298BC67-14A7-44BF-8520-D58E0BB3BAA0}" srcOrd="3" destOrd="0" presId="urn:microsoft.com/office/officeart/2005/8/layout/radial5"/>
    <dgm:cxn modelId="{6A0E6A5D-35BB-42CF-B224-ACECF7EA50C5}" type="presParOf" srcId="{8298BC67-14A7-44BF-8520-D58E0BB3BAA0}" destId="{442FE346-D332-4CAE-80A1-205F41B5D5B7}" srcOrd="0" destOrd="0" presId="urn:microsoft.com/office/officeart/2005/8/layout/radial5"/>
    <dgm:cxn modelId="{BD1EC138-6408-421A-AE96-B16A8F09E024}" type="presParOf" srcId="{4B24EA35-7DF3-4798-BE0E-F3215239F2E4}" destId="{97AF7235-202C-47C4-A674-904F72ADF788}" srcOrd="4" destOrd="0" presId="urn:microsoft.com/office/officeart/2005/8/layout/radial5"/>
    <dgm:cxn modelId="{2C83010B-2596-4C8B-BFBF-360FA3AD5388}" type="presParOf" srcId="{4B24EA35-7DF3-4798-BE0E-F3215239F2E4}" destId="{6169CDB4-C1ED-404B-BE4A-4BDE83C4F841}" srcOrd="5" destOrd="0" presId="urn:microsoft.com/office/officeart/2005/8/layout/radial5"/>
    <dgm:cxn modelId="{63C18C26-0DF6-4124-9EF9-8253732121A6}" type="presParOf" srcId="{6169CDB4-C1ED-404B-BE4A-4BDE83C4F841}" destId="{69BB9BF4-43AB-4433-9043-A05A33587956}" srcOrd="0" destOrd="0" presId="urn:microsoft.com/office/officeart/2005/8/layout/radial5"/>
    <dgm:cxn modelId="{CAF02777-165C-4045-A24D-6CD0E0938174}" type="presParOf" srcId="{4B24EA35-7DF3-4798-BE0E-F3215239F2E4}" destId="{D20D1A59-7158-4085-A37A-7AD881CF133D}" srcOrd="6" destOrd="0" presId="urn:microsoft.com/office/officeart/2005/8/layout/radial5"/>
    <dgm:cxn modelId="{E066E73D-D898-4310-B247-96142683D5C4}" type="presParOf" srcId="{4B24EA35-7DF3-4798-BE0E-F3215239F2E4}" destId="{AF8312A1-529C-47EE-B42C-81493CA87D50}" srcOrd="7" destOrd="0" presId="urn:microsoft.com/office/officeart/2005/8/layout/radial5"/>
    <dgm:cxn modelId="{BD366169-F94A-422A-BC5E-FB03B875ED7D}" type="presParOf" srcId="{AF8312A1-529C-47EE-B42C-81493CA87D50}" destId="{322F22D1-0EAE-4724-BAAE-C360B8863400}" srcOrd="0" destOrd="0" presId="urn:microsoft.com/office/officeart/2005/8/layout/radial5"/>
    <dgm:cxn modelId="{DFA36604-F58D-4009-8EB9-1850EAC20BB3}" type="presParOf" srcId="{4B24EA35-7DF3-4798-BE0E-F3215239F2E4}" destId="{E80B680F-0A7E-41C4-9946-DA43D47A7A3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88007F-FAB4-446D-AE42-C124EB97541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6B3CAE5-BFA9-4F2A-8A2F-1A08F035618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Arrecadação</a:t>
          </a:r>
        </a:p>
      </dgm:t>
    </dgm:pt>
    <dgm:pt modelId="{9716F12F-1407-4F67-AFDA-86028CE1508A}" type="parTrans" cxnId="{CE5EEC8E-4935-43D4-B55F-B4C8040BD31B}">
      <dgm:prSet/>
      <dgm:spPr/>
      <dgm:t>
        <a:bodyPr/>
        <a:lstStyle/>
        <a:p>
          <a:endParaRPr lang="pt-BR"/>
        </a:p>
      </dgm:t>
    </dgm:pt>
    <dgm:pt modelId="{E0A65DF2-739B-4D85-9882-B72C64055DAC}" type="sibTrans" cxnId="{CE5EEC8E-4935-43D4-B55F-B4C8040BD31B}">
      <dgm:prSet/>
      <dgm:spPr/>
      <dgm:t>
        <a:bodyPr/>
        <a:lstStyle/>
        <a:p>
          <a:endParaRPr lang="pt-BR"/>
        </a:p>
      </dgm:t>
    </dgm:pt>
    <dgm:pt modelId="{6929EDB6-3C39-4123-A7B0-9B0754994C11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Implementação do plano de custeio proposto na avaliação em lei do ente federativo</a:t>
          </a:r>
        </a:p>
      </dgm:t>
    </dgm:pt>
    <dgm:pt modelId="{A2601C0A-E666-4B10-9695-6C57F97B0DAA}" type="parTrans" cxnId="{65B5A852-730A-4684-96D3-2E8C5F9CCE6F}">
      <dgm:prSet/>
      <dgm:spPr/>
      <dgm:t>
        <a:bodyPr/>
        <a:lstStyle/>
        <a:p>
          <a:endParaRPr lang="pt-BR"/>
        </a:p>
      </dgm:t>
    </dgm:pt>
    <dgm:pt modelId="{B7875283-1B09-4043-B7CE-F0850B88E944}" type="sibTrans" cxnId="{65B5A852-730A-4684-96D3-2E8C5F9CCE6F}">
      <dgm:prSet/>
      <dgm:spPr/>
      <dgm:t>
        <a:bodyPr/>
        <a:lstStyle/>
        <a:p>
          <a:endParaRPr lang="pt-BR"/>
        </a:p>
      </dgm:t>
    </dgm:pt>
    <dgm:pt modelId="{C8DA4636-2CD1-40CF-9351-8BB4823BFD6A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Adimplência no repasse das contribuições</a:t>
          </a:r>
        </a:p>
      </dgm:t>
    </dgm:pt>
    <dgm:pt modelId="{248396CA-FD36-4651-BC87-FC8B8AA37AF1}" type="parTrans" cxnId="{F6E90494-418B-43BA-A793-324B9725B34C}">
      <dgm:prSet/>
      <dgm:spPr/>
      <dgm:t>
        <a:bodyPr/>
        <a:lstStyle/>
        <a:p>
          <a:endParaRPr lang="pt-BR"/>
        </a:p>
      </dgm:t>
    </dgm:pt>
    <dgm:pt modelId="{CC1E258E-E73F-49B0-B7A6-8A9C2CC31632}" type="sibTrans" cxnId="{F6E90494-418B-43BA-A793-324B9725B34C}">
      <dgm:prSet/>
      <dgm:spPr/>
      <dgm:t>
        <a:bodyPr/>
        <a:lstStyle/>
        <a:p>
          <a:endParaRPr lang="pt-BR"/>
        </a:p>
      </dgm:t>
    </dgm:pt>
    <dgm:pt modelId="{308DDA44-D9DE-461D-87DC-145167CCCA96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Controle da arrecadação</a:t>
          </a:r>
        </a:p>
      </dgm:t>
    </dgm:pt>
    <dgm:pt modelId="{ED054D67-9AF9-48BF-9167-95E2795DD1F1}" type="parTrans" cxnId="{177E966E-4226-4097-B460-839F964BAB5A}">
      <dgm:prSet/>
      <dgm:spPr/>
      <dgm:t>
        <a:bodyPr/>
        <a:lstStyle/>
        <a:p>
          <a:endParaRPr lang="pt-BR"/>
        </a:p>
      </dgm:t>
    </dgm:pt>
    <dgm:pt modelId="{CFA55782-3D4D-48FB-9878-3A3DE3A33B13}" type="sibTrans" cxnId="{177E966E-4226-4097-B460-839F964BAB5A}">
      <dgm:prSet/>
      <dgm:spPr/>
      <dgm:t>
        <a:bodyPr/>
        <a:lstStyle/>
        <a:p>
          <a:endParaRPr lang="pt-BR"/>
        </a:p>
      </dgm:t>
    </dgm:pt>
    <dgm:pt modelId="{1F19B6BB-3EF4-4B03-96C5-67641AE06399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Atuação dos dirigentes e conselheiros na cobrança das contribuições</a:t>
          </a:r>
        </a:p>
      </dgm:t>
    </dgm:pt>
    <dgm:pt modelId="{FFA9DFBB-D72C-409B-AF11-91DD5DF77085}" type="parTrans" cxnId="{CBD30850-C918-4E6C-B3A2-F692F839B889}">
      <dgm:prSet/>
      <dgm:spPr/>
      <dgm:t>
        <a:bodyPr/>
        <a:lstStyle/>
        <a:p>
          <a:endParaRPr lang="pt-BR"/>
        </a:p>
      </dgm:t>
    </dgm:pt>
    <dgm:pt modelId="{FEADC9D9-C1EC-461F-9597-E5625CD5BE55}" type="sibTrans" cxnId="{CBD30850-C918-4E6C-B3A2-F692F839B889}">
      <dgm:prSet/>
      <dgm:spPr/>
      <dgm:t>
        <a:bodyPr/>
        <a:lstStyle/>
        <a:p>
          <a:endParaRPr lang="pt-BR"/>
        </a:p>
      </dgm:t>
    </dgm:pt>
    <dgm:pt modelId="{4B24EA35-7DF3-4798-BE0E-F3215239F2E4}" type="pres">
      <dgm:prSet presAssocID="{A088007F-FAB4-446D-AE42-C124EB9754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849FA2-10B4-44B0-B6BF-38128A2FEBA1}" type="pres">
      <dgm:prSet presAssocID="{76B3CAE5-BFA9-4F2A-8A2F-1A08F0356183}" presName="centerShape" presStyleLbl="node0" presStyleIdx="0" presStyleCnt="1" custScaleX="207354" custScaleY="100485" custLinFactNeighborY="6714"/>
      <dgm:spPr/>
    </dgm:pt>
    <dgm:pt modelId="{A3C1F8FA-A398-4C9E-A1FF-9B20E0C80977}" type="pres">
      <dgm:prSet presAssocID="{A2601C0A-E666-4B10-9695-6C57F97B0DAA}" presName="parTrans" presStyleLbl="sibTrans2D1" presStyleIdx="0" presStyleCnt="4"/>
      <dgm:spPr/>
    </dgm:pt>
    <dgm:pt modelId="{09BAF702-1A44-45D2-81D3-7EAE7FB77DCC}" type="pres">
      <dgm:prSet presAssocID="{A2601C0A-E666-4B10-9695-6C57F97B0DAA}" presName="connectorText" presStyleLbl="sibTrans2D1" presStyleIdx="0" presStyleCnt="4"/>
      <dgm:spPr/>
    </dgm:pt>
    <dgm:pt modelId="{0E9FCF8A-4685-47E1-81B2-4E21FDC779A9}" type="pres">
      <dgm:prSet presAssocID="{6929EDB6-3C39-4123-A7B0-9B0754994C11}" presName="node" presStyleLbl="node1" presStyleIdx="0" presStyleCnt="4" custScaleX="185973" custScaleY="141827" custRadScaleRad="90060" custRadScaleInc="-6222">
        <dgm:presLayoutVars>
          <dgm:bulletEnabled val="1"/>
        </dgm:presLayoutVars>
      </dgm:prSet>
      <dgm:spPr/>
    </dgm:pt>
    <dgm:pt modelId="{8298BC67-14A7-44BF-8520-D58E0BB3BAA0}" type="pres">
      <dgm:prSet presAssocID="{248396CA-FD36-4651-BC87-FC8B8AA37AF1}" presName="parTrans" presStyleLbl="sibTrans2D1" presStyleIdx="1" presStyleCnt="4"/>
      <dgm:spPr/>
    </dgm:pt>
    <dgm:pt modelId="{442FE346-D332-4CAE-80A1-205F41B5D5B7}" type="pres">
      <dgm:prSet presAssocID="{248396CA-FD36-4651-BC87-FC8B8AA37AF1}" presName="connectorText" presStyleLbl="sibTrans2D1" presStyleIdx="1" presStyleCnt="4"/>
      <dgm:spPr/>
    </dgm:pt>
    <dgm:pt modelId="{97AF7235-202C-47C4-A674-904F72ADF788}" type="pres">
      <dgm:prSet presAssocID="{C8DA4636-2CD1-40CF-9351-8BB4823BFD6A}" presName="node" presStyleLbl="node1" presStyleIdx="1" presStyleCnt="4" custScaleX="140842" custScaleY="123692" custRadScaleRad="193378" custRadScaleInc="7187">
        <dgm:presLayoutVars>
          <dgm:bulletEnabled val="1"/>
        </dgm:presLayoutVars>
      </dgm:prSet>
      <dgm:spPr/>
    </dgm:pt>
    <dgm:pt modelId="{6169CDB4-C1ED-404B-BE4A-4BDE83C4F841}" type="pres">
      <dgm:prSet presAssocID="{ED054D67-9AF9-48BF-9167-95E2795DD1F1}" presName="parTrans" presStyleLbl="sibTrans2D1" presStyleIdx="2" presStyleCnt="4"/>
      <dgm:spPr/>
    </dgm:pt>
    <dgm:pt modelId="{69BB9BF4-43AB-4433-9043-A05A33587956}" type="pres">
      <dgm:prSet presAssocID="{ED054D67-9AF9-48BF-9167-95E2795DD1F1}" presName="connectorText" presStyleLbl="sibTrans2D1" presStyleIdx="2" presStyleCnt="4"/>
      <dgm:spPr/>
    </dgm:pt>
    <dgm:pt modelId="{D20D1A59-7158-4085-A37A-7AD881CF133D}" type="pres">
      <dgm:prSet presAssocID="{308DDA44-D9DE-461D-87DC-145167CCCA96}" presName="node" presStyleLbl="node1" presStyleIdx="2" presStyleCnt="4" custScaleX="142824" custScaleY="87938" custRadScaleRad="93320" custRadScaleInc="-3531">
        <dgm:presLayoutVars>
          <dgm:bulletEnabled val="1"/>
        </dgm:presLayoutVars>
      </dgm:prSet>
      <dgm:spPr/>
    </dgm:pt>
    <dgm:pt modelId="{AF8312A1-529C-47EE-B42C-81493CA87D50}" type="pres">
      <dgm:prSet presAssocID="{FFA9DFBB-D72C-409B-AF11-91DD5DF77085}" presName="parTrans" presStyleLbl="sibTrans2D1" presStyleIdx="3" presStyleCnt="4"/>
      <dgm:spPr/>
    </dgm:pt>
    <dgm:pt modelId="{322F22D1-0EAE-4724-BAAE-C360B8863400}" type="pres">
      <dgm:prSet presAssocID="{FFA9DFBB-D72C-409B-AF11-91DD5DF77085}" presName="connectorText" presStyleLbl="sibTrans2D1" presStyleIdx="3" presStyleCnt="4"/>
      <dgm:spPr/>
    </dgm:pt>
    <dgm:pt modelId="{E80B680F-0A7E-41C4-9946-DA43D47A7A33}" type="pres">
      <dgm:prSet presAssocID="{1F19B6BB-3EF4-4B03-96C5-67641AE06399}" presName="node" presStyleLbl="node1" presStyleIdx="3" presStyleCnt="4" custScaleX="165476" custScaleY="127329" custRadScaleRad="193544" custRadScaleInc="-8916">
        <dgm:presLayoutVars>
          <dgm:bulletEnabled val="1"/>
        </dgm:presLayoutVars>
      </dgm:prSet>
      <dgm:spPr/>
    </dgm:pt>
  </dgm:ptLst>
  <dgm:cxnLst>
    <dgm:cxn modelId="{E8373E0A-C9E3-4734-98FD-63D1B4917C04}" type="presOf" srcId="{FFA9DFBB-D72C-409B-AF11-91DD5DF77085}" destId="{AF8312A1-529C-47EE-B42C-81493CA87D50}" srcOrd="0" destOrd="0" presId="urn:microsoft.com/office/officeart/2005/8/layout/radial5"/>
    <dgm:cxn modelId="{E3238F0E-A65B-4AE0-B6D9-51287CD2DF57}" type="presOf" srcId="{1F19B6BB-3EF4-4B03-96C5-67641AE06399}" destId="{E80B680F-0A7E-41C4-9946-DA43D47A7A33}" srcOrd="0" destOrd="0" presId="urn:microsoft.com/office/officeart/2005/8/layout/radial5"/>
    <dgm:cxn modelId="{9391A62F-6641-447B-A96A-FABF7431FF00}" type="presOf" srcId="{248396CA-FD36-4651-BC87-FC8B8AA37AF1}" destId="{8298BC67-14A7-44BF-8520-D58E0BB3BAA0}" srcOrd="0" destOrd="0" presId="urn:microsoft.com/office/officeart/2005/8/layout/radial5"/>
    <dgm:cxn modelId="{E64D9140-04E8-43F9-8946-5F022772E659}" type="presOf" srcId="{248396CA-FD36-4651-BC87-FC8B8AA37AF1}" destId="{442FE346-D332-4CAE-80A1-205F41B5D5B7}" srcOrd="1" destOrd="0" presId="urn:microsoft.com/office/officeart/2005/8/layout/radial5"/>
    <dgm:cxn modelId="{177E966E-4226-4097-B460-839F964BAB5A}" srcId="{76B3CAE5-BFA9-4F2A-8A2F-1A08F0356183}" destId="{308DDA44-D9DE-461D-87DC-145167CCCA96}" srcOrd="2" destOrd="0" parTransId="{ED054D67-9AF9-48BF-9167-95E2795DD1F1}" sibTransId="{CFA55782-3D4D-48FB-9878-3A3DE3A33B13}"/>
    <dgm:cxn modelId="{CBD30850-C918-4E6C-B3A2-F692F839B889}" srcId="{76B3CAE5-BFA9-4F2A-8A2F-1A08F0356183}" destId="{1F19B6BB-3EF4-4B03-96C5-67641AE06399}" srcOrd="3" destOrd="0" parTransId="{FFA9DFBB-D72C-409B-AF11-91DD5DF77085}" sibTransId="{FEADC9D9-C1EC-461F-9597-E5625CD5BE55}"/>
    <dgm:cxn modelId="{65B5A852-730A-4684-96D3-2E8C5F9CCE6F}" srcId="{76B3CAE5-BFA9-4F2A-8A2F-1A08F0356183}" destId="{6929EDB6-3C39-4123-A7B0-9B0754994C11}" srcOrd="0" destOrd="0" parTransId="{A2601C0A-E666-4B10-9695-6C57F97B0DAA}" sibTransId="{B7875283-1B09-4043-B7CE-F0850B88E944}"/>
    <dgm:cxn modelId="{AA86BE54-2DC9-4FA5-8D60-B098372DF980}" type="presOf" srcId="{FFA9DFBB-D72C-409B-AF11-91DD5DF77085}" destId="{322F22D1-0EAE-4724-BAAE-C360B8863400}" srcOrd="1" destOrd="0" presId="urn:microsoft.com/office/officeart/2005/8/layout/radial5"/>
    <dgm:cxn modelId="{D3C78C58-BAEF-43CD-9E87-3F30DEBC812D}" type="presOf" srcId="{308DDA44-D9DE-461D-87DC-145167CCCA96}" destId="{D20D1A59-7158-4085-A37A-7AD881CF133D}" srcOrd="0" destOrd="0" presId="urn:microsoft.com/office/officeart/2005/8/layout/radial5"/>
    <dgm:cxn modelId="{71C34E7A-257D-4601-BC5B-23EF9DFC4DFB}" type="presOf" srcId="{6929EDB6-3C39-4123-A7B0-9B0754994C11}" destId="{0E9FCF8A-4685-47E1-81B2-4E21FDC779A9}" srcOrd="0" destOrd="0" presId="urn:microsoft.com/office/officeart/2005/8/layout/radial5"/>
    <dgm:cxn modelId="{CE5EEC8E-4935-43D4-B55F-B4C8040BD31B}" srcId="{A088007F-FAB4-446D-AE42-C124EB975415}" destId="{76B3CAE5-BFA9-4F2A-8A2F-1A08F0356183}" srcOrd="0" destOrd="0" parTransId="{9716F12F-1407-4F67-AFDA-86028CE1508A}" sibTransId="{E0A65DF2-739B-4D85-9882-B72C64055DAC}"/>
    <dgm:cxn modelId="{F6E90494-418B-43BA-A793-324B9725B34C}" srcId="{76B3CAE5-BFA9-4F2A-8A2F-1A08F0356183}" destId="{C8DA4636-2CD1-40CF-9351-8BB4823BFD6A}" srcOrd="1" destOrd="0" parTransId="{248396CA-FD36-4651-BC87-FC8B8AA37AF1}" sibTransId="{CC1E258E-E73F-49B0-B7A6-8A9C2CC31632}"/>
    <dgm:cxn modelId="{806034A2-296D-415C-96D1-D16A2853F84A}" type="presOf" srcId="{A2601C0A-E666-4B10-9695-6C57F97B0DAA}" destId="{09BAF702-1A44-45D2-81D3-7EAE7FB77DCC}" srcOrd="1" destOrd="0" presId="urn:microsoft.com/office/officeart/2005/8/layout/radial5"/>
    <dgm:cxn modelId="{EBBA6DA7-A95F-440E-A8C9-BC6B22DE4EC2}" type="presOf" srcId="{76B3CAE5-BFA9-4F2A-8A2F-1A08F0356183}" destId="{78849FA2-10B4-44B0-B6BF-38128A2FEBA1}" srcOrd="0" destOrd="0" presId="urn:microsoft.com/office/officeart/2005/8/layout/radial5"/>
    <dgm:cxn modelId="{E419A9AC-900B-48BD-B45E-8FC787150F85}" type="presOf" srcId="{A088007F-FAB4-446D-AE42-C124EB975415}" destId="{4B24EA35-7DF3-4798-BE0E-F3215239F2E4}" srcOrd="0" destOrd="0" presId="urn:microsoft.com/office/officeart/2005/8/layout/radial5"/>
    <dgm:cxn modelId="{F2B962B2-331C-4BE6-8D9F-16F5C7D77B15}" type="presOf" srcId="{A2601C0A-E666-4B10-9695-6C57F97B0DAA}" destId="{A3C1F8FA-A398-4C9E-A1FF-9B20E0C80977}" srcOrd="0" destOrd="0" presId="urn:microsoft.com/office/officeart/2005/8/layout/radial5"/>
    <dgm:cxn modelId="{37C951BB-0DE5-4058-B056-E16AC78E94C6}" type="presOf" srcId="{ED054D67-9AF9-48BF-9167-95E2795DD1F1}" destId="{69BB9BF4-43AB-4433-9043-A05A33587956}" srcOrd="1" destOrd="0" presId="urn:microsoft.com/office/officeart/2005/8/layout/radial5"/>
    <dgm:cxn modelId="{3EC591CA-8E8F-40B3-A4B2-C6DDF7677D36}" type="presOf" srcId="{C8DA4636-2CD1-40CF-9351-8BB4823BFD6A}" destId="{97AF7235-202C-47C4-A674-904F72ADF788}" srcOrd="0" destOrd="0" presId="urn:microsoft.com/office/officeart/2005/8/layout/radial5"/>
    <dgm:cxn modelId="{AAABCED3-F1E3-478E-A698-F0BEC7C6E703}" type="presOf" srcId="{ED054D67-9AF9-48BF-9167-95E2795DD1F1}" destId="{6169CDB4-C1ED-404B-BE4A-4BDE83C4F841}" srcOrd="0" destOrd="0" presId="urn:microsoft.com/office/officeart/2005/8/layout/radial5"/>
    <dgm:cxn modelId="{B67B0103-109C-4C8F-9C8A-3D8661BE74C1}" type="presParOf" srcId="{4B24EA35-7DF3-4798-BE0E-F3215239F2E4}" destId="{78849FA2-10B4-44B0-B6BF-38128A2FEBA1}" srcOrd="0" destOrd="0" presId="urn:microsoft.com/office/officeart/2005/8/layout/radial5"/>
    <dgm:cxn modelId="{6D1A5167-61B5-4B8A-BB6E-4213E8EE00F3}" type="presParOf" srcId="{4B24EA35-7DF3-4798-BE0E-F3215239F2E4}" destId="{A3C1F8FA-A398-4C9E-A1FF-9B20E0C80977}" srcOrd="1" destOrd="0" presId="urn:microsoft.com/office/officeart/2005/8/layout/radial5"/>
    <dgm:cxn modelId="{746E592F-2B0D-436D-8514-4CB1870ED1F2}" type="presParOf" srcId="{A3C1F8FA-A398-4C9E-A1FF-9B20E0C80977}" destId="{09BAF702-1A44-45D2-81D3-7EAE7FB77DCC}" srcOrd="0" destOrd="0" presId="urn:microsoft.com/office/officeart/2005/8/layout/radial5"/>
    <dgm:cxn modelId="{58014D2A-BE9C-439E-85F0-27DB6A82E19F}" type="presParOf" srcId="{4B24EA35-7DF3-4798-BE0E-F3215239F2E4}" destId="{0E9FCF8A-4685-47E1-81B2-4E21FDC779A9}" srcOrd="2" destOrd="0" presId="urn:microsoft.com/office/officeart/2005/8/layout/radial5"/>
    <dgm:cxn modelId="{63632634-A030-40E0-9C81-E0A6CC49FB8F}" type="presParOf" srcId="{4B24EA35-7DF3-4798-BE0E-F3215239F2E4}" destId="{8298BC67-14A7-44BF-8520-D58E0BB3BAA0}" srcOrd="3" destOrd="0" presId="urn:microsoft.com/office/officeart/2005/8/layout/radial5"/>
    <dgm:cxn modelId="{6A0E6A5D-35BB-42CF-B224-ACECF7EA50C5}" type="presParOf" srcId="{8298BC67-14A7-44BF-8520-D58E0BB3BAA0}" destId="{442FE346-D332-4CAE-80A1-205F41B5D5B7}" srcOrd="0" destOrd="0" presId="urn:microsoft.com/office/officeart/2005/8/layout/radial5"/>
    <dgm:cxn modelId="{BD1EC138-6408-421A-AE96-B16A8F09E024}" type="presParOf" srcId="{4B24EA35-7DF3-4798-BE0E-F3215239F2E4}" destId="{97AF7235-202C-47C4-A674-904F72ADF788}" srcOrd="4" destOrd="0" presId="urn:microsoft.com/office/officeart/2005/8/layout/radial5"/>
    <dgm:cxn modelId="{2C83010B-2596-4C8B-BFBF-360FA3AD5388}" type="presParOf" srcId="{4B24EA35-7DF3-4798-BE0E-F3215239F2E4}" destId="{6169CDB4-C1ED-404B-BE4A-4BDE83C4F841}" srcOrd="5" destOrd="0" presId="urn:microsoft.com/office/officeart/2005/8/layout/radial5"/>
    <dgm:cxn modelId="{63C18C26-0DF6-4124-9EF9-8253732121A6}" type="presParOf" srcId="{6169CDB4-C1ED-404B-BE4A-4BDE83C4F841}" destId="{69BB9BF4-43AB-4433-9043-A05A33587956}" srcOrd="0" destOrd="0" presId="urn:microsoft.com/office/officeart/2005/8/layout/radial5"/>
    <dgm:cxn modelId="{CAF02777-165C-4045-A24D-6CD0E0938174}" type="presParOf" srcId="{4B24EA35-7DF3-4798-BE0E-F3215239F2E4}" destId="{D20D1A59-7158-4085-A37A-7AD881CF133D}" srcOrd="6" destOrd="0" presId="urn:microsoft.com/office/officeart/2005/8/layout/radial5"/>
    <dgm:cxn modelId="{E066E73D-D898-4310-B247-96142683D5C4}" type="presParOf" srcId="{4B24EA35-7DF3-4798-BE0E-F3215239F2E4}" destId="{AF8312A1-529C-47EE-B42C-81493CA87D50}" srcOrd="7" destOrd="0" presId="urn:microsoft.com/office/officeart/2005/8/layout/radial5"/>
    <dgm:cxn modelId="{BD366169-F94A-422A-BC5E-FB03B875ED7D}" type="presParOf" srcId="{AF8312A1-529C-47EE-B42C-81493CA87D50}" destId="{322F22D1-0EAE-4724-BAAE-C360B8863400}" srcOrd="0" destOrd="0" presId="urn:microsoft.com/office/officeart/2005/8/layout/radial5"/>
    <dgm:cxn modelId="{DFA36604-F58D-4009-8EB9-1850EAC20BB3}" type="presParOf" srcId="{4B24EA35-7DF3-4798-BE0E-F3215239F2E4}" destId="{E80B680F-0A7E-41C4-9946-DA43D47A7A3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88007F-FAB4-446D-AE42-C124EB97541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6B3CAE5-BFA9-4F2A-8A2F-1A08F035618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Investimentos</a:t>
          </a:r>
        </a:p>
      </dgm:t>
    </dgm:pt>
    <dgm:pt modelId="{9716F12F-1407-4F67-AFDA-86028CE1508A}" type="parTrans" cxnId="{CE5EEC8E-4935-43D4-B55F-B4C8040BD31B}">
      <dgm:prSet/>
      <dgm:spPr/>
      <dgm:t>
        <a:bodyPr/>
        <a:lstStyle/>
        <a:p>
          <a:endParaRPr lang="pt-BR"/>
        </a:p>
      </dgm:t>
    </dgm:pt>
    <dgm:pt modelId="{E0A65DF2-739B-4D85-9882-B72C64055DAC}" type="sibTrans" cxnId="{CE5EEC8E-4935-43D4-B55F-B4C8040BD31B}">
      <dgm:prSet/>
      <dgm:spPr/>
      <dgm:t>
        <a:bodyPr/>
        <a:lstStyle/>
        <a:p>
          <a:endParaRPr lang="pt-BR"/>
        </a:p>
      </dgm:t>
    </dgm:pt>
    <dgm:pt modelId="{6929EDB6-3C39-4123-A7B0-9B0754994C11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Estruturação do processo decisório que busque o retorno esperado e minimize os riscos</a:t>
          </a:r>
        </a:p>
      </dgm:t>
    </dgm:pt>
    <dgm:pt modelId="{A2601C0A-E666-4B10-9695-6C57F97B0DAA}" type="parTrans" cxnId="{65B5A852-730A-4684-96D3-2E8C5F9CCE6F}">
      <dgm:prSet/>
      <dgm:spPr/>
      <dgm:t>
        <a:bodyPr/>
        <a:lstStyle/>
        <a:p>
          <a:endParaRPr lang="pt-BR"/>
        </a:p>
      </dgm:t>
    </dgm:pt>
    <dgm:pt modelId="{B7875283-1B09-4043-B7CE-F0850B88E944}" type="sibTrans" cxnId="{65B5A852-730A-4684-96D3-2E8C5F9CCE6F}">
      <dgm:prSet/>
      <dgm:spPr/>
      <dgm:t>
        <a:bodyPr/>
        <a:lstStyle/>
        <a:p>
          <a:endParaRPr lang="pt-BR"/>
        </a:p>
      </dgm:t>
    </dgm:pt>
    <dgm:pt modelId="{C8DA4636-2CD1-40CF-9351-8BB4823BFD6A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Observância dos princípios </a:t>
          </a:r>
          <a:r>
            <a:rPr lang="pt-B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 segurança, rentabilidade, solvência, liquidez, motivação, adequação e transparência</a:t>
          </a:r>
        </a:p>
      </dgm:t>
    </dgm:pt>
    <dgm:pt modelId="{248396CA-FD36-4651-BC87-FC8B8AA37AF1}" type="parTrans" cxnId="{F6E90494-418B-43BA-A793-324B9725B34C}">
      <dgm:prSet/>
      <dgm:spPr/>
      <dgm:t>
        <a:bodyPr/>
        <a:lstStyle/>
        <a:p>
          <a:endParaRPr lang="pt-BR"/>
        </a:p>
      </dgm:t>
    </dgm:pt>
    <dgm:pt modelId="{CC1E258E-E73F-49B0-B7A6-8A9C2CC31632}" type="sibTrans" cxnId="{F6E90494-418B-43BA-A793-324B9725B34C}">
      <dgm:prSet/>
      <dgm:spPr/>
      <dgm:t>
        <a:bodyPr/>
        <a:lstStyle/>
        <a:p>
          <a:endParaRPr lang="pt-BR"/>
        </a:p>
      </dgm:t>
    </dgm:pt>
    <dgm:pt modelId="{308DDA44-D9DE-461D-87DC-145167CCCA96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Cumprimento da Resolução CMN e regulamentações</a:t>
          </a:r>
        </a:p>
      </dgm:t>
    </dgm:pt>
    <dgm:pt modelId="{ED054D67-9AF9-48BF-9167-95E2795DD1F1}" type="parTrans" cxnId="{177E966E-4226-4097-B460-839F964BAB5A}">
      <dgm:prSet/>
      <dgm:spPr/>
      <dgm:t>
        <a:bodyPr/>
        <a:lstStyle/>
        <a:p>
          <a:endParaRPr lang="pt-BR"/>
        </a:p>
      </dgm:t>
    </dgm:pt>
    <dgm:pt modelId="{CFA55782-3D4D-48FB-9878-3A3DE3A33B13}" type="sibTrans" cxnId="{177E966E-4226-4097-B460-839F964BAB5A}">
      <dgm:prSet/>
      <dgm:spPr/>
      <dgm:t>
        <a:bodyPr/>
        <a:lstStyle/>
        <a:p>
          <a:endParaRPr lang="pt-BR"/>
        </a:p>
      </dgm:t>
    </dgm:pt>
    <dgm:pt modelId="{1F19B6BB-3EF4-4B03-96C5-67641AE06399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Política de Investimentos </a:t>
          </a:r>
          <a:r>
            <a:rPr lang="pt-BR" sz="1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(credenciamento, análise prévia, experiência profissional e conhecimento técnico)</a:t>
          </a:r>
        </a:p>
      </dgm:t>
    </dgm:pt>
    <dgm:pt modelId="{FFA9DFBB-D72C-409B-AF11-91DD5DF77085}" type="parTrans" cxnId="{CBD30850-C918-4E6C-B3A2-F692F839B889}">
      <dgm:prSet/>
      <dgm:spPr/>
      <dgm:t>
        <a:bodyPr/>
        <a:lstStyle/>
        <a:p>
          <a:endParaRPr lang="pt-BR"/>
        </a:p>
      </dgm:t>
    </dgm:pt>
    <dgm:pt modelId="{FEADC9D9-C1EC-461F-9597-E5625CD5BE55}" type="sibTrans" cxnId="{CBD30850-C918-4E6C-B3A2-F692F839B889}">
      <dgm:prSet/>
      <dgm:spPr/>
      <dgm:t>
        <a:bodyPr/>
        <a:lstStyle/>
        <a:p>
          <a:endParaRPr lang="pt-BR"/>
        </a:p>
      </dgm:t>
    </dgm:pt>
    <dgm:pt modelId="{4B24EA35-7DF3-4798-BE0E-F3215239F2E4}" type="pres">
      <dgm:prSet presAssocID="{A088007F-FAB4-446D-AE42-C124EB9754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849FA2-10B4-44B0-B6BF-38128A2FEBA1}" type="pres">
      <dgm:prSet presAssocID="{76B3CAE5-BFA9-4F2A-8A2F-1A08F0356183}" presName="centerShape" presStyleLbl="node0" presStyleIdx="0" presStyleCnt="1" custScaleX="228711" custScaleY="108654" custLinFactNeighborY="6714"/>
      <dgm:spPr/>
    </dgm:pt>
    <dgm:pt modelId="{A3C1F8FA-A398-4C9E-A1FF-9B20E0C80977}" type="pres">
      <dgm:prSet presAssocID="{A2601C0A-E666-4B10-9695-6C57F97B0DAA}" presName="parTrans" presStyleLbl="sibTrans2D1" presStyleIdx="0" presStyleCnt="4"/>
      <dgm:spPr/>
    </dgm:pt>
    <dgm:pt modelId="{09BAF702-1A44-45D2-81D3-7EAE7FB77DCC}" type="pres">
      <dgm:prSet presAssocID="{A2601C0A-E666-4B10-9695-6C57F97B0DAA}" presName="connectorText" presStyleLbl="sibTrans2D1" presStyleIdx="0" presStyleCnt="4"/>
      <dgm:spPr/>
    </dgm:pt>
    <dgm:pt modelId="{0E9FCF8A-4685-47E1-81B2-4E21FDC779A9}" type="pres">
      <dgm:prSet presAssocID="{6929EDB6-3C39-4123-A7B0-9B0754994C11}" presName="node" presStyleLbl="node1" presStyleIdx="0" presStyleCnt="4" custScaleX="185973" custScaleY="141827" custRadScaleRad="85749" custRadScaleInc="-6538">
        <dgm:presLayoutVars>
          <dgm:bulletEnabled val="1"/>
        </dgm:presLayoutVars>
      </dgm:prSet>
      <dgm:spPr/>
    </dgm:pt>
    <dgm:pt modelId="{8298BC67-14A7-44BF-8520-D58E0BB3BAA0}" type="pres">
      <dgm:prSet presAssocID="{248396CA-FD36-4651-BC87-FC8B8AA37AF1}" presName="parTrans" presStyleLbl="sibTrans2D1" presStyleIdx="1" presStyleCnt="4"/>
      <dgm:spPr/>
    </dgm:pt>
    <dgm:pt modelId="{442FE346-D332-4CAE-80A1-205F41B5D5B7}" type="pres">
      <dgm:prSet presAssocID="{248396CA-FD36-4651-BC87-FC8B8AA37AF1}" presName="connectorText" presStyleLbl="sibTrans2D1" presStyleIdx="1" presStyleCnt="4"/>
      <dgm:spPr/>
    </dgm:pt>
    <dgm:pt modelId="{97AF7235-202C-47C4-A674-904F72ADF788}" type="pres">
      <dgm:prSet presAssocID="{C8DA4636-2CD1-40CF-9351-8BB4823BFD6A}" presName="node" presStyleLbl="node1" presStyleIdx="1" presStyleCnt="4" custScaleX="158360" custScaleY="167348" custRadScaleRad="198975" custRadScaleInc="13055">
        <dgm:presLayoutVars>
          <dgm:bulletEnabled val="1"/>
        </dgm:presLayoutVars>
      </dgm:prSet>
      <dgm:spPr/>
    </dgm:pt>
    <dgm:pt modelId="{6169CDB4-C1ED-404B-BE4A-4BDE83C4F841}" type="pres">
      <dgm:prSet presAssocID="{ED054D67-9AF9-48BF-9167-95E2795DD1F1}" presName="parTrans" presStyleLbl="sibTrans2D1" presStyleIdx="2" presStyleCnt="4"/>
      <dgm:spPr/>
    </dgm:pt>
    <dgm:pt modelId="{69BB9BF4-43AB-4433-9043-A05A33587956}" type="pres">
      <dgm:prSet presAssocID="{ED054D67-9AF9-48BF-9167-95E2795DD1F1}" presName="connectorText" presStyleLbl="sibTrans2D1" presStyleIdx="2" presStyleCnt="4"/>
      <dgm:spPr/>
    </dgm:pt>
    <dgm:pt modelId="{D20D1A59-7158-4085-A37A-7AD881CF133D}" type="pres">
      <dgm:prSet presAssocID="{308DDA44-D9DE-461D-87DC-145167CCCA96}" presName="node" presStyleLbl="node1" presStyleIdx="2" presStyleCnt="4" custScaleX="179536" custScaleY="98016" custRadScaleRad="93320" custRadScaleInc="-3531">
        <dgm:presLayoutVars>
          <dgm:bulletEnabled val="1"/>
        </dgm:presLayoutVars>
      </dgm:prSet>
      <dgm:spPr/>
    </dgm:pt>
    <dgm:pt modelId="{AF8312A1-529C-47EE-B42C-81493CA87D50}" type="pres">
      <dgm:prSet presAssocID="{FFA9DFBB-D72C-409B-AF11-91DD5DF77085}" presName="parTrans" presStyleLbl="sibTrans2D1" presStyleIdx="3" presStyleCnt="4"/>
      <dgm:spPr/>
    </dgm:pt>
    <dgm:pt modelId="{322F22D1-0EAE-4724-BAAE-C360B8863400}" type="pres">
      <dgm:prSet presAssocID="{FFA9DFBB-D72C-409B-AF11-91DD5DF77085}" presName="connectorText" presStyleLbl="sibTrans2D1" presStyleIdx="3" presStyleCnt="4"/>
      <dgm:spPr/>
    </dgm:pt>
    <dgm:pt modelId="{E80B680F-0A7E-41C4-9946-DA43D47A7A33}" type="pres">
      <dgm:prSet presAssocID="{1F19B6BB-3EF4-4B03-96C5-67641AE06399}" presName="node" presStyleLbl="node1" presStyleIdx="3" presStyleCnt="4" custScaleX="165476" custScaleY="127329" custRadScaleRad="206842" custRadScaleInc="-12017">
        <dgm:presLayoutVars>
          <dgm:bulletEnabled val="1"/>
        </dgm:presLayoutVars>
      </dgm:prSet>
      <dgm:spPr/>
    </dgm:pt>
  </dgm:ptLst>
  <dgm:cxnLst>
    <dgm:cxn modelId="{E8373E0A-C9E3-4734-98FD-63D1B4917C04}" type="presOf" srcId="{FFA9DFBB-D72C-409B-AF11-91DD5DF77085}" destId="{AF8312A1-529C-47EE-B42C-81493CA87D50}" srcOrd="0" destOrd="0" presId="urn:microsoft.com/office/officeart/2005/8/layout/radial5"/>
    <dgm:cxn modelId="{E3238F0E-A65B-4AE0-B6D9-51287CD2DF57}" type="presOf" srcId="{1F19B6BB-3EF4-4B03-96C5-67641AE06399}" destId="{E80B680F-0A7E-41C4-9946-DA43D47A7A33}" srcOrd="0" destOrd="0" presId="urn:microsoft.com/office/officeart/2005/8/layout/radial5"/>
    <dgm:cxn modelId="{9391A62F-6641-447B-A96A-FABF7431FF00}" type="presOf" srcId="{248396CA-FD36-4651-BC87-FC8B8AA37AF1}" destId="{8298BC67-14A7-44BF-8520-D58E0BB3BAA0}" srcOrd="0" destOrd="0" presId="urn:microsoft.com/office/officeart/2005/8/layout/radial5"/>
    <dgm:cxn modelId="{E64D9140-04E8-43F9-8946-5F022772E659}" type="presOf" srcId="{248396CA-FD36-4651-BC87-FC8B8AA37AF1}" destId="{442FE346-D332-4CAE-80A1-205F41B5D5B7}" srcOrd="1" destOrd="0" presId="urn:microsoft.com/office/officeart/2005/8/layout/radial5"/>
    <dgm:cxn modelId="{177E966E-4226-4097-B460-839F964BAB5A}" srcId="{76B3CAE5-BFA9-4F2A-8A2F-1A08F0356183}" destId="{308DDA44-D9DE-461D-87DC-145167CCCA96}" srcOrd="2" destOrd="0" parTransId="{ED054D67-9AF9-48BF-9167-95E2795DD1F1}" sibTransId="{CFA55782-3D4D-48FB-9878-3A3DE3A33B13}"/>
    <dgm:cxn modelId="{CBD30850-C918-4E6C-B3A2-F692F839B889}" srcId="{76B3CAE5-BFA9-4F2A-8A2F-1A08F0356183}" destId="{1F19B6BB-3EF4-4B03-96C5-67641AE06399}" srcOrd="3" destOrd="0" parTransId="{FFA9DFBB-D72C-409B-AF11-91DD5DF77085}" sibTransId="{FEADC9D9-C1EC-461F-9597-E5625CD5BE55}"/>
    <dgm:cxn modelId="{65B5A852-730A-4684-96D3-2E8C5F9CCE6F}" srcId="{76B3CAE5-BFA9-4F2A-8A2F-1A08F0356183}" destId="{6929EDB6-3C39-4123-A7B0-9B0754994C11}" srcOrd="0" destOrd="0" parTransId="{A2601C0A-E666-4B10-9695-6C57F97B0DAA}" sibTransId="{B7875283-1B09-4043-B7CE-F0850B88E944}"/>
    <dgm:cxn modelId="{AA86BE54-2DC9-4FA5-8D60-B098372DF980}" type="presOf" srcId="{FFA9DFBB-D72C-409B-AF11-91DD5DF77085}" destId="{322F22D1-0EAE-4724-BAAE-C360B8863400}" srcOrd="1" destOrd="0" presId="urn:microsoft.com/office/officeart/2005/8/layout/radial5"/>
    <dgm:cxn modelId="{D3C78C58-BAEF-43CD-9E87-3F30DEBC812D}" type="presOf" srcId="{308DDA44-D9DE-461D-87DC-145167CCCA96}" destId="{D20D1A59-7158-4085-A37A-7AD881CF133D}" srcOrd="0" destOrd="0" presId="urn:microsoft.com/office/officeart/2005/8/layout/radial5"/>
    <dgm:cxn modelId="{71C34E7A-257D-4601-BC5B-23EF9DFC4DFB}" type="presOf" srcId="{6929EDB6-3C39-4123-A7B0-9B0754994C11}" destId="{0E9FCF8A-4685-47E1-81B2-4E21FDC779A9}" srcOrd="0" destOrd="0" presId="urn:microsoft.com/office/officeart/2005/8/layout/radial5"/>
    <dgm:cxn modelId="{CE5EEC8E-4935-43D4-B55F-B4C8040BD31B}" srcId="{A088007F-FAB4-446D-AE42-C124EB975415}" destId="{76B3CAE5-BFA9-4F2A-8A2F-1A08F0356183}" srcOrd="0" destOrd="0" parTransId="{9716F12F-1407-4F67-AFDA-86028CE1508A}" sibTransId="{E0A65DF2-739B-4D85-9882-B72C64055DAC}"/>
    <dgm:cxn modelId="{F6E90494-418B-43BA-A793-324B9725B34C}" srcId="{76B3CAE5-BFA9-4F2A-8A2F-1A08F0356183}" destId="{C8DA4636-2CD1-40CF-9351-8BB4823BFD6A}" srcOrd="1" destOrd="0" parTransId="{248396CA-FD36-4651-BC87-FC8B8AA37AF1}" sibTransId="{CC1E258E-E73F-49B0-B7A6-8A9C2CC31632}"/>
    <dgm:cxn modelId="{806034A2-296D-415C-96D1-D16A2853F84A}" type="presOf" srcId="{A2601C0A-E666-4B10-9695-6C57F97B0DAA}" destId="{09BAF702-1A44-45D2-81D3-7EAE7FB77DCC}" srcOrd="1" destOrd="0" presId="urn:microsoft.com/office/officeart/2005/8/layout/radial5"/>
    <dgm:cxn modelId="{EBBA6DA7-A95F-440E-A8C9-BC6B22DE4EC2}" type="presOf" srcId="{76B3CAE5-BFA9-4F2A-8A2F-1A08F0356183}" destId="{78849FA2-10B4-44B0-B6BF-38128A2FEBA1}" srcOrd="0" destOrd="0" presId="urn:microsoft.com/office/officeart/2005/8/layout/radial5"/>
    <dgm:cxn modelId="{E419A9AC-900B-48BD-B45E-8FC787150F85}" type="presOf" srcId="{A088007F-FAB4-446D-AE42-C124EB975415}" destId="{4B24EA35-7DF3-4798-BE0E-F3215239F2E4}" srcOrd="0" destOrd="0" presId="urn:microsoft.com/office/officeart/2005/8/layout/radial5"/>
    <dgm:cxn modelId="{F2B962B2-331C-4BE6-8D9F-16F5C7D77B15}" type="presOf" srcId="{A2601C0A-E666-4B10-9695-6C57F97B0DAA}" destId="{A3C1F8FA-A398-4C9E-A1FF-9B20E0C80977}" srcOrd="0" destOrd="0" presId="urn:microsoft.com/office/officeart/2005/8/layout/radial5"/>
    <dgm:cxn modelId="{37C951BB-0DE5-4058-B056-E16AC78E94C6}" type="presOf" srcId="{ED054D67-9AF9-48BF-9167-95E2795DD1F1}" destId="{69BB9BF4-43AB-4433-9043-A05A33587956}" srcOrd="1" destOrd="0" presId="urn:microsoft.com/office/officeart/2005/8/layout/radial5"/>
    <dgm:cxn modelId="{3EC591CA-8E8F-40B3-A4B2-C6DDF7677D36}" type="presOf" srcId="{C8DA4636-2CD1-40CF-9351-8BB4823BFD6A}" destId="{97AF7235-202C-47C4-A674-904F72ADF788}" srcOrd="0" destOrd="0" presId="urn:microsoft.com/office/officeart/2005/8/layout/radial5"/>
    <dgm:cxn modelId="{AAABCED3-F1E3-478E-A698-F0BEC7C6E703}" type="presOf" srcId="{ED054D67-9AF9-48BF-9167-95E2795DD1F1}" destId="{6169CDB4-C1ED-404B-BE4A-4BDE83C4F841}" srcOrd="0" destOrd="0" presId="urn:microsoft.com/office/officeart/2005/8/layout/radial5"/>
    <dgm:cxn modelId="{B67B0103-109C-4C8F-9C8A-3D8661BE74C1}" type="presParOf" srcId="{4B24EA35-7DF3-4798-BE0E-F3215239F2E4}" destId="{78849FA2-10B4-44B0-B6BF-38128A2FEBA1}" srcOrd="0" destOrd="0" presId="urn:microsoft.com/office/officeart/2005/8/layout/radial5"/>
    <dgm:cxn modelId="{6D1A5167-61B5-4B8A-BB6E-4213E8EE00F3}" type="presParOf" srcId="{4B24EA35-7DF3-4798-BE0E-F3215239F2E4}" destId="{A3C1F8FA-A398-4C9E-A1FF-9B20E0C80977}" srcOrd="1" destOrd="0" presId="urn:microsoft.com/office/officeart/2005/8/layout/radial5"/>
    <dgm:cxn modelId="{746E592F-2B0D-436D-8514-4CB1870ED1F2}" type="presParOf" srcId="{A3C1F8FA-A398-4C9E-A1FF-9B20E0C80977}" destId="{09BAF702-1A44-45D2-81D3-7EAE7FB77DCC}" srcOrd="0" destOrd="0" presId="urn:microsoft.com/office/officeart/2005/8/layout/radial5"/>
    <dgm:cxn modelId="{58014D2A-BE9C-439E-85F0-27DB6A82E19F}" type="presParOf" srcId="{4B24EA35-7DF3-4798-BE0E-F3215239F2E4}" destId="{0E9FCF8A-4685-47E1-81B2-4E21FDC779A9}" srcOrd="2" destOrd="0" presId="urn:microsoft.com/office/officeart/2005/8/layout/radial5"/>
    <dgm:cxn modelId="{63632634-A030-40E0-9C81-E0A6CC49FB8F}" type="presParOf" srcId="{4B24EA35-7DF3-4798-BE0E-F3215239F2E4}" destId="{8298BC67-14A7-44BF-8520-D58E0BB3BAA0}" srcOrd="3" destOrd="0" presId="urn:microsoft.com/office/officeart/2005/8/layout/radial5"/>
    <dgm:cxn modelId="{6A0E6A5D-35BB-42CF-B224-ACECF7EA50C5}" type="presParOf" srcId="{8298BC67-14A7-44BF-8520-D58E0BB3BAA0}" destId="{442FE346-D332-4CAE-80A1-205F41B5D5B7}" srcOrd="0" destOrd="0" presId="urn:microsoft.com/office/officeart/2005/8/layout/radial5"/>
    <dgm:cxn modelId="{BD1EC138-6408-421A-AE96-B16A8F09E024}" type="presParOf" srcId="{4B24EA35-7DF3-4798-BE0E-F3215239F2E4}" destId="{97AF7235-202C-47C4-A674-904F72ADF788}" srcOrd="4" destOrd="0" presId="urn:microsoft.com/office/officeart/2005/8/layout/radial5"/>
    <dgm:cxn modelId="{2C83010B-2596-4C8B-BFBF-360FA3AD5388}" type="presParOf" srcId="{4B24EA35-7DF3-4798-BE0E-F3215239F2E4}" destId="{6169CDB4-C1ED-404B-BE4A-4BDE83C4F841}" srcOrd="5" destOrd="0" presId="urn:microsoft.com/office/officeart/2005/8/layout/radial5"/>
    <dgm:cxn modelId="{63C18C26-0DF6-4124-9EF9-8253732121A6}" type="presParOf" srcId="{6169CDB4-C1ED-404B-BE4A-4BDE83C4F841}" destId="{69BB9BF4-43AB-4433-9043-A05A33587956}" srcOrd="0" destOrd="0" presId="urn:microsoft.com/office/officeart/2005/8/layout/radial5"/>
    <dgm:cxn modelId="{CAF02777-165C-4045-A24D-6CD0E0938174}" type="presParOf" srcId="{4B24EA35-7DF3-4798-BE0E-F3215239F2E4}" destId="{D20D1A59-7158-4085-A37A-7AD881CF133D}" srcOrd="6" destOrd="0" presId="urn:microsoft.com/office/officeart/2005/8/layout/radial5"/>
    <dgm:cxn modelId="{E066E73D-D898-4310-B247-96142683D5C4}" type="presParOf" srcId="{4B24EA35-7DF3-4798-BE0E-F3215239F2E4}" destId="{AF8312A1-529C-47EE-B42C-81493CA87D50}" srcOrd="7" destOrd="0" presId="urn:microsoft.com/office/officeart/2005/8/layout/radial5"/>
    <dgm:cxn modelId="{BD366169-F94A-422A-BC5E-FB03B875ED7D}" type="presParOf" srcId="{AF8312A1-529C-47EE-B42C-81493CA87D50}" destId="{322F22D1-0EAE-4724-BAAE-C360B8863400}" srcOrd="0" destOrd="0" presId="urn:microsoft.com/office/officeart/2005/8/layout/radial5"/>
    <dgm:cxn modelId="{DFA36604-F58D-4009-8EB9-1850EAC20BB3}" type="presParOf" srcId="{4B24EA35-7DF3-4798-BE0E-F3215239F2E4}" destId="{E80B680F-0A7E-41C4-9946-DA43D47A7A3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49C03-B314-455B-8C49-0EAE50FC199D}">
      <dsp:nvSpPr>
        <dsp:cNvPr id="0" name=""/>
        <dsp:cNvSpPr/>
      </dsp:nvSpPr>
      <dsp:spPr>
        <a:xfrm>
          <a:off x="4608503" y="1966878"/>
          <a:ext cx="2927747" cy="2327352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Algumas ações da SRPC para melhoria da profissionalização da gestão dos RPPS</a:t>
          </a:r>
        </a:p>
      </dsp:txBody>
      <dsp:txXfrm>
        <a:off x="5037262" y="2307711"/>
        <a:ext cx="2070229" cy="1645686"/>
      </dsp:txXfrm>
    </dsp:sp>
    <dsp:sp modelId="{3072488E-E77A-4DF5-BFAC-5D14C91C9D84}">
      <dsp:nvSpPr>
        <dsp:cNvPr id="0" name=""/>
        <dsp:cNvSpPr/>
      </dsp:nvSpPr>
      <dsp:spPr>
        <a:xfrm>
          <a:off x="5045213" y="-72577"/>
          <a:ext cx="2238797" cy="2002282"/>
        </a:xfrm>
        <a:prstGeom prst="ellipse">
          <a:avLst/>
        </a:prstGeom>
        <a:solidFill>
          <a:srgbClr val="0000CC">
            <a:alpha val="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CRP – Decreto nº 3.788/2001</a:t>
          </a:r>
        </a:p>
      </dsp:txBody>
      <dsp:txXfrm>
        <a:off x="5373077" y="220650"/>
        <a:ext cx="1583069" cy="1415828"/>
      </dsp:txXfrm>
    </dsp:sp>
    <dsp:sp modelId="{7F8D25D6-BF13-4148-8ED0-E1F9144F26E9}">
      <dsp:nvSpPr>
        <dsp:cNvPr id="0" name=""/>
        <dsp:cNvSpPr/>
      </dsp:nvSpPr>
      <dsp:spPr>
        <a:xfrm>
          <a:off x="7402209" y="591979"/>
          <a:ext cx="1843739" cy="1973575"/>
        </a:xfrm>
        <a:prstGeom prst="ellipse">
          <a:avLst/>
        </a:prstGeom>
        <a:solidFill>
          <a:srgbClr val="0000CC">
            <a:alpha val="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ISP-RPPS – Portaria MF nº 01/2017</a:t>
          </a:r>
        </a:p>
      </dsp:txBody>
      <dsp:txXfrm>
        <a:off x="7672218" y="881002"/>
        <a:ext cx="1303721" cy="1395529"/>
      </dsp:txXfrm>
    </dsp:sp>
    <dsp:sp modelId="{59415B40-23CD-4B22-B10E-3C0C3EDA3D11}">
      <dsp:nvSpPr>
        <dsp:cNvPr id="0" name=""/>
        <dsp:cNvSpPr/>
      </dsp:nvSpPr>
      <dsp:spPr>
        <a:xfrm>
          <a:off x="7920896" y="2428387"/>
          <a:ext cx="2354197" cy="2247241"/>
        </a:xfrm>
        <a:prstGeom prst="ellipse">
          <a:avLst/>
        </a:prstGeom>
        <a:solidFill>
          <a:srgbClr val="0000CC">
            <a:alpha val="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Arial" panose="020B0604020202020204" pitchFamily="34" charset="0"/>
              <a:cs typeface="Arial" panose="020B0604020202020204" pitchFamily="34" charset="0"/>
            </a:rPr>
            <a:t>Certificação Institucional do Pró-Gestão RPPS – Portaria MPS nº 185/2015</a:t>
          </a:r>
        </a:p>
      </dsp:txBody>
      <dsp:txXfrm>
        <a:off x="8265660" y="2757488"/>
        <a:ext cx="1664669" cy="1589039"/>
      </dsp:txXfrm>
    </dsp:sp>
    <dsp:sp modelId="{830AC8DC-0C07-4B7B-A381-AC7232869953}">
      <dsp:nvSpPr>
        <dsp:cNvPr id="0" name=""/>
        <dsp:cNvSpPr/>
      </dsp:nvSpPr>
      <dsp:spPr>
        <a:xfrm>
          <a:off x="5898999" y="4084555"/>
          <a:ext cx="2597939" cy="2225836"/>
        </a:xfrm>
        <a:prstGeom prst="ellipse">
          <a:avLst/>
        </a:prstGeom>
        <a:solidFill>
          <a:srgbClr val="0000CC">
            <a:alpha val="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Arial" panose="020B0604020202020204" pitchFamily="34" charset="0"/>
              <a:cs typeface="Arial" panose="020B0604020202020204" pitchFamily="34" charset="0"/>
            </a:rPr>
            <a:t>Requisitos Mínimos para Dirigentes, Conselheiros Deliberativo e Fiscal e Comitê de Investimentos – Lei nº 13.846/2019.</a:t>
          </a:r>
        </a:p>
      </dsp:txBody>
      <dsp:txXfrm>
        <a:off x="6279458" y="4410521"/>
        <a:ext cx="1837021" cy="1573904"/>
      </dsp:txXfrm>
    </dsp:sp>
    <dsp:sp modelId="{79DA301F-684C-4FA4-8069-1BC0F458DAA1}">
      <dsp:nvSpPr>
        <dsp:cNvPr id="0" name=""/>
        <dsp:cNvSpPr/>
      </dsp:nvSpPr>
      <dsp:spPr>
        <a:xfrm>
          <a:off x="3293998" y="4370020"/>
          <a:ext cx="2538645" cy="1874788"/>
        </a:xfrm>
        <a:prstGeom prst="ellipse">
          <a:avLst/>
        </a:prstGeom>
        <a:solidFill>
          <a:srgbClr val="0000CC">
            <a:alpha val="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Arial" panose="020B0604020202020204" pitchFamily="34" charset="0"/>
              <a:cs typeface="Arial" panose="020B0604020202020204" pitchFamily="34" charset="0"/>
            </a:rPr>
            <a:t>Aperfeiçoamento da legislação – Portaria MTP nº 1.467/2022, Resolução CMN nº 4.963/2021, Decreto nº  10.188/2019.</a:t>
          </a:r>
        </a:p>
      </dsp:txBody>
      <dsp:txXfrm>
        <a:off x="3665774" y="4644576"/>
        <a:ext cx="1795093" cy="1325676"/>
      </dsp:txXfrm>
    </dsp:sp>
    <dsp:sp modelId="{E42A1F2F-C4A0-49AB-A5AE-A7CF1FB9584D}">
      <dsp:nvSpPr>
        <dsp:cNvPr id="0" name=""/>
        <dsp:cNvSpPr/>
      </dsp:nvSpPr>
      <dsp:spPr>
        <a:xfrm>
          <a:off x="1986995" y="2201830"/>
          <a:ext cx="2405471" cy="2242780"/>
        </a:xfrm>
        <a:prstGeom prst="ellipse">
          <a:avLst/>
        </a:prstGeom>
        <a:solidFill>
          <a:srgbClr val="0000CC">
            <a:alpha val="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Arial" panose="020B0604020202020204" pitchFamily="34" charset="0"/>
              <a:cs typeface="Arial" panose="020B0604020202020204" pitchFamily="34" charset="0"/>
            </a:rPr>
            <a:t>Modelos de legislação e Apoio técnico para aprovação da reforma do plano de benefícios – EC 103, de 2019. </a:t>
          </a:r>
        </a:p>
      </dsp:txBody>
      <dsp:txXfrm>
        <a:off x="2339268" y="2530278"/>
        <a:ext cx="1700925" cy="1585884"/>
      </dsp:txXfrm>
    </dsp:sp>
    <dsp:sp modelId="{A6C0A99C-D030-43C2-9C84-534CAEFB36AD}">
      <dsp:nvSpPr>
        <dsp:cNvPr id="0" name=""/>
        <dsp:cNvSpPr/>
      </dsp:nvSpPr>
      <dsp:spPr>
        <a:xfrm>
          <a:off x="3254674" y="484174"/>
          <a:ext cx="1857899" cy="1824103"/>
        </a:xfrm>
        <a:prstGeom prst="ellipse">
          <a:avLst/>
        </a:prstGeom>
        <a:solidFill>
          <a:srgbClr val="0000CC">
            <a:alpha val="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Minuta LRP (auto de infração).</a:t>
          </a:r>
        </a:p>
      </dsp:txBody>
      <dsp:txXfrm>
        <a:off x="3526757" y="751308"/>
        <a:ext cx="1313733" cy="12898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49FA2-10B4-44B0-B6BF-38128A2FEBA1}">
      <dsp:nvSpPr>
        <dsp:cNvPr id="0" name=""/>
        <dsp:cNvSpPr/>
      </dsp:nvSpPr>
      <dsp:spPr>
        <a:xfrm>
          <a:off x="4248489" y="2016237"/>
          <a:ext cx="2535177" cy="159569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Benefícios</a:t>
          </a:r>
        </a:p>
      </dsp:txBody>
      <dsp:txXfrm>
        <a:off x="4619757" y="2249921"/>
        <a:ext cx="1792641" cy="1128323"/>
      </dsp:txXfrm>
    </dsp:sp>
    <dsp:sp modelId="{A3C1F8FA-A398-4C9E-A1FF-9B20E0C80977}">
      <dsp:nvSpPr>
        <dsp:cNvPr id="0" name=""/>
        <dsp:cNvSpPr/>
      </dsp:nvSpPr>
      <dsp:spPr>
        <a:xfrm rot="16043352">
          <a:off x="5434415" y="1721297"/>
          <a:ext cx="83623" cy="437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 rot="10800000">
        <a:off x="5447530" y="1821357"/>
        <a:ext cx="58536" cy="262589"/>
      </dsp:txXfrm>
    </dsp:sp>
    <dsp:sp modelId="{0E9FCF8A-4685-47E1-81B2-4E21FDC779A9}">
      <dsp:nvSpPr>
        <dsp:cNvPr id="0" name=""/>
        <dsp:cNvSpPr/>
      </dsp:nvSpPr>
      <dsp:spPr>
        <a:xfrm>
          <a:off x="4103326" y="33795"/>
          <a:ext cx="2655193" cy="1825603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Processo estruturado de concessão de benefícios </a:t>
          </a:r>
          <a:r>
            <a:rPr lang="pt-BR" sz="1400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pt-BR" sz="1400" i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manualização</a:t>
          </a:r>
          <a:r>
            <a:rPr lang="pt-BR" sz="1400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dos procedimentos)</a:t>
          </a:r>
        </a:p>
      </dsp:txBody>
      <dsp:txXfrm>
        <a:off x="4492170" y="301148"/>
        <a:ext cx="1877505" cy="1290897"/>
      </dsp:txXfrm>
    </dsp:sp>
    <dsp:sp modelId="{8298BC67-14A7-44BF-8520-D58E0BB3BAA0}">
      <dsp:nvSpPr>
        <dsp:cNvPr id="0" name=""/>
        <dsp:cNvSpPr/>
      </dsp:nvSpPr>
      <dsp:spPr>
        <a:xfrm rot="20332233">
          <a:off x="6951807" y="1846122"/>
          <a:ext cx="1005471" cy="437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6956221" y="1957316"/>
        <a:ext cx="874176" cy="262589"/>
      </dsp:txXfrm>
    </dsp:sp>
    <dsp:sp modelId="{97AF7235-202C-47C4-A674-904F72ADF788}">
      <dsp:nvSpPr>
        <dsp:cNvPr id="0" name=""/>
        <dsp:cNvSpPr/>
      </dsp:nvSpPr>
      <dsp:spPr>
        <a:xfrm>
          <a:off x="8208906" y="144023"/>
          <a:ext cx="2855830" cy="2155127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Política de pessoal fundamentada em estudo atuarial para demonstrar o seu impacto no EFA do RPPS</a:t>
          </a:r>
        </a:p>
      </dsp:txBody>
      <dsp:txXfrm>
        <a:off x="8627133" y="459634"/>
        <a:ext cx="2019376" cy="1523905"/>
      </dsp:txXfrm>
    </dsp:sp>
    <dsp:sp modelId="{6169CDB4-C1ED-404B-BE4A-4BDE83C4F841}">
      <dsp:nvSpPr>
        <dsp:cNvPr id="0" name=""/>
        <dsp:cNvSpPr/>
      </dsp:nvSpPr>
      <dsp:spPr>
        <a:xfrm rot="746172">
          <a:off x="7094352" y="3050314"/>
          <a:ext cx="970438" cy="437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7095892" y="3123707"/>
        <a:ext cx="839143" cy="262589"/>
      </dsp:txXfrm>
    </dsp:sp>
    <dsp:sp modelId="{D20D1A59-7158-4085-A37A-7AD881CF133D}">
      <dsp:nvSpPr>
        <dsp:cNvPr id="0" name=""/>
        <dsp:cNvSpPr/>
      </dsp:nvSpPr>
      <dsp:spPr>
        <a:xfrm>
          <a:off x="8462315" y="2736301"/>
          <a:ext cx="2338889" cy="1970800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Instituição de Unidade Gestora Única</a:t>
          </a:r>
        </a:p>
      </dsp:txBody>
      <dsp:txXfrm>
        <a:off x="8804837" y="3024918"/>
        <a:ext cx="1653845" cy="1393566"/>
      </dsp:txXfrm>
    </dsp:sp>
    <dsp:sp modelId="{AF8312A1-529C-47EE-B42C-81493CA87D50}">
      <dsp:nvSpPr>
        <dsp:cNvPr id="0" name=""/>
        <dsp:cNvSpPr/>
      </dsp:nvSpPr>
      <dsp:spPr>
        <a:xfrm rot="5326225">
          <a:off x="5512558" y="3432347"/>
          <a:ext cx="42973" cy="437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5518866" y="3513432"/>
        <a:ext cx="30081" cy="262589"/>
      </dsp:txXfrm>
    </dsp:sp>
    <dsp:sp modelId="{E80B680F-0A7E-41C4-9946-DA43D47A7A33}">
      <dsp:nvSpPr>
        <dsp:cNvPr id="0" name=""/>
        <dsp:cNvSpPr/>
      </dsp:nvSpPr>
      <dsp:spPr>
        <a:xfrm>
          <a:off x="4613714" y="3692851"/>
          <a:ext cx="1869831" cy="127569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Reforma das regras de benefícios</a:t>
          </a:r>
        </a:p>
      </dsp:txBody>
      <dsp:txXfrm>
        <a:off x="4887544" y="3879672"/>
        <a:ext cx="1322171" cy="902054"/>
      </dsp:txXfrm>
    </dsp:sp>
    <dsp:sp modelId="{C2F92A83-5CBB-4A2F-BC8B-4681343C2DC4}">
      <dsp:nvSpPr>
        <dsp:cNvPr id="0" name=""/>
        <dsp:cNvSpPr/>
      </dsp:nvSpPr>
      <dsp:spPr>
        <a:xfrm rot="10182236">
          <a:off x="2674854" y="3006101"/>
          <a:ext cx="1159233" cy="437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 rot="10800000">
        <a:off x="2805092" y="3081898"/>
        <a:ext cx="1027938" cy="262589"/>
      </dsp:txXfrm>
    </dsp:sp>
    <dsp:sp modelId="{CF0CA048-6381-40BD-A43B-5C3AF85778C9}">
      <dsp:nvSpPr>
        <dsp:cNvPr id="0" name=""/>
        <dsp:cNvSpPr/>
      </dsp:nvSpPr>
      <dsp:spPr>
        <a:xfrm>
          <a:off x="732545" y="2909778"/>
          <a:ext cx="1427702" cy="1287204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Instituição do RPC</a:t>
          </a:r>
        </a:p>
      </dsp:txBody>
      <dsp:txXfrm>
        <a:off x="941627" y="3098285"/>
        <a:ext cx="1009538" cy="910190"/>
      </dsp:txXfrm>
    </dsp:sp>
    <dsp:sp modelId="{184D5DD7-F69E-4337-88B1-3706869AA170}">
      <dsp:nvSpPr>
        <dsp:cNvPr id="0" name=""/>
        <dsp:cNvSpPr/>
      </dsp:nvSpPr>
      <dsp:spPr>
        <a:xfrm rot="12146241">
          <a:off x="2922173" y="1759492"/>
          <a:ext cx="1139858" cy="437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 rot="10800000">
        <a:off x="3048498" y="1872078"/>
        <a:ext cx="1008563" cy="262589"/>
      </dsp:txXfrm>
    </dsp:sp>
    <dsp:sp modelId="{D80FE43D-59A1-4548-9F39-33403A40ADAE}">
      <dsp:nvSpPr>
        <dsp:cNvPr id="0" name=""/>
        <dsp:cNvSpPr/>
      </dsp:nvSpPr>
      <dsp:spPr>
        <a:xfrm>
          <a:off x="666678" y="375389"/>
          <a:ext cx="1892357" cy="165385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Gestão da Folha de Pagamento</a:t>
          </a:r>
        </a:p>
      </dsp:txBody>
      <dsp:txXfrm>
        <a:off x="943807" y="617590"/>
        <a:ext cx="1338099" cy="11694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49FA2-10B4-44B0-B6BF-38128A2FEBA1}">
      <dsp:nvSpPr>
        <dsp:cNvPr id="0" name=""/>
        <dsp:cNvSpPr/>
      </dsp:nvSpPr>
      <dsp:spPr>
        <a:xfrm>
          <a:off x="4362030" y="684091"/>
          <a:ext cx="2782343" cy="210716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Compensação Previdenciária</a:t>
          </a:r>
        </a:p>
      </dsp:txBody>
      <dsp:txXfrm>
        <a:off x="4769495" y="992678"/>
        <a:ext cx="1967413" cy="1489990"/>
      </dsp:txXfrm>
    </dsp:sp>
    <dsp:sp modelId="{A3C1F8FA-A398-4C9E-A1FF-9B20E0C80977}">
      <dsp:nvSpPr>
        <dsp:cNvPr id="0" name=""/>
        <dsp:cNvSpPr/>
      </dsp:nvSpPr>
      <dsp:spPr>
        <a:xfrm rot="10744031">
          <a:off x="3511259" y="1512402"/>
          <a:ext cx="601490" cy="513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/>
        </a:p>
      </dsp:txBody>
      <dsp:txXfrm rot="10800000">
        <a:off x="3665375" y="1613898"/>
        <a:ext cx="447364" cy="308252"/>
      </dsp:txXfrm>
    </dsp:sp>
    <dsp:sp modelId="{0E9FCF8A-4685-47E1-81B2-4E21FDC779A9}">
      <dsp:nvSpPr>
        <dsp:cNvPr id="0" name=""/>
        <dsp:cNvSpPr/>
      </dsp:nvSpPr>
      <dsp:spPr>
        <a:xfrm>
          <a:off x="360039" y="615932"/>
          <a:ext cx="2867853" cy="2372412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Operacionalização da compensação previdenciária</a:t>
          </a:r>
        </a:p>
      </dsp:txBody>
      <dsp:txXfrm>
        <a:off x="780026" y="963364"/>
        <a:ext cx="2027879" cy="1677548"/>
      </dsp:txXfrm>
    </dsp:sp>
    <dsp:sp modelId="{8298BC67-14A7-44BF-8520-D58E0BB3BAA0}">
      <dsp:nvSpPr>
        <dsp:cNvPr id="0" name=""/>
        <dsp:cNvSpPr/>
      </dsp:nvSpPr>
      <dsp:spPr>
        <a:xfrm rot="6180">
          <a:off x="7461524" y="1484553"/>
          <a:ext cx="764055" cy="513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/>
        </a:p>
      </dsp:txBody>
      <dsp:txXfrm>
        <a:off x="7461524" y="1587165"/>
        <a:ext cx="609929" cy="308252"/>
      </dsp:txXfrm>
    </dsp:sp>
    <dsp:sp modelId="{97AF7235-202C-47C4-A674-904F72ADF788}">
      <dsp:nvSpPr>
        <dsp:cNvPr id="0" name=""/>
        <dsp:cNvSpPr/>
      </dsp:nvSpPr>
      <dsp:spPr>
        <a:xfrm>
          <a:off x="8585978" y="789688"/>
          <a:ext cx="2503253" cy="1910653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Celebração do termo de adesão com SRPC/MPS</a:t>
          </a:r>
        </a:p>
      </dsp:txBody>
      <dsp:txXfrm>
        <a:off x="8952571" y="1069497"/>
        <a:ext cx="1770067" cy="1351035"/>
      </dsp:txXfrm>
    </dsp:sp>
    <dsp:sp modelId="{6169CDB4-C1ED-404B-BE4A-4BDE83C4F841}">
      <dsp:nvSpPr>
        <dsp:cNvPr id="0" name=""/>
        <dsp:cNvSpPr/>
      </dsp:nvSpPr>
      <dsp:spPr>
        <a:xfrm rot="5396947">
          <a:off x="5600214" y="2816545"/>
          <a:ext cx="308348" cy="513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/>
        </a:p>
      </dsp:txBody>
      <dsp:txXfrm>
        <a:off x="5646425" y="2873044"/>
        <a:ext cx="215844" cy="308252"/>
      </dsp:txXfrm>
    </dsp:sp>
    <dsp:sp modelId="{D20D1A59-7158-4085-A37A-7AD881CF133D}">
      <dsp:nvSpPr>
        <dsp:cNvPr id="0" name=""/>
        <dsp:cNvSpPr/>
      </dsp:nvSpPr>
      <dsp:spPr>
        <a:xfrm>
          <a:off x="4517541" y="3373045"/>
          <a:ext cx="2475405" cy="1328780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Contratação da DATAPREV para utilização do COMPREV</a:t>
          </a:r>
        </a:p>
      </dsp:txBody>
      <dsp:txXfrm>
        <a:off x="4880056" y="3567640"/>
        <a:ext cx="1750375" cy="9395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49FA2-10B4-44B0-B6BF-38128A2FEBA1}">
      <dsp:nvSpPr>
        <dsp:cNvPr id="0" name=""/>
        <dsp:cNvSpPr/>
      </dsp:nvSpPr>
      <dsp:spPr>
        <a:xfrm>
          <a:off x="4302608" y="2376263"/>
          <a:ext cx="3258229" cy="1648135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Profissionalização da Gestão </a:t>
          </a:r>
        </a:p>
      </dsp:txBody>
      <dsp:txXfrm>
        <a:off x="4779765" y="2617627"/>
        <a:ext cx="2303915" cy="1165407"/>
      </dsp:txXfrm>
    </dsp:sp>
    <dsp:sp modelId="{A3C1F8FA-A398-4C9E-A1FF-9B20E0C80977}">
      <dsp:nvSpPr>
        <dsp:cNvPr id="0" name=""/>
        <dsp:cNvSpPr/>
      </dsp:nvSpPr>
      <dsp:spPr>
        <a:xfrm rot="15979079">
          <a:off x="5771382" y="1956775"/>
          <a:ext cx="192099" cy="488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 rot="10800000">
        <a:off x="5802047" y="2083330"/>
        <a:ext cx="134469" cy="293398"/>
      </dsp:txXfrm>
    </dsp:sp>
    <dsp:sp modelId="{0E9FCF8A-4685-47E1-81B2-4E21FDC779A9}">
      <dsp:nvSpPr>
        <dsp:cNvPr id="0" name=""/>
        <dsp:cNvSpPr/>
      </dsp:nvSpPr>
      <dsp:spPr>
        <a:xfrm>
          <a:off x="4452535" y="-23570"/>
          <a:ext cx="2674712" cy="2039792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Transparência, prestação de contas, controle e participação dos segurados nos órgãos de gestão e governança</a:t>
          </a:r>
        </a:p>
      </dsp:txBody>
      <dsp:txXfrm>
        <a:off x="4844238" y="275151"/>
        <a:ext cx="1891306" cy="1442350"/>
      </dsp:txXfrm>
    </dsp:sp>
    <dsp:sp modelId="{8298BC67-14A7-44BF-8520-D58E0BB3BAA0}">
      <dsp:nvSpPr>
        <dsp:cNvPr id="0" name=""/>
        <dsp:cNvSpPr/>
      </dsp:nvSpPr>
      <dsp:spPr>
        <a:xfrm rot="21533665">
          <a:off x="7829206" y="2912945"/>
          <a:ext cx="649644" cy="488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>
        <a:off x="7829220" y="3012159"/>
        <a:ext cx="502945" cy="293398"/>
      </dsp:txXfrm>
    </dsp:sp>
    <dsp:sp modelId="{97AF7235-202C-47C4-A674-904F72ADF788}">
      <dsp:nvSpPr>
        <dsp:cNvPr id="0" name=""/>
        <dsp:cNvSpPr/>
      </dsp:nvSpPr>
      <dsp:spPr>
        <a:xfrm>
          <a:off x="8784979" y="1919869"/>
          <a:ext cx="2277574" cy="2406842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Certificação Institucional do Pró-Gestão RPPS </a:t>
          </a:r>
        </a:p>
      </dsp:txBody>
      <dsp:txXfrm>
        <a:off x="9118522" y="2272343"/>
        <a:ext cx="1610488" cy="1701894"/>
      </dsp:txXfrm>
    </dsp:sp>
    <dsp:sp modelId="{6169CDB4-C1ED-404B-BE4A-4BDE83C4F841}">
      <dsp:nvSpPr>
        <dsp:cNvPr id="0" name=""/>
        <dsp:cNvSpPr/>
      </dsp:nvSpPr>
      <dsp:spPr>
        <a:xfrm rot="5288642">
          <a:off x="5920747" y="3853048"/>
          <a:ext cx="80098" cy="488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>
        <a:off x="5932372" y="3938839"/>
        <a:ext cx="56069" cy="293398"/>
      </dsp:txXfrm>
    </dsp:sp>
    <dsp:sp modelId="{D20D1A59-7158-4085-A37A-7AD881CF133D}">
      <dsp:nvSpPr>
        <dsp:cNvPr id="0" name=""/>
        <dsp:cNvSpPr/>
      </dsp:nvSpPr>
      <dsp:spPr>
        <a:xfrm>
          <a:off x="4916425" y="4175220"/>
          <a:ext cx="2134758" cy="1264747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CRP Administrativo</a:t>
          </a:r>
        </a:p>
      </dsp:txBody>
      <dsp:txXfrm>
        <a:off x="5229053" y="4360438"/>
        <a:ext cx="1509502" cy="894311"/>
      </dsp:txXfrm>
    </dsp:sp>
    <dsp:sp modelId="{AF8312A1-529C-47EE-B42C-81493CA87D50}">
      <dsp:nvSpPr>
        <dsp:cNvPr id="0" name=""/>
        <dsp:cNvSpPr/>
      </dsp:nvSpPr>
      <dsp:spPr>
        <a:xfrm rot="10867893">
          <a:off x="3505940" y="2913487"/>
          <a:ext cx="563926" cy="488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 rot="10800000">
        <a:off x="3652625" y="3012735"/>
        <a:ext cx="417227" cy="293398"/>
      </dsp:txXfrm>
    </dsp:sp>
    <dsp:sp modelId="{E80B680F-0A7E-41C4-9946-DA43D47A7A33}">
      <dsp:nvSpPr>
        <dsp:cNvPr id="0" name=""/>
        <dsp:cNvSpPr/>
      </dsp:nvSpPr>
      <dsp:spPr>
        <a:xfrm>
          <a:off x="566490" y="1921046"/>
          <a:ext cx="2673877" cy="2399435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Certificação Profissional: capacitação e qualificação dos dirigentes e conselheiros.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958070" y="2272435"/>
        <a:ext cx="1890717" cy="16966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C251B-04EF-4ADD-8C16-BD1A00CF2C79}">
      <dsp:nvSpPr>
        <dsp:cNvPr id="0" name=""/>
        <dsp:cNvSpPr/>
      </dsp:nvSpPr>
      <dsp:spPr>
        <a:xfrm rot="5400000">
          <a:off x="-255593" y="260812"/>
          <a:ext cx="1703953" cy="1192767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 do RPPS</a:t>
          </a:r>
        </a:p>
      </dsp:txBody>
      <dsp:txXfrm rot="-5400000">
        <a:off x="1" y="601603"/>
        <a:ext cx="1192767" cy="511186"/>
      </dsp:txXfrm>
    </dsp:sp>
    <dsp:sp modelId="{B5D527FB-ADC6-4D53-9E86-D26B6A91ABA6}">
      <dsp:nvSpPr>
        <dsp:cNvPr id="0" name=""/>
        <dsp:cNvSpPr/>
      </dsp:nvSpPr>
      <dsp:spPr>
        <a:xfrm rot="5400000">
          <a:off x="5368755" y="-4170769"/>
          <a:ext cx="1107569" cy="94595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  <a:effectLst/>
            </a:rPr>
            <a:t>Prover os benefícios de Aposentadoria e Pensão aos segurados e beneficiários, com sustentabilidade, em observância ao art. 40, CF.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  <a:effectLst/>
            </a:rPr>
            <a:t>Manter o equilíbrio das contas públicas e execução das políticas públicas do ente federativo.</a:t>
          </a:r>
        </a:p>
      </dsp:txBody>
      <dsp:txXfrm rot="-5400000">
        <a:off x="1192767" y="59286"/>
        <a:ext cx="9405479" cy="999435"/>
      </dsp:txXfrm>
    </dsp:sp>
    <dsp:sp modelId="{065A9144-C921-4609-800A-264554EF4248}">
      <dsp:nvSpPr>
        <dsp:cNvPr id="0" name=""/>
        <dsp:cNvSpPr/>
      </dsp:nvSpPr>
      <dsp:spPr>
        <a:xfrm rot="5400000">
          <a:off x="-348202" y="1902890"/>
          <a:ext cx="1889173" cy="1192767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Desafios da Gestão dos RPPS</a:t>
          </a:r>
        </a:p>
      </dsp:txBody>
      <dsp:txXfrm rot="-5400000">
        <a:off x="2" y="2151071"/>
        <a:ext cx="1192767" cy="696406"/>
      </dsp:txXfrm>
    </dsp:sp>
    <dsp:sp modelId="{ACC8BBE5-5E01-430E-A9A0-32EE07AB10F0}">
      <dsp:nvSpPr>
        <dsp:cNvPr id="0" name=""/>
        <dsp:cNvSpPr/>
      </dsp:nvSpPr>
      <dsp:spPr>
        <a:xfrm rot="5400000">
          <a:off x="5965139" y="-3155038"/>
          <a:ext cx="1107569" cy="106523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i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Desequilíbrio financeiro e atuarial;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i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no âmbito do ente federativo, sujeito a ingerências que prejudicam a gestão;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i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Entes com limitada capacidade orçamentária, financeira e fiscal que prejudicam a solvência e liquidez do RPPS.</a:t>
          </a:r>
        </a:p>
      </dsp:txBody>
      <dsp:txXfrm rot="-5400000">
        <a:off x="1192768" y="1671400"/>
        <a:ext cx="10598246" cy="999435"/>
      </dsp:txXfrm>
    </dsp:sp>
    <dsp:sp modelId="{BC78ED3D-53B4-4270-BE3C-3D5070E3FCF5}">
      <dsp:nvSpPr>
        <dsp:cNvPr id="0" name=""/>
        <dsp:cNvSpPr/>
      </dsp:nvSpPr>
      <dsp:spPr>
        <a:xfrm rot="5400000">
          <a:off x="-431458" y="3915171"/>
          <a:ext cx="2055683" cy="1192767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Pró-Gestão RPPS</a:t>
          </a:r>
        </a:p>
      </dsp:txBody>
      <dsp:txXfrm rot="-5400000">
        <a:off x="1" y="4080097"/>
        <a:ext cx="1192767" cy="862916"/>
      </dsp:txXfrm>
    </dsp:sp>
    <dsp:sp modelId="{BF07B9A5-71CC-405B-A7CB-D08267232583}">
      <dsp:nvSpPr>
        <dsp:cNvPr id="0" name=""/>
        <dsp:cNvSpPr/>
      </dsp:nvSpPr>
      <dsp:spPr>
        <a:xfrm rot="5400000">
          <a:off x="5574660" y="-1036725"/>
          <a:ext cx="1888528" cy="106523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2639AC"/>
              </a:solidFill>
              <a:effectLst/>
            </a:rPr>
            <a:t>Instituído pela Portaria MPS nº 185/2015; Implementado em 2018, com a Portaria 3/2018.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2639AC"/>
              </a:solidFill>
              <a:effectLst/>
            </a:rPr>
            <a:t>Gestão compartilhada, com representação de técnicos da SRPC, ATRICON, RPPS e Associações de RPPS.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2639AC"/>
              </a:solidFill>
              <a:effectLst/>
            </a:rPr>
            <a:t>Aprimorar o controle dos ativos </a:t>
          </a:r>
          <a:r>
            <a:rPr lang="pt-BR" sz="1400" b="1" kern="1200" dirty="0">
              <a:solidFill>
                <a:srgbClr val="2639AC"/>
              </a:solidFill>
              <a:effectLst/>
            </a:rPr>
            <a:t>(definição do plano de custeio, arrecadação e aplicações dos recursos) </a:t>
          </a:r>
          <a:r>
            <a:rPr lang="pt-BR" sz="1800" b="1" kern="1200" dirty="0">
              <a:solidFill>
                <a:srgbClr val="2639AC"/>
              </a:solidFill>
              <a:effectLst/>
            </a:rPr>
            <a:t>e passivos previdenciários </a:t>
          </a:r>
          <a:r>
            <a:rPr lang="pt-BR" sz="1400" b="1" kern="1200" dirty="0">
              <a:solidFill>
                <a:srgbClr val="2639AC"/>
              </a:solidFill>
              <a:effectLst/>
            </a:rPr>
            <a:t>(gestão dos dados cadastrais, concessão, manutenção e pagamento dos benefícios)</a:t>
          </a:r>
          <a:r>
            <a:rPr lang="pt-BR" sz="1800" b="1" kern="1200" dirty="0">
              <a:solidFill>
                <a:srgbClr val="2639AC"/>
              </a:solidFill>
              <a:effectLst/>
            </a:rPr>
            <a:t> e fomentar a transparência e o fortalecimento do controle social.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2639AC"/>
              </a:solidFill>
              <a:effectLst/>
            </a:rPr>
            <a:t>Favorecer a sustentabilidade do RPPS, em observância aos princípios do equilíbrio financeiro e atuarial, da eficiência e economicidade na utilização dos recursos públicos.</a:t>
          </a:r>
        </a:p>
      </dsp:txBody>
      <dsp:txXfrm rot="-5400000">
        <a:off x="1192768" y="3437357"/>
        <a:ext cx="10560123" cy="17041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76AA2-41C4-436A-A5CA-6D5180E4EC7B}">
      <dsp:nvSpPr>
        <dsp:cNvPr id="0" name=""/>
        <dsp:cNvSpPr/>
      </dsp:nvSpPr>
      <dsp:spPr>
        <a:xfrm>
          <a:off x="6363633" y="4525771"/>
          <a:ext cx="5171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7174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609291" y="4558561"/>
        <a:ext cx="25858" cy="25858"/>
      </dsp:txXfrm>
    </dsp:sp>
    <dsp:sp modelId="{4623DE36-D942-4D94-9E9F-145F6B6E96EA}">
      <dsp:nvSpPr>
        <dsp:cNvPr id="0" name=""/>
        <dsp:cNvSpPr/>
      </dsp:nvSpPr>
      <dsp:spPr>
        <a:xfrm>
          <a:off x="3260589" y="2484276"/>
          <a:ext cx="517174" cy="2087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587" y="0"/>
              </a:lnTo>
              <a:lnTo>
                <a:pt x="258587" y="2087215"/>
              </a:lnTo>
              <a:lnTo>
                <a:pt x="517174" y="2087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3465417" y="3474125"/>
        <a:ext cx="107516" cy="107516"/>
      </dsp:txXfrm>
    </dsp:sp>
    <dsp:sp modelId="{C2813904-A1B9-4C39-B94A-D049BA46C9B4}">
      <dsp:nvSpPr>
        <dsp:cNvPr id="0" name=""/>
        <dsp:cNvSpPr/>
      </dsp:nvSpPr>
      <dsp:spPr>
        <a:xfrm>
          <a:off x="6363633" y="3540302"/>
          <a:ext cx="5171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7174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609291" y="3573093"/>
        <a:ext cx="25858" cy="25858"/>
      </dsp:txXfrm>
    </dsp:sp>
    <dsp:sp modelId="{179AB36B-EDF9-416D-9CCC-C465E2F527FB}">
      <dsp:nvSpPr>
        <dsp:cNvPr id="0" name=""/>
        <dsp:cNvSpPr/>
      </dsp:nvSpPr>
      <dsp:spPr>
        <a:xfrm>
          <a:off x="3260589" y="2484276"/>
          <a:ext cx="517174" cy="1101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587" y="0"/>
              </a:lnTo>
              <a:lnTo>
                <a:pt x="258587" y="1101746"/>
              </a:lnTo>
              <a:lnTo>
                <a:pt x="517174" y="1101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488748" y="3004721"/>
        <a:ext cx="60854" cy="60854"/>
      </dsp:txXfrm>
    </dsp:sp>
    <dsp:sp modelId="{504090EE-9CC6-4B47-866A-96196D80C7FB}">
      <dsp:nvSpPr>
        <dsp:cNvPr id="0" name=""/>
        <dsp:cNvSpPr/>
      </dsp:nvSpPr>
      <dsp:spPr>
        <a:xfrm>
          <a:off x="6363633" y="2438555"/>
          <a:ext cx="5171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7174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609291" y="2471346"/>
        <a:ext cx="25858" cy="25858"/>
      </dsp:txXfrm>
    </dsp:sp>
    <dsp:sp modelId="{384B33D3-1AE3-47BD-A307-F67E420D8CAA}">
      <dsp:nvSpPr>
        <dsp:cNvPr id="0" name=""/>
        <dsp:cNvSpPr/>
      </dsp:nvSpPr>
      <dsp:spPr>
        <a:xfrm>
          <a:off x="3260589" y="2438555"/>
          <a:ext cx="5171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717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506246" y="2471346"/>
        <a:ext cx="25858" cy="25858"/>
      </dsp:txXfrm>
    </dsp:sp>
    <dsp:sp modelId="{5EB80773-DEF8-4732-A62B-E3294D54FA51}">
      <dsp:nvSpPr>
        <dsp:cNvPr id="0" name=""/>
        <dsp:cNvSpPr/>
      </dsp:nvSpPr>
      <dsp:spPr>
        <a:xfrm>
          <a:off x="6363633" y="1336809"/>
          <a:ext cx="5171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7174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609291" y="1369600"/>
        <a:ext cx="25858" cy="25858"/>
      </dsp:txXfrm>
    </dsp:sp>
    <dsp:sp modelId="{A31A2D53-18FC-4D33-AF4F-B5FA1C1055C6}">
      <dsp:nvSpPr>
        <dsp:cNvPr id="0" name=""/>
        <dsp:cNvSpPr/>
      </dsp:nvSpPr>
      <dsp:spPr>
        <a:xfrm>
          <a:off x="3260589" y="1382529"/>
          <a:ext cx="517174" cy="1101746"/>
        </a:xfrm>
        <a:custGeom>
          <a:avLst/>
          <a:gdLst/>
          <a:ahLst/>
          <a:cxnLst/>
          <a:rect l="0" t="0" r="0" b="0"/>
          <a:pathLst>
            <a:path>
              <a:moveTo>
                <a:pt x="0" y="1101746"/>
              </a:moveTo>
              <a:lnTo>
                <a:pt x="258587" y="1101746"/>
              </a:lnTo>
              <a:lnTo>
                <a:pt x="258587" y="0"/>
              </a:lnTo>
              <a:lnTo>
                <a:pt x="51717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488748" y="1902975"/>
        <a:ext cx="60854" cy="60854"/>
      </dsp:txXfrm>
    </dsp:sp>
    <dsp:sp modelId="{2EF63EE6-E8A4-44DA-B3B7-48FE32722FC6}">
      <dsp:nvSpPr>
        <dsp:cNvPr id="0" name=""/>
        <dsp:cNvSpPr/>
      </dsp:nvSpPr>
      <dsp:spPr>
        <a:xfrm>
          <a:off x="6363633" y="351340"/>
          <a:ext cx="5171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7174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609291" y="384131"/>
        <a:ext cx="25858" cy="25858"/>
      </dsp:txXfrm>
    </dsp:sp>
    <dsp:sp modelId="{6E788D2A-A9D1-442C-AAA4-32A10D0DE7CA}">
      <dsp:nvSpPr>
        <dsp:cNvPr id="0" name=""/>
        <dsp:cNvSpPr/>
      </dsp:nvSpPr>
      <dsp:spPr>
        <a:xfrm>
          <a:off x="3260589" y="397060"/>
          <a:ext cx="517174" cy="2087215"/>
        </a:xfrm>
        <a:custGeom>
          <a:avLst/>
          <a:gdLst/>
          <a:ahLst/>
          <a:cxnLst/>
          <a:rect l="0" t="0" r="0" b="0"/>
          <a:pathLst>
            <a:path>
              <a:moveTo>
                <a:pt x="0" y="2087215"/>
              </a:moveTo>
              <a:lnTo>
                <a:pt x="258587" y="2087215"/>
              </a:lnTo>
              <a:lnTo>
                <a:pt x="258587" y="0"/>
              </a:lnTo>
              <a:lnTo>
                <a:pt x="51717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3465417" y="1386909"/>
        <a:ext cx="107516" cy="107516"/>
      </dsp:txXfrm>
    </dsp:sp>
    <dsp:sp modelId="{6005CD1B-1D45-42D4-9614-68F97D032446}">
      <dsp:nvSpPr>
        <dsp:cNvPr id="0" name=""/>
        <dsp:cNvSpPr/>
      </dsp:nvSpPr>
      <dsp:spPr>
        <a:xfrm rot="16200000">
          <a:off x="50803" y="1349161"/>
          <a:ext cx="4149342" cy="227022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Premissas do Pró-Gestão RPPS</a:t>
          </a:r>
        </a:p>
      </dsp:txBody>
      <dsp:txXfrm>
        <a:off x="50803" y="1349161"/>
        <a:ext cx="4149342" cy="2270228"/>
      </dsp:txXfrm>
    </dsp:sp>
    <dsp:sp modelId="{1F14DAA0-767B-4465-8467-6F30F80F082C}">
      <dsp:nvSpPr>
        <dsp:cNvPr id="0" name=""/>
        <dsp:cNvSpPr/>
      </dsp:nvSpPr>
      <dsp:spPr>
        <a:xfrm>
          <a:off x="3777763" y="2873"/>
          <a:ext cx="2585870" cy="788375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Adesão Voluntária</a:t>
          </a:r>
        </a:p>
      </dsp:txBody>
      <dsp:txXfrm>
        <a:off x="3777763" y="2873"/>
        <a:ext cx="2585870" cy="788375"/>
      </dsp:txXfrm>
    </dsp:sp>
    <dsp:sp modelId="{B49B619C-D0A4-46FA-A7AE-B772D230BF1D}">
      <dsp:nvSpPr>
        <dsp:cNvPr id="0" name=""/>
        <dsp:cNvSpPr/>
      </dsp:nvSpPr>
      <dsp:spPr>
        <a:xfrm>
          <a:off x="6880807" y="2873"/>
          <a:ext cx="3329437" cy="78837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Termo de Adesão, via CADPREV Web.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0807" y="2873"/>
        <a:ext cx="3329437" cy="788375"/>
      </dsp:txXfrm>
    </dsp:sp>
    <dsp:sp modelId="{763E8863-3A3C-4F14-8700-0C5A7D9D2834}">
      <dsp:nvSpPr>
        <dsp:cNvPr id="0" name=""/>
        <dsp:cNvSpPr/>
      </dsp:nvSpPr>
      <dsp:spPr>
        <a:xfrm>
          <a:off x="3777763" y="988342"/>
          <a:ext cx="2585870" cy="78837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Dimensões do Programa </a:t>
          </a:r>
          <a:r>
            <a:rPr lang="pt-BR" sz="18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(Pilares do Programa para melhoria da gestão)</a:t>
          </a:r>
        </a:p>
      </dsp:txBody>
      <dsp:txXfrm>
        <a:off x="3777763" y="988342"/>
        <a:ext cx="2585870" cy="788375"/>
      </dsp:txXfrm>
    </dsp:sp>
    <dsp:sp modelId="{D470B33E-FB7B-4AC5-881C-0FA7A7CF2720}">
      <dsp:nvSpPr>
        <dsp:cNvPr id="0" name=""/>
        <dsp:cNvSpPr/>
      </dsp:nvSpPr>
      <dsp:spPr>
        <a:xfrm>
          <a:off x="6880807" y="988342"/>
          <a:ext cx="3434087" cy="78837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Controles Internos, Governança Corporativa e Educação Previdenciária</a:t>
          </a:r>
        </a:p>
      </dsp:txBody>
      <dsp:txXfrm>
        <a:off x="6880807" y="988342"/>
        <a:ext cx="3434087" cy="788375"/>
      </dsp:txXfrm>
    </dsp:sp>
    <dsp:sp modelId="{D83368BB-03A2-4716-AC33-FD9B7932CA30}">
      <dsp:nvSpPr>
        <dsp:cNvPr id="0" name=""/>
        <dsp:cNvSpPr/>
      </dsp:nvSpPr>
      <dsp:spPr>
        <a:xfrm>
          <a:off x="3777763" y="2090088"/>
          <a:ext cx="2585870" cy="788375"/>
        </a:xfrm>
        <a:prstGeom prst="rect">
          <a:avLst/>
        </a:prstGeom>
        <a:solidFill>
          <a:srgbClr val="C4D7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Nível de Aderência (grau de complexidade do cumprimento das ações)</a:t>
          </a:r>
        </a:p>
      </dsp:txBody>
      <dsp:txXfrm>
        <a:off x="3777763" y="2090088"/>
        <a:ext cx="2585870" cy="788375"/>
      </dsp:txXfrm>
    </dsp:sp>
    <dsp:sp modelId="{98724A50-BAC7-42AC-8179-B03EBCC6A3C7}">
      <dsp:nvSpPr>
        <dsp:cNvPr id="0" name=""/>
        <dsp:cNvSpPr/>
      </dsp:nvSpPr>
      <dsp:spPr>
        <a:xfrm>
          <a:off x="6880807" y="1973810"/>
          <a:ext cx="3434087" cy="102093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e  II – mais simples (mais adequado para a maioria dos RPPS de pequeno e médio porte);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III e IV – mais complexos (exige maior estrutura organizacional, nº de servidores e maior custo de manutenção).</a:t>
          </a:r>
        </a:p>
      </dsp:txBody>
      <dsp:txXfrm>
        <a:off x="6880807" y="1973810"/>
        <a:ext cx="3434087" cy="1020930"/>
      </dsp:txXfrm>
    </dsp:sp>
    <dsp:sp modelId="{87C2EAA6-C5EA-4C92-AE51-E4CA3EFB50FB}">
      <dsp:nvSpPr>
        <dsp:cNvPr id="0" name=""/>
        <dsp:cNvSpPr/>
      </dsp:nvSpPr>
      <dsp:spPr>
        <a:xfrm>
          <a:off x="3777763" y="3191834"/>
          <a:ext cx="2585870" cy="78837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Temporalidade</a:t>
          </a:r>
        </a:p>
      </dsp:txBody>
      <dsp:txXfrm>
        <a:off x="3777763" y="3191834"/>
        <a:ext cx="2585870" cy="788375"/>
      </dsp:txXfrm>
    </dsp:sp>
    <dsp:sp modelId="{A7EE2A5C-716B-42F2-AE2C-6DADC4ED43A9}">
      <dsp:nvSpPr>
        <dsp:cNvPr id="0" name=""/>
        <dsp:cNvSpPr/>
      </dsp:nvSpPr>
      <dsp:spPr>
        <a:xfrm>
          <a:off x="6880807" y="3191834"/>
          <a:ext cx="3402617" cy="78837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400" b="1" i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Certificado com validade de 3 anos;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400" b="1" i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Monitoramento permanentes do cumprimento das ações;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400" b="1" i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Renovação ao final do período.</a:t>
          </a:r>
        </a:p>
      </dsp:txBody>
      <dsp:txXfrm>
        <a:off x="6880807" y="3191834"/>
        <a:ext cx="3402617" cy="788375"/>
      </dsp:txXfrm>
    </dsp:sp>
    <dsp:sp modelId="{4A22F69A-EF2F-4C92-8184-1ED18FB64DD3}">
      <dsp:nvSpPr>
        <dsp:cNvPr id="0" name=""/>
        <dsp:cNvSpPr/>
      </dsp:nvSpPr>
      <dsp:spPr>
        <a:xfrm>
          <a:off x="3777763" y="4177303"/>
          <a:ext cx="2585870" cy="788375"/>
        </a:xfrm>
        <a:prstGeom prst="rect">
          <a:avLst/>
        </a:prstGeom>
        <a:solidFill>
          <a:srgbClr val="A7FB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Não exigência do CRP</a:t>
          </a:r>
        </a:p>
      </dsp:txBody>
      <dsp:txXfrm>
        <a:off x="3777763" y="4177303"/>
        <a:ext cx="2585870" cy="788375"/>
      </dsp:txXfrm>
    </dsp:sp>
    <dsp:sp modelId="{E11C90C4-CEAC-432F-B593-B51665EB4A1A}">
      <dsp:nvSpPr>
        <dsp:cNvPr id="0" name=""/>
        <dsp:cNvSpPr/>
      </dsp:nvSpPr>
      <dsp:spPr>
        <a:xfrm>
          <a:off x="6880807" y="4177303"/>
          <a:ext cx="3266497" cy="788375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Cumprimento das ações do programa vai auxiliar no cumprimento das normas e obtenção do CRP e novos avanços além das exigências de regulação  e supervisão.</a:t>
          </a:r>
        </a:p>
      </dsp:txBody>
      <dsp:txXfrm>
        <a:off x="6880807" y="4177303"/>
        <a:ext cx="3266497" cy="78837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913EB-DF01-4338-BF61-074BEBBB726E}">
      <dsp:nvSpPr>
        <dsp:cNvPr id="0" name=""/>
        <dsp:cNvSpPr/>
      </dsp:nvSpPr>
      <dsp:spPr>
        <a:xfrm>
          <a:off x="0" y="28542"/>
          <a:ext cx="11377263" cy="932683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Controle Intern</a:t>
          </a:r>
          <a:r>
            <a:rPr lang="pt-BR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o: identificar, avaliar, controlar e monitorar os riscos mais relevantes do RPPS (6 ações).</a:t>
          </a:r>
        </a:p>
      </dsp:txBody>
      <dsp:txXfrm>
        <a:off x="45530" y="74072"/>
        <a:ext cx="11286203" cy="841623"/>
      </dsp:txXfrm>
    </dsp:sp>
    <dsp:sp modelId="{6A2C4FCB-03EE-4BA3-837E-2C661ECE09BC}">
      <dsp:nvSpPr>
        <dsp:cNvPr id="0" name=""/>
        <dsp:cNvSpPr/>
      </dsp:nvSpPr>
      <dsp:spPr>
        <a:xfrm>
          <a:off x="0" y="961225"/>
          <a:ext cx="11377263" cy="80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228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Mapeamento das atividades das áreas de atuação; </a:t>
          </a:r>
          <a:r>
            <a:rPr lang="pt-BR" sz="18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Manualização</a:t>
          </a:r>
          <a:r>
            <a:rPr lang="pt-BR" sz="1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das atividades das áreas de atuação; Certificação dos Dirigentes e Conselheiros; Estrutura de Controle Interno; Política de Segurança da Informação; Gestão da base de dados.</a:t>
          </a:r>
        </a:p>
      </dsp:txBody>
      <dsp:txXfrm>
        <a:off x="0" y="961225"/>
        <a:ext cx="11377263" cy="802642"/>
      </dsp:txXfrm>
    </dsp:sp>
    <dsp:sp modelId="{F57823F1-96E3-415A-9730-3D8EA2F754D1}">
      <dsp:nvSpPr>
        <dsp:cNvPr id="0" name=""/>
        <dsp:cNvSpPr/>
      </dsp:nvSpPr>
      <dsp:spPr>
        <a:xfrm>
          <a:off x="0" y="1763868"/>
          <a:ext cx="11377263" cy="87984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Governança Corporativa</a:t>
          </a:r>
          <a:r>
            <a:rPr lang="pt-BR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adoção de boas práticas de gestão, por meio da transparência, equidade, prestação de contas e responsabilidade corporativa (16 ações). </a:t>
          </a:r>
        </a:p>
      </dsp:txBody>
      <dsp:txXfrm>
        <a:off x="42950" y="1806818"/>
        <a:ext cx="11291363" cy="793940"/>
      </dsp:txXfrm>
    </dsp:sp>
    <dsp:sp modelId="{9296B6D8-3C2E-4B89-B50E-B25F59EFC591}">
      <dsp:nvSpPr>
        <dsp:cNvPr id="0" name=""/>
        <dsp:cNvSpPr/>
      </dsp:nvSpPr>
      <dsp:spPr>
        <a:xfrm>
          <a:off x="0" y="2643708"/>
          <a:ext cx="11377263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228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Relatório de Governança Corporativa; Planejamento; Relatório de Gestão Atuarial; Código de Ética; Políticas Previdenciárias de Saúde e Segurança do Servidor e Revisão de Aposentadoria por Incapacidade; Política de Investimentos; Transparência; Definição de Limites de Alçada; Segregação das Atividades; Ouvidoria; Diretoria Executiva; Conselho Fiscal; Conselho Deliberativo; Mandato, Representação e Recondução; Gestão de Pessoas.</a:t>
          </a:r>
        </a:p>
      </dsp:txBody>
      <dsp:txXfrm>
        <a:off x="0" y="2643708"/>
        <a:ext cx="11377263" cy="1070190"/>
      </dsp:txXfrm>
    </dsp:sp>
    <dsp:sp modelId="{7C358E69-5814-43F8-868B-0A5C1E3A857A}">
      <dsp:nvSpPr>
        <dsp:cNvPr id="0" name=""/>
        <dsp:cNvSpPr/>
      </dsp:nvSpPr>
      <dsp:spPr>
        <a:xfrm>
          <a:off x="0" y="3772521"/>
          <a:ext cx="11377263" cy="87984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Educação Previdenciária</a:t>
          </a:r>
          <a:r>
            <a:rPr lang="pt-BR" sz="22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ações de qualificação dos servidores e divulgação dos resultados da gestão (2 ações)</a:t>
          </a:r>
        </a:p>
      </dsp:txBody>
      <dsp:txXfrm>
        <a:off x="42950" y="3815471"/>
        <a:ext cx="11291363" cy="793940"/>
      </dsp:txXfrm>
    </dsp:sp>
    <dsp:sp modelId="{23FC61E0-BF3A-4E6C-BB73-58AA1BBBEFBD}">
      <dsp:nvSpPr>
        <dsp:cNvPr id="0" name=""/>
        <dsp:cNvSpPr/>
      </dsp:nvSpPr>
      <dsp:spPr>
        <a:xfrm>
          <a:off x="0" y="4593738"/>
          <a:ext cx="11377263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22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Plano de Ação de Capacitação; Ações e Diálogo com os Segurados e a Sociedade.</a:t>
          </a: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593738"/>
        <a:ext cx="11377263" cy="7783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D0E3-CF33-471C-8710-A56F1CFEA608}">
      <dsp:nvSpPr>
        <dsp:cNvPr id="0" name=""/>
        <dsp:cNvSpPr/>
      </dsp:nvSpPr>
      <dsp:spPr>
        <a:xfrm rot="5400000">
          <a:off x="1953005" y="1400903"/>
          <a:ext cx="1006553" cy="11459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E829E-330B-4F40-BF63-AB8EDB5DCDF5}">
      <dsp:nvSpPr>
        <dsp:cNvPr id="0" name=""/>
        <dsp:cNvSpPr/>
      </dsp:nvSpPr>
      <dsp:spPr>
        <a:xfrm>
          <a:off x="5839" y="285117"/>
          <a:ext cx="5055425" cy="1186056"/>
        </a:xfrm>
        <a:prstGeom prst="roundRect">
          <a:avLst>
            <a:gd name="adj" fmla="val 1667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Definir o nível de aderência mais adequado ao RPPS</a:t>
          </a:r>
          <a:r>
            <a:rPr lang="pt-BR" sz="19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(porte, estrutura organizacional, recursos humanos, custos para implantação).</a:t>
          </a:r>
        </a:p>
      </dsp:txBody>
      <dsp:txXfrm>
        <a:off x="63748" y="343026"/>
        <a:ext cx="4939607" cy="1070238"/>
      </dsp:txXfrm>
    </dsp:sp>
    <dsp:sp modelId="{0847A9A4-888B-4CD9-AB01-9D5DCE6945D8}">
      <dsp:nvSpPr>
        <dsp:cNvPr id="0" name=""/>
        <dsp:cNvSpPr/>
      </dsp:nvSpPr>
      <dsp:spPr>
        <a:xfrm>
          <a:off x="5707385" y="398235"/>
          <a:ext cx="2907363" cy="95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Estudo das ações do Programa</a:t>
          </a:r>
          <a:r>
            <a:rPr lang="pt-BR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>
        <a:off x="5707385" y="398235"/>
        <a:ext cx="2907363" cy="958622"/>
      </dsp:txXfrm>
    </dsp:sp>
    <dsp:sp modelId="{D32DA81A-F594-4FED-938F-90E2C9E4FB92}">
      <dsp:nvSpPr>
        <dsp:cNvPr id="0" name=""/>
        <dsp:cNvSpPr/>
      </dsp:nvSpPr>
      <dsp:spPr>
        <a:xfrm rot="5400000">
          <a:off x="3226302" y="2733235"/>
          <a:ext cx="1006553" cy="11459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4E044-3B5E-4C38-B4B8-2ECEACF5A3EF}">
      <dsp:nvSpPr>
        <dsp:cNvPr id="0" name=""/>
        <dsp:cNvSpPr/>
      </dsp:nvSpPr>
      <dsp:spPr>
        <a:xfrm>
          <a:off x="3025927" y="1617450"/>
          <a:ext cx="3416423" cy="1186056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Diagnóstico da Gestão Existente.</a:t>
          </a:r>
        </a:p>
      </dsp:txBody>
      <dsp:txXfrm>
        <a:off x="3083836" y="1675359"/>
        <a:ext cx="3300605" cy="1070238"/>
      </dsp:txXfrm>
    </dsp:sp>
    <dsp:sp modelId="{3D928A8F-5C1C-4116-84E4-7880E40A3A02}">
      <dsp:nvSpPr>
        <dsp:cNvPr id="0" name=""/>
        <dsp:cNvSpPr/>
      </dsp:nvSpPr>
      <dsp:spPr>
        <a:xfrm>
          <a:off x="6812833" y="1730567"/>
          <a:ext cx="4492422" cy="95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16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Avaliação dos processos de trabalho, RH e materiais disponíveis;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Termo de Adesão.</a:t>
          </a:r>
        </a:p>
      </dsp:txBody>
      <dsp:txXfrm>
        <a:off x="6812833" y="1730567"/>
        <a:ext cx="4492422" cy="958622"/>
      </dsp:txXfrm>
    </dsp:sp>
    <dsp:sp modelId="{0C7F30CE-6765-4C7D-ACEC-E1C4891C8AC1}">
      <dsp:nvSpPr>
        <dsp:cNvPr id="0" name=""/>
        <dsp:cNvSpPr/>
      </dsp:nvSpPr>
      <dsp:spPr>
        <a:xfrm rot="5400000">
          <a:off x="6539806" y="4065567"/>
          <a:ext cx="1006553" cy="11459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41236-3520-4D3D-A88C-5F36E29B4E35}">
      <dsp:nvSpPr>
        <dsp:cNvPr id="0" name=""/>
        <dsp:cNvSpPr/>
      </dsp:nvSpPr>
      <dsp:spPr>
        <a:xfrm>
          <a:off x="4511595" y="2949782"/>
          <a:ext cx="3775001" cy="1186056"/>
        </a:xfrm>
        <a:prstGeom prst="roundRect">
          <a:avLst>
            <a:gd name="adj" fmla="val 166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Elaboração e implementação do Plano de Trabalho para implantação do Pró-Gestão, conforme nível pretendido.</a:t>
          </a:r>
        </a:p>
      </dsp:txBody>
      <dsp:txXfrm>
        <a:off x="4569504" y="3007691"/>
        <a:ext cx="3659183" cy="1070238"/>
      </dsp:txXfrm>
    </dsp:sp>
    <dsp:sp modelId="{581A2070-323A-44F5-BAA5-7AF75CFCC604}">
      <dsp:nvSpPr>
        <dsp:cNvPr id="0" name=""/>
        <dsp:cNvSpPr/>
      </dsp:nvSpPr>
      <dsp:spPr>
        <a:xfrm>
          <a:off x="8285943" y="3062900"/>
          <a:ext cx="3019312" cy="95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i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Adequação dos processos de trabalho aos requisitos das ações do Programa;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i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Etapas, prazos, responsáveis, cronograma de implantação.</a:t>
          </a:r>
        </a:p>
      </dsp:txBody>
      <dsp:txXfrm>
        <a:off x="8285943" y="3062900"/>
        <a:ext cx="3019312" cy="958622"/>
      </dsp:txXfrm>
    </dsp:sp>
    <dsp:sp modelId="{9A4624C5-69BC-42CE-B75B-D58FB3342A67}">
      <dsp:nvSpPr>
        <dsp:cNvPr id="0" name=""/>
        <dsp:cNvSpPr/>
      </dsp:nvSpPr>
      <dsp:spPr>
        <a:xfrm>
          <a:off x="7846359" y="4282115"/>
          <a:ext cx="3453057" cy="978697"/>
        </a:xfrm>
        <a:prstGeom prst="roundRect">
          <a:avLst>
            <a:gd name="adj" fmla="val 166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Seleção da Entidade Certificadora;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Auditoria de certificação</a:t>
          </a:r>
          <a:r>
            <a:rPr lang="pt-BR" sz="1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>
        <a:off x="7894144" y="4329900"/>
        <a:ext cx="3357487" cy="88312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F6C22-2E9B-4C3B-8D8E-919592F0E6FD}">
      <dsp:nvSpPr>
        <dsp:cNvPr id="0" name=""/>
        <dsp:cNvSpPr/>
      </dsp:nvSpPr>
      <dsp:spPr>
        <a:xfrm>
          <a:off x="1913966" y="2609389"/>
          <a:ext cx="708085" cy="1688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042" y="0"/>
              </a:lnTo>
              <a:lnTo>
                <a:pt x="354042" y="1688164"/>
              </a:lnTo>
              <a:lnTo>
                <a:pt x="708085" y="16881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2222242" y="3407705"/>
        <a:ext cx="91532" cy="91532"/>
      </dsp:txXfrm>
    </dsp:sp>
    <dsp:sp modelId="{D17AC3BA-8162-4155-B8FE-1805227E4B71}">
      <dsp:nvSpPr>
        <dsp:cNvPr id="0" name=""/>
        <dsp:cNvSpPr/>
      </dsp:nvSpPr>
      <dsp:spPr>
        <a:xfrm>
          <a:off x="1913966" y="2609389"/>
          <a:ext cx="705041" cy="598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2520" y="0"/>
              </a:lnTo>
              <a:lnTo>
                <a:pt x="352520" y="598568"/>
              </a:lnTo>
              <a:lnTo>
                <a:pt x="705041" y="5985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243365" y="2885552"/>
        <a:ext cx="46243" cy="46243"/>
      </dsp:txXfrm>
    </dsp:sp>
    <dsp:sp modelId="{33819A3A-93C9-4DF9-8414-1A4A0F9714A9}">
      <dsp:nvSpPr>
        <dsp:cNvPr id="0" name=""/>
        <dsp:cNvSpPr/>
      </dsp:nvSpPr>
      <dsp:spPr>
        <a:xfrm>
          <a:off x="1913966" y="2067888"/>
          <a:ext cx="586716" cy="541501"/>
        </a:xfrm>
        <a:custGeom>
          <a:avLst/>
          <a:gdLst/>
          <a:ahLst/>
          <a:cxnLst/>
          <a:rect l="0" t="0" r="0" b="0"/>
          <a:pathLst>
            <a:path>
              <a:moveTo>
                <a:pt x="0" y="541501"/>
              </a:moveTo>
              <a:lnTo>
                <a:pt x="293358" y="541501"/>
              </a:lnTo>
              <a:lnTo>
                <a:pt x="293358" y="0"/>
              </a:lnTo>
              <a:lnTo>
                <a:pt x="5867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187364" y="2318678"/>
        <a:ext cx="39920" cy="39920"/>
      </dsp:txXfrm>
    </dsp:sp>
    <dsp:sp modelId="{CB4B36B5-1B5E-4676-9BDB-0F5847DFD4C5}">
      <dsp:nvSpPr>
        <dsp:cNvPr id="0" name=""/>
        <dsp:cNvSpPr/>
      </dsp:nvSpPr>
      <dsp:spPr>
        <a:xfrm>
          <a:off x="1913966" y="934051"/>
          <a:ext cx="608224" cy="1675337"/>
        </a:xfrm>
        <a:custGeom>
          <a:avLst/>
          <a:gdLst/>
          <a:ahLst/>
          <a:cxnLst/>
          <a:rect l="0" t="0" r="0" b="0"/>
          <a:pathLst>
            <a:path>
              <a:moveTo>
                <a:pt x="0" y="1675337"/>
              </a:moveTo>
              <a:lnTo>
                <a:pt x="304112" y="1675337"/>
              </a:lnTo>
              <a:lnTo>
                <a:pt x="304112" y="0"/>
              </a:lnTo>
              <a:lnTo>
                <a:pt x="6082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2173520" y="1727162"/>
        <a:ext cx="89116" cy="89116"/>
      </dsp:txXfrm>
    </dsp:sp>
    <dsp:sp modelId="{29024A4C-0B2B-4784-9D04-FAA0E99425AF}">
      <dsp:nvSpPr>
        <dsp:cNvPr id="0" name=""/>
        <dsp:cNvSpPr/>
      </dsp:nvSpPr>
      <dsp:spPr>
        <a:xfrm rot="16200000">
          <a:off x="-1350025" y="1652406"/>
          <a:ext cx="4614016" cy="191396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3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Objeto do Programa:</a:t>
          </a:r>
        </a:p>
      </dsp:txBody>
      <dsp:txXfrm>
        <a:off x="-1350025" y="1652406"/>
        <a:ext cx="4614016" cy="1913966"/>
      </dsp:txXfrm>
    </dsp:sp>
    <dsp:sp modelId="{241A9383-C428-4CC3-A2BD-8CF0B353EF98}">
      <dsp:nvSpPr>
        <dsp:cNvPr id="0" name=""/>
        <dsp:cNvSpPr/>
      </dsp:nvSpPr>
      <dsp:spPr>
        <a:xfrm>
          <a:off x="2522190" y="495720"/>
          <a:ext cx="8927081" cy="876663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Maior controle dos ativos </a:t>
          </a:r>
          <a:r>
            <a:rPr lang="pt-BR" sz="16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(definição do plano de custeio; arrecadação das contribuições; aplicação dos recursos segundo parâmetros estabelecidos pelo Conselho Monetário Nacional).</a:t>
          </a:r>
        </a:p>
      </dsp:txBody>
      <dsp:txXfrm>
        <a:off x="2522190" y="495720"/>
        <a:ext cx="8927081" cy="876663"/>
      </dsp:txXfrm>
    </dsp:sp>
    <dsp:sp modelId="{6C158D7F-847C-410E-9227-A68E653EC90A}">
      <dsp:nvSpPr>
        <dsp:cNvPr id="0" name=""/>
        <dsp:cNvSpPr/>
      </dsp:nvSpPr>
      <dsp:spPr>
        <a:xfrm>
          <a:off x="2500682" y="1591549"/>
          <a:ext cx="8948589" cy="95267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Maior controle dos passivos </a:t>
          </a:r>
          <a:r>
            <a:rPr lang="pt-BR" sz="16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(gestão dos segurados e de suas bases de dados; concessão de benefícios nos termos da legislação; manutenção e pagamento dos benefícios).</a:t>
          </a:r>
        </a:p>
      </dsp:txBody>
      <dsp:txXfrm>
        <a:off x="2500682" y="1591549"/>
        <a:ext cx="8948589" cy="952678"/>
      </dsp:txXfrm>
    </dsp:sp>
    <dsp:sp modelId="{6E2B6044-662F-4070-8942-E66DA2EAF825}">
      <dsp:nvSpPr>
        <dsp:cNvPr id="0" name=""/>
        <dsp:cNvSpPr/>
      </dsp:nvSpPr>
      <dsp:spPr>
        <a:xfrm>
          <a:off x="2619007" y="2769626"/>
          <a:ext cx="8830264" cy="876663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0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Fomento da transparência e o fortalecimento do controle social. </a:t>
          </a:r>
        </a:p>
      </dsp:txBody>
      <dsp:txXfrm>
        <a:off x="2619007" y="2769626"/>
        <a:ext cx="8830264" cy="876663"/>
      </dsp:txXfrm>
    </dsp:sp>
    <dsp:sp modelId="{7D62E61C-069C-4EE5-823B-79FFF408BA3E}">
      <dsp:nvSpPr>
        <dsp:cNvPr id="0" name=""/>
        <dsp:cNvSpPr/>
      </dsp:nvSpPr>
      <dsp:spPr>
        <a:xfrm>
          <a:off x="2622051" y="3859222"/>
          <a:ext cx="8773905" cy="87666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0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Oferecer melhores condições para perseguir a sustentabilidade do RPPS</a:t>
          </a:r>
        </a:p>
      </dsp:txBody>
      <dsp:txXfrm>
        <a:off x="2622051" y="3859222"/>
        <a:ext cx="8773905" cy="87666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D0E3-CF33-471C-8710-A56F1CFEA608}">
      <dsp:nvSpPr>
        <dsp:cNvPr id="0" name=""/>
        <dsp:cNvSpPr/>
      </dsp:nvSpPr>
      <dsp:spPr>
        <a:xfrm rot="5400000">
          <a:off x="2862673" y="1475259"/>
          <a:ext cx="761378" cy="8668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E829E-330B-4F40-BF63-AB8EDB5DCDF5}">
      <dsp:nvSpPr>
        <dsp:cNvPr id="0" name=""/>
        <dsp:cNvSpPr/>
      </dsp:nvSpPr>
      <dsp:spPr>
        <a:xfrm>
          <a:off x="205727" y="116276"/>
          <a:ext cx="5797984" cy="1221543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 de Trabalho realizado segundo um padrão de qualidade previamente definido, atendendo os critérios de conformidade e os requisitos legais.</a:t>
          </a:r>
        </a:p>
      </dsp:txBody>
      <dsp:txXfrm>
        <a:off x="265369" y="175918"/>
        <a:ext cx="5678700" cy="1102259"/>
      </dsp:txXfrm>
    </dsp:sp>
    <dsp:sp modelId="{0847A9A4-888B-4CD9-AB01-9D5DCE6945D8}">
      <dsp:nvSpPr>
        <dsp:cNvPr id="0" name=""/>
        <dsp:cNvSpPr/>
      </dsp:nvSpPr>
      <dsp:spPr>
        <a:xfrm>
          <a:off x="5303142" y="679878"/>
          <a:ext cx="2199190" cy="725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DA81A-F594-4FED-938F-90E2C9E4FB92}">
      <dsp:nvSpPr>
        <dsp:cNvPr id="0" name=""/>
        <dsp:cNvSpPr/>
      </dsp:nvSpPr>
      <dsp:spPr>
        <a:xfrm rot="5400000">
          <a:off x="4514055" y="3351830"/>
          <a:ext cx="761378" cy="8668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4E044-3B5E-4C38-B4B8-2ECEACF5A3EF}">
      <dsp:nvSpPr>
        <dsp:cNvPr id="0" name=""/>
        <dsp:cNvSpPr/>
      </dsp:nvSpPr>
      <dsp:spPr>
        <a:xfrm>
          <a:off x="3874692" y="1598098"/>
          <a:ext cx="6659629" cy="1142099"/>
        </a:xfrm>
        <a:prstGeom prst="roundRect">
          <a:avLst>
            <a:gd name="adj" fmla="val 166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Colaboradores passam reproduzir os processos de trabalho conforme modelo, com todos os passos, sua sequência e sua interação com cada uma das atividades que os compõem.  </a:t>
          </a:r>
        </a:p>
      </dsp:txBody>
      <dsp:txXfrm>
        <a:off x="3930455" y="1653861"/>
        <a:ext cx="6548103" cy="1030573"/>
      </dsp:txXfrm>
    </dsp:sp>
    <dsp:sp modelId="{3D928A8F-5C1C-4116-84E4-7880E40A3A02}">
      <dsp:nvSpPr>
        <dsp:cNvPr id="0" name=""/>
        <dsp:cNvSpPr/>
      </dsp:nvSpPr>
      <dsp:spPr>
        <a:xfrm>
          <a:off x="5563772" y="1810153"/>
          <a:ext cx="5993276" cy="725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41236-3520-4D3D-A88C-5F36E29B4E35}">
      <dsp:nvSpPr>
        <dsp:cNvPr id="0" name=""/>
        <dsp:cNvSpPr/>
      </dsp:nvSpPr>
      <dsp:spPr>
        <a:xfrm>
          <a:off x="5426204" y="3009022"/>
          <a:ext cx="5984191" cy="2146826"/>
        </a:xfrm>
        <a:prstGeom prst="roundRect">
          <a:avLst>
            <a:gd name="adj" fmla="val 166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CONSEQUÊNCIAS: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pt-BR" sz="1600" b="1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Melhorias os processos de trabalho, pela padronização;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Aumento da motivação dos colaboradores;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Incremento da produtividade;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Redução de custos e do retrabalho;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Maior estabilidade da gestão, evitando retrocessos nas mudanças das equipes internas.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5531022" y="3113840"/>
        <a:ext cx="5774555" cy="193719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D0E3-CF33-471C-8710-A56F1CFEA608}">
      <dsp:nvSpPr>
        <dsp:cNvPr id="0" name=""/>
        <dsp:cNvSpPr/>
      </dsp:nvSpPr>
      <dsp:spPr>
        <a:xfrm rot="5400000">
          <a:off x="2602268" y="1553360"/>
          <a:ext cx="795305" cy="9054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E829E-330B-4F40-BF63-AB8EDB5DCDF5}">
      <dsp:nvSpPr>
        <dsp:cNvPr id="0" name=""/>
        <dsp:cNvSpPr/>
      </dsp:nvSpPr>
      <dsp:spPr>
        <a:xfrm>
          <a:off x="382" y="313758"/>
          <a:ext cx="6121183" cy="1275975"/>
        </a:xfrm>
        <a:prstGeom prst="roundRect">
          <a:avLst>
            <a:gd name="adj" fmla="val 166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Portaria MTP nº 1.467/2022, </a:t>
          </a:r>
          <a:r>
            <a:rPr lang="pt-BR" sz="2400" b="1" u="sng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arts</a:t>
          </a:r>
          <a:r>
            <a:rPr lang="pt-BR" sz="24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137 e 138, </a:t>
          </a: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poderá ser considerado investidor qualificado ou investidor profissional.</a:t>
          </a:r>
        </a:p>
      </dsp:txBody>
      <dsp:txXfrm>
        <a:off x="62681" y="376057"/>
        <a:ext cx="5996585" cy="1151377"/>
      </dsp:txXfrm>
    </dsp:sp>
    <dsp:sp modelId="{0847A9A4-888B-4CD9-AB01-9D5DCE6945D8}">
      <dsp:nvSpPr>
        <dsp:cNvPr id="0" name=""/>
        <dsp:cNvSpPr/>
      </dsp:nvSpPr>
      <dsp:spPr>
        <a:xfrm>
          <a:off x="5568706" y="761125"/>
          <a:ext cx="2297187" cy="757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DA81A-F594-4FED-938F-90E2C9E4FB92}">
      <dsp:nvSpPr>
        <dsp:cNvPr id="0" name=""/>
        <dsp:cNvSpPr/>
      </dsp:nvSpPr>
      <dsp:spPr>
        <a:xfrm rot="5400000">
          <a:off x="4815093" y="3007350"/>
          <a:ext cx="795305" cy="8965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4E044-3B5E-4C38-B4B8-2ECEACF5A3EF}">
      <dsp:nvSpPr>
        <dsp:cNvPr id="0" name=""/>
        <dsp:cNvSpPr/>
      </dsp:nvSpPr>
      <dsp:spPr>
        <a:xfrm>
          <a:off x="3553660" y="1812963"/>
          <a:ext cx="6186129" cy="1192992"/>
        </a:xfrm>
        <a:prstGeom prst="roundRect">
          <a:avLst>
            <a:gd name="adj" fmla="val 1667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Acesso a aplicações financeiras exclusivas para este tipo de investidor </a:t>
          </a:r>
          <a:r>
            <a:rPr lang="pt-BR" sz="20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(fundos com estratégias mais sofisticadas (FII), com rentabilidade superiores aos fundos comuns, mas com riscos mais elevados).  </a:t>
          </a:r>
        </a:p>
      </dsp:txBody>
      <dsp:txXfrm>
        <a:off x="3611908" y="1871211"/>
        <a:ext cx="6069633" cy="1076496"/>
      </dsp:txXfrm>
    </dsp:sp>
    <dsp:sp modelId="{3D928A8F-5C1C-4116-84E4-7880E40A3A02}">
      <dsp:nvSpPr>
        <dsp:cNvPr id="0" name=""/>
        <dsp:cNvSpPr/>
      </dsp:nvSpPr>
      <dsp:spPr>
        <a:xfrm>
          <a:off x="5188933" y="1941766"/>
          <a:ext cx="6260337" cy="757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41236-3520-4D3D-A88C-5F36E29B4E35}">
      <dsp:nvSpPr>
        <dsp:cNvPr id="0" name=""/>
        <dsp:cNvSpPr/>
      </dsp:nvSpPr>
      <dsp:spPr>
        <a:xfrm>
          <a:off x="5593944" y="3231768"/>
          <a:ext cx="5572170" cy="1777146"/>
        </a:xfrm>
        <a:prstGeom prst="roundRect">
          <a:avLst>
            <a:gd name="adj" fmla="val 1667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pt-BR" sz="18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investidor qualificado</a:t>
          </a: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qualquer nível do Pró-Gestão e recursos iguais ou superiores a 10 milhões;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pt-BR" sz="18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investidor profissional</a:t>
          </a: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nível IV do Pró-Gestão e recursos iguais ou superiores a 500 milhões.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80713" y="3318537"/>
        <a:ext cx="5398632" cy="1603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162F1-6F0E-42BD-A95A-79EDEB89576E}">
      <dsp:nvSpPr>
        <dsp:cNvPr id="0" name=""/>
        <dsp:cNvSpPr/>
      </dsp:nvSpPr>
      <dsp:spPr>
        <a:xfrm>
          <a:off x="3051194" y="1797693"/>
          <a:ext cx="2588327" cy="2317416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ALGUNS PROBLEMAS ENFRENTADOS PELOS RPPS</a:t>
          </a:r>
        </a:p>
      </dsp:txBody>
      <dsp:txXfrm>
        <a:off x="3430246" y="2137071"/>
        <a:ext cx="1830223" cy="1638660"/>
      </dsp:txXfrm>
    </dsp:sp>
    <dsp:sp modelId="{663F4139-8912-44D3-B808-34B81E2B43ED}">
      <dsp:nvSpPr>
        <dsp:cNvPr id="0" name=""/>
        <dsp:cNvSpPr/>
      </dsp:nvSpPr>
      <dsp:spPr>
        <a:xfrm>
          <a:off x="3123200" y="-127222"/>
          <a:ext cx="2183983" cy="1910314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Estruturais</a:t>
          </a:r>
        </a:p>
      </dsp:txBody>
      <dsp:txXfrm>
        <a:off x="3443037" y="152537"/>
        <a:ext cx="1544309" cy="1350796"/>
      </dsp:txXfrm>
    </dsp:sp>
    <dsp:sp modelId="{3E9D7CE2-A683-4854-95F1-A0E25504819A}">
      <dsp:nvSpPr>
        <dsp:cNvPr id="0" name=""/>
        <dsp:cNvSpPr/>
      </dsp:nvSpPr>
      <dsp:spPr>
        <a:xfrm>
          <a:off x="5715497" y="2026793"/>
          <a:ext cx="1996156" cy="1969369"/>
        </a:xfrm>
        <a:prstGeom prst="ellipse">
          <a:avLst/>
        </a:prstGeom>
        <a:solidFill>
          <a:schemeClr val="accent3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Atuarias</a:t>
          </a:r>
        </a:p>
      </dsp:txBody>
      <dsp:txXfrm>
        <a:off x="6007827" y="2315200"/>
        <a:ext cx="1411496" cy="1392555"/>
      </dsp:txXfrm>
    </dsp:sp>
    <dsp:sp modelId="{80B9AE06-95D9-43CE-AF0F-0A59DF726299}">
      <dsp:nvSpPr>
        <dsp:cNvPr id="0" name=""/>
        <dsp:cNvSpPr/>
      </dsp:nvSpPr>
      <dsp:spPr>
        <a:xfrm>
          <a:off x="3267216" y="4188178"/>
          <a:ext cx="2332656" cy="1943067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Gestão </a:t>
          </a:r>
        </a:p>
      </dsp:txBody>
      <dsp:txXfrm>
        <a:off x="3608826" y="4472734"/>
        <a:ext cx="1649436" cy="1373955"/>
      </dsp:txXfrm>
    </dsp:sp>
    <dsp:sp modelId="{DD6799F7-8B25-450C-915F-4E0928E71091}">
      <dsp:nvSpPr>
        <dsp:cNvPr id="0" name=""/>
        <dsp:cNvSpPr/>
      </dsp:nvSpPr>
      <dsp:spPr>
        <a:xfrm>
          <a:off x="1030497" y="1963846"/>
          <a:ext cx="1948682" cy="2030864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Outros Problemas</a:t>
          </a:r>
        </a:p>
      </dsp:txBody>
      <dsp:txXfrm>
        <a:off x="1315875" y="2261259"/>
        <a:ext cx="1377926" cy="143603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D0E3-CF33-471C-8710-A56F1CFEA608}">
      <dsp:nvSpPr>
        <dsp:cNvPr id="0" name=""/>
        <dsp:cNvSpPr/>
      </dsp:nvSpPr>
      <dsp:spPr>
        <a:xfrm rot="5400000">
          <a:off x="1756172" y="1977480"/>
          <a:ext cx="914038" cy="10405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E829E-330B-4F40-BF63-AB8EDB5DCDF5}">
      <dsp:nvSpPr>
        <dsp:cNvPr id="0" name=""/>
        <dsp:cNvSpPr/>
      </dsp:nvSpPr>
      <dsp:spPr>
        <a:xfrm>
          <a:off x="5473" y="33406"/>
          <a:ext cx="7035022" cy="1466467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Portaria MTP nº 1.467/2022, art. 84, § 4º</a:t>
          </a:r>
          <a:r>
            <a:rPr lang="pt-B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faculdade de criação de bônus de 20% sobre os limites anuais da Taxa de  Administração.</a:t>
          </a:r>
        </a:p>
      </dsp:txBody>
      <dsp:txXfrm>
        <a:off x="77073" y="105006"/>
        <a:ext cx="6891822" cy="1323267"/>
      </dsp:txXfrm>
    </dsp:sp>
    <dsp:sp modelId="{0847A9A4-888B-4CD9-AB01-9D5DCE6945D8}">
      <dsp:nvSpPr>
        <dsp:cNvPr id="0" name=""/>
        <dsp:cNvSpPr/>
      </dsp:nvSpPr>
      <dsp:spPr>
        <a:xfrm>
          <a:off x="6405099" y="809422"/>
          <a:ext cx="2640136" cy="87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4E044-3B5E-4C38-B4B8-2ECEACF5A3EF}">
      <dsp:nvSpPr>
        <dsp:cNvPr id="0" name=""/>
        <dsp:cNvSpPr/>
      </dsp:nvSpPr>
      <dsp:spPr>
        <a:xfrm>
          <a:off x="2993669" y="2074254"/>
          <a:ext cx="7917498" cy="3234743"/>
        </a:xfrm>
        <a:prstGeom prst="roundRect">
          <a:avLst>
            <a:gd name="adj" fmla="val 16670"/>
          </a:avLst>
        </a:prstGeom>
        <a:solidFill>
          <a:srgbClr val="FFFD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Prévia adesão ao Pró-Gestão e certificação em um dos níveis, no prazo de 2 anos;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Se não obtiver a certificação no prazo de 2 anos, perde o bônus, voltando a utilizar no exercício subsequente ao da certificação.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Recursos vinculados à certificação institucional do Pró-Gestão RPPS e certificação dos dirigentes, conselheiros e membros do comitê de investimento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3151605" y="2232190"/>
        <a:ext cx="7601626" cy="291887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E829E-330B-4F40-BF63-AB8EDB5DCDF5}">
      <dsp:nvSpPr>
        <dsp:cNvPr id="0" name=""/>
        <dsp:cNvSpPr/>
      </dsp:nvSpPr>
      <dsp:spPr>
        <a:xfrm>
          <a:off x="6773" y="0"/>
          <a:ext cx="11109223" cy="534406"/>
        </a:xfrm>
        <a:prstGeom prst="roundRect">
          <a:avLst>
            <a:gd name="adj" fmla="val 1667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Resolução CMN nº 4.963/2021</a:t>
          </a:r>
          <a:r>
            <a:rPr lang="pt-BR" sz="20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aumento dos limites de aplicação, conforme nível do Pró-Gestão, inclusive dos empréstimos consignados </a:t>
          </a:r>
        </a:p>
      </dsp:txBody>
      <dsp:txXfrm>
        <a:off x="32865" y="26092"/>
        <a:ext cx="11057039" cy="48222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B5164-D7F8-4CA2-B00F-DA37E25658E1}">
      <dsp:nvSpPr>
        <dsp:cNvPr id="0" name=""/>
        <dsp:cNvSpPr/>
      </dsp:nvSpPr>
      <dsp:spPr>
        <a:xfrm rot="5400000">
          <a:off x="320474" y="157001"/>
          <a:ext cx="1406781" cy="151739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Adesões</a:t>
          </a:r>
        </a:p>
      </dsp:txBody>
      <dsp:txXfrm rot="-5400000">
        <a:off x="265166" y="212309"/>
        <a:ext cx="1517397" cy="1406781"/>
      </dsp:txXfrm>
    </dsp:sp>
    <dsp:sp modelId="{4DC9E184-F001-4E1C-AF73-912919A2CA62}">
      <dsp:nvSpPr>
        <dsp:cNvPr id="0" name=""/>
        <dsp:cNvSpPr/>
      </dsp:nvSpPr>
      <dsp:spPr>
        <a:xfrm rot="5400000">
          <a:off x="6306280" y="-3918072"/>
          <a:ext cx="1326367" cy="9175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595 Adesões, cerca de 28% dos RPPS, consideradas as exclusões dos termos com mais de 3 anos;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Concentrado nos entes federativos das regiões Sul e Sudeste.</a:t>
          </a:r>
        </a:p>
      </dsp:txBody>
      <dsp:txXfrm rot="-5400000">
        <a:off x="2381879" y="71077"/>
        <a:ext cx="9110422" cy="1196871"/>
      </dsp:txXfrm>
    </dsp:sp>
    <dsp:sp modelId="{E0B28BBF-D1F0-4851-9580-2EA7CF9178D3}">
      <dsp:nvSpPr>
        <dsp:cNvPr id="0" name=""/>
        <dsp:cNvSpPr/>
      </dsp:nvSpPr>
      <dsp:spPr>
        <a:xfrm rot="5400000">
          <a:off x="317490" y="1673021"/>
          <a:ext cx="1406781" cy="1511429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Certificações</a:t>
          </a:r>
        </a:p>
      </dsp:txBody>
      <dsp:txXfrm rot="-5400000">
        <a:off x="265166" y="1725345"/>
        <a:ext cx="1511429" cy="1406781"/>
      </dsp:txXfrm>
    </dsp:sp>
    <dsp:sp modelId="{3C122A29-5BB7-4360-965A-8F04AC2D9CCA}">
      <dsp:nvSpPr>
        <dsp:cNvPr id="0" name=""/>
        <dsp:cNvSpPr/>
      </dsp:nvSpPr>
      <dsp:spPr>
        <a:xfrm rot="5400000">
          <a:off x="6010239" y="-1941177"/>
          <a:ext cx="1724518" cy="8975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232 Certificados, cerca de 11% dos RPPS;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i="0" kern="1200" dirty="0"/>
            <a:t>Nível I (115); II (88); III (24); IV (5).  </a:t>
          </a:r>
          <a:endParaRPr lang="pt-BR" sz="2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highlight>
              <a:srgbClr val="FFFF00"/>
            </a:highligh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entidades certificadoras: FUNDAÇÃO VANZOLINI, ICQ BRASIL, INSTITUTO TOTUM e ICV BRASIL.</a:t>
          </a:r>
        </a:p>
      </dsp:txBody>
      <dsp:txXfrm rot="-5400000">
        <a:off x="2384582" y="1768664"/>
        <a:ext cx="8891649" cy="1556150"/>
      </dsp:txXfrm>
    </dsp:sp>
    <dsp:sp modelId="{32681334-8E03-4876-925F-A3E0209249E5}">
      <dsp:nvSpPr>
        <dsp:cNvPr id="0" name=""/>
        <dsp:cNvSpPr/>
      </dsp:nvSpPr>
      <dsp:spPr>
        <a:xfrm rot="5400000">
          <a:off x="87593" y="3335697"/>
          <a:ext cx="2360270" cy="2005122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Razões para adesão e certificação:</a:t>
          </a:r>
        </a:p>
      </dsp:txBody>
      <dsp:txXfrm rot="-5400000">
        <a:off x="265167" y="4160684"/>
        <a:ext cx="2005122" cy="355148"/>
      </dsp:txXfrm>
    </dsp:sp>
    <dsp:sp modelId="{85CAB1B7-F1E9-4499-AA02-85CFEF926C15}">
      <dsp:nvSpPr>
        <dsp:cNvPr id="0" name=""/>
        <dsp:cNvSpPr/>
      </dsp:nvSpPr>
      <dsp:spPr>
        <a:xfrm rot="5400000">
          <a:off x="6051488" y="-137055"/>
          <a:ext cx="1579356" cy="89138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Programa reconhecido como “Selo OURO da Modernização” pelo FNME;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Ganhos Proporcionados pelo Programa;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rgbClr val="26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Incentivos criados pelo Programa;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Fortalecimento da gestão do RPPS e melhores condições para perseguir a sustentabilidade do regime.</a:t>
          </a:r>
        </a:p>
      </dsp:txBody>
      <dsp:txXfrm rot="-5400000">
        <a:off x="2384260" y="3607271"/>
        <a:ext cx="8836714" cy="142516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25826-8AEC-47DA-9ADD-AD81AF6E0EA4}">
      <dsp:nvSpPr>
        <dsp:cNvPr id="0" name=""/>
        <dsp:cNvSpPr/>
      </dsp:nvSpPr>
      <dsp:spPr>
        <a:xfrm>
          <a:off x="2152201" y="335332"/>
          <a:ext cx="4363164" cy="4363164"/>
        </a:xfrm>
        <a:prstGeom prst="blockArc">
          <a:avLst>
            <a:gd name="adj1" fmla="val 10555894"/>
            <a:gd name="adj2" fmla="val 18559706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33079-CFBD-499C-A3CC-A51D6B429040}">
      <dsp:nvSpPr>
        <dsp:cNvPr id="0" name=""/>
        <dsp:cNvSpPr/>
      </dsp:nvSpPr>
      <dsp:spPr>
        <a:xfrm>
          <a:off x="2090062" y="1018664"/>
          <a:ext cx="4363164" cy="4363164"/>
        </a:xfrm>
        <a:prstGeom prst="blockArc">
          <a:avLst>
            <a:gd name="adj1" fmla="val 2608258"/>
            <a:gd name="adj2" fmla="val 11667619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50ACC-9CC5-4696-AC61-468469CA4BD7}">
      <dsp:nvSpPr>
        <dsp:cNvPr id="0" name=""/>
        <dsp:cNvSpPr/>
      </dsp:nvSpPr>
      <dsp:spPr>
        <a:xfrm>
          <a:off x="4919992" y="783547"/>
          <a:ext cx="4363164" cy="4363164"/>
        </a:xfrm>
        <a:prstGeom prst="blockArc">
          <a:avLst>
            <a:gd name="adj1" fmla="val 155989"/>
            <a:gd name="adj2" fmla="val 7621821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76B80-5E1D-461B-AECA-3EE5DCDAD16C}">
      <dsp:nvSpPr>
        <dsp:cNvPr id="0" name=""/>
        <dsp:cNvSpPr/>
      </dsp:nvSpPr>
      <dsp:spPr>
        <a:xfrm>
          <a:off x="5043489" y="159168"/>
          <a:ext cx="4363164" cy="4363164"/>
        </a:xfrm>
        <a:prstGeom prst="blockArc">
          <a:avLst>
            <a:gd name="adj1" fmla="val 13421893"/>
            <a:gd name="adj2" fmla="val 1186595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2CF61-819C-4851-93F6-F371107F4449}">
      <dsp:nvSpPr>
        <dsp:cNvPr id="0" name=""/>
        <dsp:cNvSpPr/>
      </dsp:nvSpPr>
      <dsp:spPr>
        <a:xfrm>
          <a:off x="4349797" y="1765353"/>
          <a:ext cx="3068365" cy="182880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Objetivo da Certificação Profissional: </a:t>
          </a:r>
          <a:r>
            <a:rPr lang="pt-BR" sz="18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profissionalização da gestão dos RPPS</a:t>
          </a:r>
        </a:p>
      </dsp:txBody>
      <dsp:txXfrm>
        <a:off x="4799149" y="2033176"/>
        <a:ext cx="2169661" cy="1293161"/>
      </dsp:txXfrm>
    </dsp:sp>
    <dsp:sp modelId="{9A09868F-FB80-4C00-A898-2055B80CC3D0}">
      <dsp:nvSpPr>
        <dsp:cNvPr id="0" name=""/>
        <dsp:cNvSpPr/>
      </dsp:nvSpPr>
      <dsp:spPr>
        <a:xfrm>
          <a:off x="4218617" y="5686"/>
          <a:ext cx="2931481" cy="172563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Aperfeiçoamento do processo de escolha dos profissionais, com base em critérios técnicos. </a:t>
          </a:r>
        </a:p>
      </dsp:txBody>
      <dsp:txXfrm>
        <a:off x="4647922" y="258400"/>
        <a:ext cx="2072871" cy="1220208"/>
      </dsp:txXfrm>
    </dsp:sp>
    <dsp:sp modelId="{C4B977C3-EF4B-4F74-AD71-6A9856DFB1E8}">
      <dsp:nvSpPr>
        <dsp:cNvPr id="0" name=""/>
        <dsp:cNvSpPr/>
      </dsp:nvSpPr>
      <dsp:spPr>
        <a:xfrm>
          <a:off x="7602569" y="1745514"/>
          <a:ext cx="3255692" cy="2632558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Melhoria da qualificação técnica dos profissionais vai permitir melhor avaliação, controle e mitigação dos riscos a que estão expostos o RPPS.</a:t>
          </a:r>
        </a:p>
      </dsp:txBody>
      <dsp:txXfrm>
        <a:off x="8079354" y="2131043"/>
        <a:ext cx="2302122" cy="1861500"/>
      </dsp:txXfrm>
    </dsp:sp>
    <dsp:sp modelId="{7D0D78A1-A1ED-4C50-A7B7-D19F8E62FEE6}">
      <dsp:nvSpPr>
        <dsp:cNvPr id="0" name=""/>
        <dsp:cNvSpPr/>
      </dsp:nvSpPr>
      <dsp:spPr>
        <a:xfrm>
          <a:off x="4038090" y="3689614"/>
          <a:ext cx="3560190" cy="1953511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Melhoria da capacitação técnica vai permitir aos profissionais uma atuação mais independente e transparente.</a:t>
          </a:r>
        </a:p>
      </dsp:txBody>
      <dsp:txXfrm>
        <a:off x="4559468" y="3975699"/>
        <a:ext cx="2517434" cy="1381341"/>
      </dsp:txXfrm>
    </dsp:sp>
    <dsp:sp modelId="{75C8AD52-39BF-475A-BC31-26F4BCFFB0B0}">
      <dsp:nvSpPr>
        <dsp:cNvPr id="0" name=""/>
        <dsp:cNvSpPr/>
      </dsp:nvSpPr>
      <dsp:spPr>
        <a:xfrm>
          <a:off x="543309" y="1219749"/>
          <a:ext cx="3329619" cy="289671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Juntamente com a Certificação Institucional no Pró-Gestão, vai fortalecer a gestão do RPPS, como instrumento da busca da sustentabilidade do RPPS.</a:t>
          </a:r>
        </a:p>
      </dsp:txBody>
      <dsp:txXfrm>
        <a:off x="1030920" y="1643963"/>
        <a:ext cx="2354397" cy="204828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F9D05-CB82-4C69-B1D4-366436545EF8}">
      <dsp:nvSpPr>
        <dsp:cNvPr id="0" name=""/>
        <dsp:cNvSpPr/>
      </dsp:nvSpPr>
      <dsp:spPr>
        <a:xfrm>
          <a:off x="1996223" y="2493309"/>
          <a:ext cx="620318" cy="1773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159" y="0"/>
              </a:lnTo>
              <a:lnTo>
                <a:pt x="310159" y="1773015"/>
              </a:lnTo>
              <a:lnTo>
                <a:pt x="620318" y="1773015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2259422" y="3332857"/>
        <a:ext cx="93919" cy="93919"/>
      </dsp:txXfrm>
    </dsp:sp>
    <dsp:sp modelId="{CBF6B397-F8B1-4F67-A9E7-32D609B32FAF}">
      <dsp:nvSpPr>
        <dsp:cNvPr id="0" name=""/>
        <dsp:cNvSpPr/>
      </dsp:nvSpPr>
      <dsp:spPr>
        <a:xfrm>
          <a:off x="1996223" y="2493309"/>
          <a:ext cx="620318" cy="591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159" y="0"/>
              </a:lnTo>
              <a:lnTo>
                <a:pt x="310159" y="591005"/>
              </a:lnTo>
              <a:lnTo>
                <a:pt x="620318" y="591005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284963" y="2767392"/>
        <a:ext cx="42839" cy="42839"/>
      </dsp:txXfrm>
    </dsp:sp>
    <dsp:sp modelId="{DB50CEB2-47FE-48AA-9E1A-13AD1A4A2E7D}">
      <dsp:nvSpPr>
        <dsp:cNvPr id="0" name=""/>
        <dsp:cNvSpPr/>
      </dsp:nvSpPr>
      <dsp:spPr>
        <a:xfrm>
          <a:off x="1996223" y="1902304"/>
          <a:ext cx="620318" cy="591005"/>
        </a:xfrm>
        <a:custGeom>
          <a:avLst/>
          <a:gdLst/>
          <a:ahLst/>
          <a:cxnLst/>
          <a:rect l="0" t="0" r="0" b="0"/>
          <a:pathLst>
            <a:path>
              <a:moveTo>
                <a:pt x="0" y="591005"/>
              </a:moveTo>
              <a:lnTo>
                <a:pt x="310159" y="591005"/>
              </a:lnTo>
              <a:lnTo>
                <a:pt x="310159" y="0"/>
              </a:lnTo>
              <a:lnTo>
                <a:pt x="620318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284963" y="2176387"/>
        <a:ext cx="42839" cy="42839"/>
      </dsp:txXfrm>
    </dsp:sp>
    <dsp:sp modelId="{83476EBB-3FC0-4839-A8FE-C08367AE7092}">
      <dsp:nvSpPr>
        <dsp:cNvPr id="0" name=""/>
        <dsp:cNvSpPr/>
      </dsp:nvSpPr>
      <dsp:spPr>
        <a:xfrm>
          <a:off x="1996223" y="720294"/>
          <a:ext cx="620318" cy="1773015"/>
        </a:xfrm>
        <a:custGeom>
          <a:avLst/>
          <a:gdLst/>
          <a:ahLst/>
          <a:cxnLst/>
          <a:rect l="0" t="0" r="0" b="0"/>
          <a:pathLst>
            <a:path>
              <a:moveTo>
                <a:pt x="0" y="1773015"/>
              </a:moveTo>
              <a:lnTo>
                <a:pt x="310159" y="1773015"/>
              </a:lnTo>
              <a:lnTo>
                <a:pt x="310159" y="0"/>
              </a:lnTo>
              <a:lnTo>
                <a:pt x="620318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2259422" y="1559842"/>
        <a:ext cx="93919" cy="93919"/>
      </dsp:txXfrm>
    </dsp:sp>
    <dsp:sp modelId="{EC891421-077A-496F-B34A-4E2B7EAE9A10}">
      <dsp:nvSpPr>
        <dsp:cNvPr id="0" name=""/>
        <dsp:cNvSpPr/>
      </dsp:nvSpPr>
      <dsp:spPr>
        <a:xfrm rot="16200000">
          <a:off x="-965022" y="2020505"/>
          <a:ext cx="4976884" cy="945608"/>
        </a:xfrm>
        <a:prstGeom prst="rect">
          <a:avLst/>
        </a:prstGeom>
        <a:solidFill>
          <a:schemeClr val="accent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500" b="1" kern="1200" dirty="0">
              <a:solidFill>
                <a:schemeClr val="tx1"/>
              </a:solidFill>
            </a:rPr>
            <a:t>Tipos de certificação</a:t>
          </a:r>
        </a:p>
      </dsp:txBody>
      <dsp:txXfrm>
        <a:off x="-965022" y="2020505"/>
        <a:ext cx="4976884" cy="945608"/>
      </dsp:txXfrm>
    </dsp:sp>
    <dsp:sp modelId="{064A9814-579A-4001-930A-54D811B48B2F}">
      <dsp:nvSpPr>
        <dsp:cNvPr id="0" name=""/>
        <dsp:cNvSpPr/>
      </dsp:nvSpPr>
      <dsp:spPr>
        <a:xfrm>
          <a:off x="2616542" y="247490"/>
          <a:ext cx="3101594" cy="945608"/>
        </a:xfrm>
        <a:prstGeom prst="rect">
          <a:avLst/>
        </a:prstGeom>
        <a:solidFill>
          <a:schemeClr val="accent4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Certificação dos dirigentes da U.G. do RPPS</a:t>
          </a:r>
        </a:p>
      </dsp:txBody>
      <dsp:txXfrm>
        <a:off x="2616542" y="247490"/>
        <a:ext cx="3101594" cy="945608"/>
      </dsp:txXfrm>
    </dsp:sp>
    <dsp:sp modelId="{9F7F4FEE-B63A-4FF5-A4F4-9719113C10F1}">
      <dsp:nvSpPr>
        <dsp:cNvPr id="0" name=""/>
        <dsp:cNvSpPr/>
      </dsp:nvSpPr>
      <dsp:spPr>
        <a:xfrm>
          <a:off x="2616542" y="1429500"/>
          <a:ext cx="3101594" cy="945608"/>
        </a:xfrm>
        <a:prstGeom prst="rect">
          <a:avLst/>
        </a:prstGeom>
        <a:solidFill>
          <a:schemeClr val="bg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>
              <a:solidFill>
                <a:schemeClr val="tx1"/>
              </a:solidFill>
            </a:rPr>
            <a:t>Certificação dos membros do conselho deliberativo</a:t>
          </a:r>
        </a:p>
      </dsp:txBody>
      <dsp:txXfrm>
        <a:off x="2616542" y="1429500"/>
        <a:ext cx="3101594" cy="945608"/>
      </dsp:txXfrm>
    </dsp:sp>
    <dsp:sp modelId="{03F7619E-0967-4C15-840F-EAE447E3129F}">
      <dsp:nvSpPr>
        <dsp:cNvPr id="0" name=""/>
        <dsp:cNvSpPr/>
      </dsp:nvSpPr>
      <dsp:spPr>
        <a:xfrm>
          <a:off x="2616542" y="2611510"/>
          <a:ext cx="3101594" cy="945608"/>
        </a:xfrm>
        <a:prstGeom prst="rect">
          <a:avLst/>
        </a:prstGeom>
        <a:solidFill>
          <a:srgbClr val="92D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>
              <a:solidFill>
                <a:schemeClr val="tx1"/>
              </a:solidFill>
            </a:rPr>
            <a:t>Certificação dos membros do conselho fiscal</a:t>
          </a:r>
        </a:p>
      </dsp:txBody>
      <dsp:txXfrm>
        <a:off x="2616542" y="2611510"/>
        <a:ext cx="3101594" cy="945608"/>
      </dsp:txXfrm>
    </dsp:sp>
    <dsp:sp modelId="{7D8B1A23-1894-48B9-BD9A-190648D578A9}">
      <dsp:nvSpPr>
        <dsp:cNvPr id="0" name=""/>
        <dsp:cNvSpPr/>
      </dsp:nvSpPr>
      <dsp:spPr>
        <a:xfrm>
          <a:off x="2616542" y="3793520"/>
          <a:ext cx="3101594" cy="94560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>
              <a:solidFill>
                <a:schemeClr val="tx1"/>
              </a:solidFill>
            </a:rPr>
            <a:t>Certificação do responsável pela gestão dos recursos e membros do Comitê de Investimentos</a:t>
          </a:r>
        </a:p>
      </dsp:txBody>
      <dsp:txXfrm>
        <a:off x="2616542" y="3793520"/>
        <a:ext cx="3101594" cy="94560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727CD-9C6E-4161-9318-D2133E236CEF}">
      <dsp:nvSpPr>
        <dsp:cNvPr id="0" name=""/>
        <dsp:cNvSpPr/>
      </dsp:nvSpPr>
      <dsp:spPr>
        <a:xfrm>
          <a:off x="4585550" y="622"/>
          <a:ext cx="6878325" cy="2428038"/>
        </a:xfrm>
        <a:prstGeom prst="rightArrow">
          <a:avLst>
            <a:gd name="adj1" fmla="val 75000"/>
            <a:gd name="adj2" fmla="val 50000"/>
          </a:avLst>
        </a:prstGeom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Para dirigentes, conselho deliberativo, conselho fiscal, responsável pela gestão das aplicações dos recursos e comitê de investimentos, </a:t>
          </a:r>
          <a:r>
            <a:rPr lang="pt-BR" sz="2200" b="1" kern="1200" dirty="0"/>
            <a:t>independentemente da data de posse</a:t>
          </a:r>
          <a:r>
            <a:rPr lang="pt-BR" sz="2200" kern="1200" dirty="0"/>
            <a:t>.</a:t>
          </a:r>
        </a:p>
      </dsp:txBody>
      <dsp:txXfrm>
        <a:off x="4585550" y="304127"/>
        <a:ext cx="5967811" cy="1821028"/>
      </dsp:txXfrm>
    </dsp:sp>
    <dsp:sp modelId="{9DCBC8D6-4EA2-4DF4-8B43-C233D6C287B7}">
      <dsp:nvSpPr>
        <dsp:cNvPr id="0" name=""/>
        <dsp:cNvSpPr/>
      </dsp:nvSpPr>
      <dsp:spPr>
        <a:xfrm>
          <a:off x="0" y="622"/>
          <a:ext cx="4585550" cy="2428038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partir de </a:t>
          </a:r>
          <a:r>
            <a:rPr lang="pt-BR" sz="59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31/07/2024</a:t>
          </a:r>
        </a:p>
      </dsp:txBody>
      <dsp:txXfrm>
        <a:off x="118527" y="119149"/>
        <a:ext cx="4348496" cy="2190984"/>
      </dsp:txXfrm>
    </dsp:sp>
    <dsp:sp modelId="{DF368B93-256C-4B08-B75C-F2B97135940A}">
      <dsp:nvSpPr>
        <dsp:cNvPr id="0" name=""/>
        <dsp:cNvSpPr/>
      </dsp:nvSpPr>
      <dsp:spPr>
        <a:xfrm>
          <a:off x="4585550" y="2671465"/>
          <a:ext cx="6878325" cy="2428038"/>
        </a:xfrm>
        <a:prstGeom prst="rightArrow">
          <a:avLst>
            <a:gd name="adj1" fmla="val 75000"/>
            <a:gd name="adj2" fmla="val 50000"/>
          </a:avLst>
        </a:prstGeom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Continua a exigência de </a:t>
          </a:r>
          <a:r>
            <a:rPr lang="pt-BR" sz="2200" b="1" u="sng" kern="1200" dirty="0"/>
            <a:t>prévia certificação</a:t>
          </a:r>
          <a:r>
            <a:rPr lang="pt-BR" sz="2200" kern="1200" dirty="0"/>
            <a:t> para o Responsável pela gestão das aplicações dos recursos e </a:t>
          </a:r>
          <a:r>
            <a:rPr lang="pt-BR" sz="2200" b="1" u="sng" kern="1200" dirty="0"/>
            <a:t>maioria</a:t>
          </a:r>
          <a:r>
            <a:rPr lang="pt-BR" sz="2200" kern="1200" dirty="0"/>
            <a:t> dos membros do comitê de investimentos, para os </a:t>
          </a:r>
          <a:r>
            <a:rPr lang="pt-BR" sz="2200" b="1" kern="1200" dirty="0"/>
            <a:t>RPPS com recursos superiores a 5 milhões</a:t>
          </a:r>
          <a:r>
            <a:rPr lang="pt-BR" sz="2200" kern="1200" dirty="0"/>
            <a:t>.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400" kern="1200" dirty="0"/>
        </a:p>
      </dsp:txBody>
      <dsp:txXfrm>
        <a:off x="4585550" y="2974970"/>
        <a:ext cx="5967811" cy="1821028"/>
      </dsp:txXfrm>
    </dsp:sp>
    <dsp:sp modelId="{7C338B07-4ABF-4D30-99F6-4E8CDAAD0134}">
      <dsp:nvSpPr>
        <dsp:cNvPr id="0" name=""/>
        <dsp:cNvSpPr/>
      </dsp:nvSpPr>
      <dsp:spPr>
        <a:xfrm>
          <a:off x="0" y="2671465"/>
          <a:ext cx="4585550" cy="2428038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Até 30/07/2024</a:t>
          </a:r>
        </a:p>
      </dsp:txBody>
      <dsp:txXfrm>
        <a:off x="118527" y="2789992"/>
        <a:ext cx="4348496" cy="219098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60A87-A7EA-43CC-9F80-95E6D0CE5287}">
      <dsp:nvSpPr>
        <dsp:cNvPr id="0" name=""/>
        <dsp:cNvSpPr/>
      </dsp:nvSpPr>
      <dsp:spPr>
        <a:xfrm rot="5400000">
          <a:off x="1076670" y="2288538"/>
          <a:ext cx="2044289" cy="23273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ADECD-F2B3-4ADD-9ADC-B1898ADEEBDA}">
      <dsp:nvSpPr>
        <dsp:cNvPr id="0" name=""/>
        <dsp:cNvSpPr/>
      </dsp:nvSpPr>
      <dsp:spPr>
        <a:xfrm>
          <a:off x="535057" y="22402"/>
          <a:ext cx="3441379" cy="2408854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  <a:highlight>
                <a:srgbClr val="FFFF00"/>
              </a:highlight>
            </a:rPr>
            <a:t>Obtida até 31/12/2025</a:t>
          </a:r>
        </a:p>
      </dsp:txBody>
      <dsp:txXfrm>
        <a:off x="652669" y="140014"/>
        <a:ext cx="3206155" cy="2173630"/>
      </dsp:txXfrm>
    </dsp:sp>
    <dsp:sp modelId="{408FC18B-2135-418E-8A49-77D47C40FBA7}">
      <dsp:nvSpPr>
        <dsp:cNvPr id="0" name=""/>
        <dsp:cNvSpPr/>
      </dsp:nvSpPr>
      <dsp:spPr>
        <a:xfrm>
          <a:off x="3696865" y="252142"/>
          <a:ext cx="7824414" cy="1946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b="1" kern="1200" dirty="0"/>
            <a:t>Deliberada a prorrogação do prazo (de 31/12/2023 para </a:t>
          </a:r>
          <a:r>
            <a:rPr lang="pt-BR" sz="2200" b="1" kern="1200"/>
            <a:t>31/12/2025) </a:t>
          </a:r>
          <a:r>
            <a:rPr lang="pt-BR" sz="2200" b="1" kern="1200" dirty="0"/>
            <a:t>no CNRPS do dia 02/04/2024;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b="1" kern="1200" dirty="0"/>
            <a:t>Será normatizado na Portaria MTP nº 1.467/2022.</a:t>
          </a:r>
        </a:p>
      </dsp:txBody>
      <dsp:txXfrm>
        <a:off x="3696865" y="252142"/>
        <a:ext cx="7824414" cy="1946942"/>
      </dsp:txXfrm>
    </dsp:sp>
    <dsp:sp modelId="{EA4FD6FF-51FD-4826-A1EB-2DE0818F4AA5}">
      <dsp:nvSpPr>
        <dsp:cNvPr id="0" name=""/>
        <dsp:cNvSpPr/>
      </dsp:nvSpPr>
      <dsp:spPr>
        <a:xfrm>
          <a:off x="3910788" y="2473700"/>
          <a:ext cx="3441379" cy="2408854"/>
        </a:xfrm>
        <a:prstGeom prst="roundRect">
          <a:avLst>
            <a:gd name="adj" fmla="val 166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</a:rPr>
            <a:t>Validade de 4 anos</a:t>
          </a:r>
        </a:p>
      </dsp:txBody>
      <dsp:txXfrm>
        <a:off x="4028400" y="2591312"/>
        <a:ext cx="3206155" cy="2173630"/>
      </dsp:txXfrm>
    </dsp:sp>
    <dsp:sp modelId="{820970C9-EE55-46F7-B81B-55647F34663B}">
      <dsp:nvSpPr>
        <dsp:cNvPr id="0" name=""/>
        <dsp:cNvSpPr/>
      </dsp:nvSpPr>
      <dsp:spPr>
        <a:xfrm>
          <a:off x="7730434" y="2736148"/>
          <a:ext cx="3255788" cy="2390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Estará  habilitado, ainda que seja exigida certificação intermediária ou avançada;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Conteúdo programático mais reduzido e aproveitamento de 50%.</a:t>
          </a:r>
        </a:p>
      </dsp:txBody>
      <dsp:txXfrm>
        <a:off x="7730434" y="2736148"/>
        <a:ext cx="3255788" cy="239080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60A87-A7EA-43CC-9F80-95E6D0CE5287}">
      <dsp:nvSpPr>
        <dsp:cNvPr id="0" name=""/>
        <dsp:cNvSpPr/>
      </dsp:nvSpPr>
      <dsp:spPr>
        <a:xfrm rot="5400000">
          <a:off x="432334" y="1593114"/>
          <a:ext cx="1408972" cy="1604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ADECD-F2B3-4ADD-9ADC-B1898ADEEBDA}">
      <dsp:nvSpPr>
        <dsp:cNvPr id="0" name=""/>
        <dsp:cNvSpPr/>
      </dsp:nvSpPr>
      <dsp:spPr>
        <a:xfrm>
          <a:off x="0" y="31240"/>
          <a:ext cx="2479540" cy="1660239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</a:rPr>
            <a:t>Obtida até 31/03/2022</a:t>
          </a:r>
        </a:p>
      </dsp:txBody>
      <dsp:txXfrm>
        <a:off x="81061" y="112301"/>
        <a:ext cx="2317418" cy="1498117"/>
      </dsp:txXfrm>
    </dsp:sp>
    <dsp:sp modelId="{408FC18B-2135-418E-8A49-77D47C40FBA7}">
      <dsp:nvSpPr>
        <dsp:cNvPr id="0" name=""/>
        <dsp:cNvSpPr/>
      </dsp:nvSpPr>
      <dsp:spPr>
        <a:xfrm>
          <a:off x="2806645" y="189582"/>
          <a:ext cx="5392772" cy="1341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u="none" kern="1200" dirty="0"/>
            <a:t>Atuais Profissionais ou novos empossados</a:t>
          </a:r>
        </a:p>
      </dsp:txBody>
      <dsp:txXfrm>
        <a:off x="2806645" y="189582"/>
        <a:ext cx="5392772" cy="1341878"/>
      </dsp:txXfrm>
    </dsp:sp>
    <dsp:sp modelId="{C62EF6E5-4A16-42E4-8F32-DD72F46C336F}">
      <dsp:nvSpPr>
        <dsp:cNvPr id="0" name=""/>
        <dsp:cNvSpPr/>
      </dsp:nvSpPr>
      <dsp:spPr>
        <a:xfrm rot="5400000">
          <a:off x="2473813" y="3534041"/>
          <a:ext cx="1408972" cy="1604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FD6FF-51FD-4826-A1EB-2DE0818F4AA5}">
      <dsp:nvSpPr>
        <dsp:cNvPr id="0" name=""/>
        <dsp:cNvSpPr/>
      </dsp:nvSpPr>
      <dsp:spPr>
        <a:xfrm>
          <a:off x="1944218" y="1896237"/>
          <a:ext cx="2562888" cy="1660239"/>
        </a:xfrm>
        <a:prstGeom prst="roundRect">
          <a:avLst>
            <a:gd name="adj" fmla="val 166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</a:rPr>
            <a:t>Válida durante prazo de vigência</a:t>
          </a:r>
        </a:p>
      </dsp:txBody>
      <dsp:txXfrm>
        <a:off x="2025279" y="1977298"/>
        <a:ext cx="2400766" cy="1498117"/>
      </dsp:txXfrm>
    </dsp:sp>
    <dsp:sp modelId="{AA6F4487-F712-43BE-96F3-9E458F0AC8B6}">
      <dsp:nvSpPr>
        <dsp:cNvPr id="0" name=""/>
        <dsp:cNvSpPr/>
      </dsp:nvSpPr>
      <dsp:spPr>
        <a:xfrm>
          <a:off x="4863168" y="1799138"/>
          <a:ext cx="6442087" cy="1341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Em todas as situações de exigência de certificação básica, intermediária ou avançada;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Inclusive, no exercício simultâneo de cargos ou funções ou recondução sem interrupção.</a:t>
          </a:r>
        </a:p>
      </dsp:txBody>
      <dsp:txXfrm>
        <a:off x="4863168" y="1799138"/>
        <a:ext cx="6442087" cy="1341878"/>
      </dsp:txXfrm>
    </dsp:sp>
    <dsp:sp modelId="{06194A8F-5CC3-4670-A3DE-FFD4E32A282E}">
      <dsp:nvSpPr>
        <dsp:cNvPr id="0" name=""/>
        <dsp:cNvSpPr/>
      </dsp:nvSpPr>
      <dsp:spPr>
        <a:xfrm>
          <a:off x="4360470" y="3761234"/>
          <a:ext cx="2768316" cy="1660239"/>
        </a:xfrm>
        <a:prstGeom prst="roundRect">
          <a:avLst>
            <a:gd name="adj" fmla="val 1667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  <a:highlight>
                <a:srgbClr val="FFFF00"/>
              </a:highlight>
            </a:rPr>
            <a:t>Certificação Básica até 31/12/2025</a:t>
          </a:r>
        </a:p>
      </dsp:txBody>
      <dsp:txXfrm>
        <a:off x="4441531" y="3842295"/>
        <a:ext cx="2606194" cy="1498117"/>
      </dsp:txXfrm>
    </dsp:sp>
    <dsp:sp modelId="{44F9D3C2-3298-4D72-A07C-0FC31B9A5E73}">
      <dsp:nvSpPr>
        <dsp:cNvPr id="0" name=""/>
        <dsp:cNvSpPr/>
      </dsp:nvSpPr>
      <dsp:spPr>
        <a:xfrm>
          <a:off x="7071374" y="3919575"/>
          <a:ext cx="4233881" cy="1341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Estará habilitado por mais 4 anos, ainda que seja exigida certificação intermediária ou avançada.</a:t>
          </a:r>
        </a:p>
      </dsp:txBody>
      <dsp:txXfrm>
        <a:off x="7071374" y="3919575"/>
        <a:ext cx="4233881" cy="134187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54CFA-4379-4DB5-80F9-732F54007279}">
      <dsp:nvSpPr>
        <dsp:cNvPr id="0" name=""/>
        <dsp:cNvSpPr/>
      </dsp:nvSpPr>
      <dsp:spPr>
        <a:xfrm>
          <a:off x="4078772" y="864096"/>
          <a:ext cx="1814936" cy="338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9877" y="0"/>
              </a:lnTo>
              <a:lnTo>
                <a:pt x="1579877" y="338969"/>
              </a:lnTo>
              <a:lnTo>
                <a:pt x="1814936" y="3389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BF4C1-90A5-441C-A5ED-5A4CF415A785}">
      <dsp:nvSpPr>
        <dsp:cNvPr id="0" name=""/>
        <dsp:cNvSpPr/>
      </dsp:nvSpPr>
      <dsp:spPr>
        <a:xfrm>
          <a:off x="4078772" y="358719"/>
          <a:ext cx="1816558" cy="505376"/>
        </a:xfrm>
        <a:custGeom>
          <a:avLst/>
          <a:gdLst/>
          <a:ahLst/>
          <a:cxnLst/>
          <a:rect l="0" t="0" r="0" b="0"/>
          <a:pathLst>
            <a:path>
              <a:moveTo>
                <a:pt x="0" y="505376"/>
              </a:moveTo>
              <a:lnTo>
                <a:pt x="1581499" y="505376"/>
              </a:lnTo>
              <a:lnTo>
                <a:pt x="1581499" y="0"/>
              </a:lnTo>
              <a:lnTo>
                <a:pt x="181655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DE0F5-1A13-4431-8986-B102E8F42D74}">
      <dsp:nvSpPr>
        <dsp:cNvPr id="0" name=""/>
        <dsp:cNvSpPr/>
      </dsp:nvSpPr>
      <dsp:spPr>
        <a:xfrm>
          <a:off x="1728184" y="150295"/>
          <a:ext cx="2350588" cy="142760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Dirigentes ou Comitê de Investimentos</a:t>
          </a:r>
        </a:p>
      </dsp:txBody>
      <dsp:txXfrm>
        <a:off x="1728184" y="150295"/>
        <a:ext cx="2350588" cy="1427600"/>
      </dsp:txXfrm>
    </dsp:sp>
    <dsp:sp modelId="{2B2F7EB8-A84A-43CA-9187-A26CB7014719}">
      <dsp:nvSpPr>
        <dsp:cNvPr id="0" name=""/>
        <dsp:cNvSpPr/>
      </dsp:nvSpPr>
      <dsp:spPr>
        <a:xfrm>
          <a:off x="5895330" y="254"/>
          <a:ext cx="2350588" cy="716929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Conselho Deliberativo</a:t>
          </a:r>
        </a:p>
      </dsp:txBody>
      <dsp:txXfrm>
        <a:off x="5895330" y="254"/>
        <a:ext cx="2350588" cy="716929"/>
      </dsp:txXfrm>
    </dsp:sp>
    <dsp:sp modelId="{993EA996-22E6-44C8-9D38-CD23FFC371E1}">
      <dsp:nvSpPr>
        <dsp:cNvPr id="0" name=""/>
        <dsp:cNvSpPr/>
      </dsp:nvSpPr>
      <dsp:spPr>
        <a:xfrm>
          <a:off x="5893709" y="844601"/>
          <a:ext cx="2407307" cy="716929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Conselho Fiscal</a:t>
          </a:r>
        </a:p>
      </dsp:txBody>
      <dsp:txXfrm>
        <a:off x="5893709" y="844601"/>
        <a:ext cx="2407307" cy="71692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47CCC-7E7F-43FF-BB69-2B20F6C1E2B7}">
      <dsp:nvSpPr>
        <dsp:cNvPr id="0" name=""/>
        <dsp:cNvSpPr/>
      </dsp:nvSpPr>
      <dsp:spPr>
        <a:xfrm>
          <a:off x="3774" y="1373469"/>
          <a:ext cx="2293620" cy="2293620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Dirigentes</a:t>
          </a:r>
        </a:p>
      </dsp:txBody>
      <dsp:txXfrm>
        <a:off x="339667" y="1709362"/>
        <a:ext cx="1621834" cy="1621834"/>
      </dsp:txXfrm>
    </dsp:sp>
    <dsp:sp modelId="{7967E6F3-E6E8-40F3-BB0D-C87FC707DC98}">
      <dsp:nvSpPr>
        <dsp:cNvPr id="0" name=""/>
        <dsp:cNvSpPr/>
      </dsp:nvSpPr>
      <dsp:spPr>
        <a:xfrm>
          <a:off x="2483636" y="1855129"/>
          <a:ext cx="1330299" cy="133029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/>
        </a:p>
      </dsp:txBody>
      <dsp:txXfrm>
        <a:off x="2659967" y="2363835"/>
        <a:ext cx="977637" cy="312887"/>
      </dsp:txXfrm>
    </dsp:sp>
    <dsp:sp modelId="{8F60F9C1-06FD-458D-8F59-8768616AECB6}">
      <dsp:nvSpPr>
        <dsp:cNvPr id="0" name=""/>
        <dsp:cNvSpPr/>
      </dsp:nvSpPr>
      <dsp:spPr>
        <a:xfrm>
          <a:off x="4000177" y="1373469"/>
          <a:ext cx="2862529" cy="229362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Responsável pela gestão das aplicações ou Comitê de Investimentos</a:t>
          </a:r>
        </a:p>
      </dsp:txBody>
      <dsp:txXfrm>
        <a:off x="4419385" y="1709362"/>
        <a:ext cx="2024113" cy="1621834"/>
      </dsp:txXfrm>
    </dsp:sp>
    <dsp:sp modelId="{B18B77F3-92FB-4A12-B19A-F879A783DFE8}">
      <dsp:nvSpPr>
        <dsp:cNvPr id="0" name=""/>
        <dsp:cNvSpPr/>
      </dsp:nvSpPr>
      <dsp:spPr>
        <a:xfrm>
          <a:off x="7048949" y="1855129"/>
          <a:ext cx="1330299" cy="133029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500" kern="1200"/>
        </a:p>
      </dsp:txBody>
      <dsp:txXfrm>
        <a:off x="7225280" y="2129171"/>
        <a:ext cx="977637" cy="782215"/>
      </dsp:txXfrm>
    </dsp:sp>
    <dsp:sp modelId="{E162E739-CE8A-4BE0-85AA-C1EB739388AC}">
      <dsp:nvSpPr>
        <dsp:cNvPr id="0" name=""/>
        <dsp:cNvSpPr/>
      </dsp:nvSpPr>
      <dsp:spPr>
        <a:xfrm>
          <a:off x="8554666" y="1317963"/>
          <a:ext cx="2735990" cy="229362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(duas) certificações, conforme nível graduação exigido.</a:t>
          </a:r>
        </a:p>
      </dsp:txBody>
      <dsp:txXfrm>
        <a:off x="8955342" y="1653856"/>
        <a:ext cx="1934638" cy="1621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F87C0-0D46-4E5C-8F95-824645F80644}">
      <dsp:nvSpPr>
        <dsp:cNvPr id="0" name=""/>
        <dsp:cNvSpPr/>
      </dsp:nvSpPr>
      <dsp:spPr>
        <a:xfrm>
          <a:off x="125022" y="0"/>
          <a:ext cx="10172136" cy="583429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rPr>
            <a:t>ESTRUTURAL</a:t>
          </a:r>
          <a:r>
            <a:rPr lang="pt-B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causas da expansão rápida dos RPPS e do desequilíbrio financeiro e atuarial</a:t>
          </a:r>
        </a:p>
      </dsp:txBody>
      <dsp:txXfrm>
        <a:off x="142110" y="17088"/>
        <a:ext cx="9430884" cy="549253"/>
      </dsp:txXfrm>
    </dsp:sp>
    <dsp:sp modelId="{BFE06581-4820-4701-B2E0-C65D817E23F0}">
      <dsp:nvSpPr>
        <dsp:cNvPr id="0" name=""/>
        <dsp:cNvSpPr/>
      </dsp:nvSpPr>
      <dsp:spPr>
        <a:xfrm>
          <a:off x="854796" y="710545"/>
          <a:ext cx="9274630" cy="58342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CF/88: exigência de regime jurídico único; Lei 8.112/1990 – regime Estatutário p/ servidor federal; Idem Estados e Municípios.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contratados pela CLT p/ estatutários incluídos como segurados dos RPPS, sem formação de reservas.</a:t>
          </a:r>
        </a:p>
      </dsp:txBody>
      <dsp:txXfrm>
        <a:off x="871884" y="727633"/>
        <a:ext cx="8084474" cy="549253"/>
      </dsp:txXfrm>
    </dsp:sp>
    <dsp:sp modelId="{C292D643-31CA-4EFE-B7ED-18A6E50D1911}">
      <dsp:nvSpPr>
        <dsp:cNvPr id="0" name=""/>
        <dsp:cNvSpPr/>
      </dsp:nvSpPr>
      <dsp:spPr>
        <a:xfrm>
          <a:off x="1664564" y="1435030"/>
          <a:ext cx="9274630" cy="58342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EC 3/1993: INSS reter FPE/FPM  para pagar débitos com o RGPS; Lei 8.212/1992, art. 56.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criados para evitar bloqueio da CND e reduzir o repasse das contribuições.</a:t>
          </a:r>
          <a:endParaRPr lang="pt-BR" sz="1400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>
        <a:off x="1681652" y="1452118"/>
        <a:ext cx="8096068" cy="549253"/>
      </dsp:txXfrm>
    </dsp:sp>
    <dsp:sp modelId="{8329A433-877E-4BA1-8254-D7EE51A32ACB}">
      <dsp:nvSpPr>
        <dsp:cNvPr id="0" name=""/>
        <dsp:cNvSpPr/>
      </dsp:nvSpPr>
      <dsp:spPr>
        <a:xfrm>
          <a:off x="2104042" y="2068522"/>
          <a:ext cx="9859952" cy="58342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Ausência de uma lei federal sobre normas gerais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criação de RPPS sem estudo atuarial; utilização dos recursos para outras finalidades; assunção de obrigações aposentadorias de responsabilidade do tesouro municipal sem o devido custeio.</a:t>
          </a:r>
        </a:p>
      </dsp:txBody>
      <dsp:txXfrm>
        <a:off x="2121130" y="2085610"/>
        <a:ext cx="8596843" cy="549253"/>
      </dsp:txXfrm>
    </dsp:sp>
    <dsp:sp modelId="{A7911EAD-1105-4F12-9C71-2624EFE675B6}">
      <dsp:nvSpPr>
        <dsp:cNvPr id="0" name=""/>
        <dsp:cNvSpPr/>
      </dsp:nvSpPr>
      <dsp:spPr>
        <a:xfrm>
          <a:off x="8973447" y="446853"/>
          <a:ext cx="379229" cy="3792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9058774" y="446853"/>
        <a:ext cx="208575" cy="285370"/>
      </dsp:txXfrm>
    </dsp:sp>
    <dsp:sp modelId="{2FF10655-95F7-4080-968D-0F5EC4DD6DD9}">
      <dsp:nvSpPr>
        <dsp:cNvPr id="0" name=""/>
        <dsp:cNvSpPr/>
      </dsp:nvSpPr>
      <dsp:spPr>
        <a:xfrm>
          <a:off x="9750197" y="1136361"/>
          <a:ext cx="379229" cy="3792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9835524" y="1136361"/>
        <a:ext cx="208575" cy="285370"/>
      </dsp:txXfrm>
    </dsp:sp>
    <dsp:sp modelId="{F79C7829-674E-4D35-966D-F9FCE8CCDF9C}">
      <dsp:nvSpPr>
        <dsp:cNvPr id="0" name=""/>
        <dsp:cNvSpPr/>
      </dsp:nvSpPr>
      <dsp:spPr>
        <a:xfrm>
          <a:off x="10515354" y="1825868"/>
          <a:ext cx="379229" cy="3792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10600681" y="1825868"/>
        <a:ext cx="208575" cy="28537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EAF4F-DAB7-4606-87B9-36EEAC97BCDF}">
      <dsp:nvSpPr>
        <dsp:cNvPr id="0" name=""/>
        <dsp:cNvSpPr/>
      </dsp:nvSpPr>
      <dsp:spPr>
        <a:xfrm>
          <a:off x="5486400" y="2881920"/>
          <a:ext cx="3881668" cy="673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838"/>
              </a:lnTo>
              <a:lnTo>
                <a:pt x="3881668" y="336838"/>
              </a:lnTo>
              <a:lnTo>
                <a:pt x="3881668" y="6736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83636-E357-4DFC-9EBF-C43805F6B840}">
      <dsp:nvSpPr>
        <dsp:cNvPr id="0" name=""/>
        <dsp:cNvSpPr/>
      </dsp:nvSpPr>
      <dsp:spPr>
        <a:xfrm>
          <a:off x="5440679" y="2881920"/>
          <a:ext cx="91440" cy="6736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6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844D5-BC0B-45B9-AFA5-C1C716F6AA84}">
      <dsp:nvSpPr>
        <dsp:cNvPr id="0" name=""/>
        <dsp:cNvSpPr/>
      </dsp:nvSpPr>
      <dsp:spPr>
        <a:xfrm>
          <a:off x="1604731" y="2881920"/>
          <a:ext cx="3881668" cy="673677"/>
        </a:xfrm>
        <a:custGeom>
          <a:avLst/>
          <a:gdLst/>
          <a:ahLst/>
          <a:cxnLst/>
          <a:rect l="0" t="0" r="0" b="0"/>
          <a:pathLst>
            <a:path>
              <a:moveTo>
                <a:pt x="3881668" y="0"/>
              </a:moveTo>
              <a:lnTo>
                <a:pt x="3881668" y="336838"/>
              </a:lnTo>
              <a:lnTo>
                <a:pt x="0" y="336838"/>
              </a:lnTo>
              <a:lnTo>
                <a:pt x="0" y="6736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E38D3-469B-4C73-B897-9DFBD30C66A6}">
      <dsp:nvSpPr>
        <dsp:cNvPr id="0" name=""/>
        <dsp:cNvSpPr/>
      </dsp:nvSpPr>
      <dsp:spPr>
        <a:xfrm>
          <a:off x="2606073" y="288036"/>
          <a:ext cx="5760652" cy="259388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Modalidades de Certificação</a:t>
          </a:r>
        </a:p>
      </dsp:txBody>
      <dsp:txXfrm>
        <a:off x="2606073" y="288036"/>
        <a:ext cx="5760652" cy="2593884"/>
      </dsp:txXfrm>
    </dsp:sp>
    <dsp:sp modelId="{72188B61-4CCB-4976-80E2-9A8819B34FC9}">
      <dsp:nvSpPr>
        <dsp:cNvPr id="0" name=""/>
        <dsp:cNvSpPr/>
      </dsp:nvSpPr>
      <dsp:spPr>
        <a:xfrm>
          <a:off x="736" y="3555598"/>
          <a:ext cx="3207990" cy="1603995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Exame por Provas</a:t>
          </a:r>
        </a:p>
      </dsp:txBody>
      <dsp:txXfrm>
        <a:off x="736" y="3555598"/>
        <a:ext cx="3207990" cy="1603995"/>
      </dsp:txXfrm>
    </dsp:sp>
    <dsp:sp modelId="{9B4E1EFB-51F4-4C7E-896F-4855851EF45B}">
      <dsp:nvSpPr>
        <dsp:cNvPr id="0" name=""/>
        <dsp:cNvSpPr/>
      </dsp:nvSpPr>
      <dsp:spPr>
        <a:xfrm>
          <a:off x="3882404" y="3555598"/>
          <a:ext cx="3207990" cy="160399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Exame por Provas, Títulos e Experiência</a:t>
          </a:r>
        </a:p>
      </dsp:txBody>
      <dsp:txXfrm>
        <a:off x="3882404" y="3555598"/>
        <a:ext cx="3207990" cy="1603995"/>
      </dsp:txXfrm>
    </dsp:sp>
    <dsp:sp modelId="{07CC81BD-EB0C-4DCB-AC69-9D7CEDE52200}">
      <dsp:nvSpPr>
        <dsp:cNvPr id="0" name=""/>
        <dsp:cNvSpPr/>
      </dsp:nvSpPr>
      <dsp:spPr>
        <a:xfrm>
          <a:off x="7764073" y="3555598"/>
          <a:ext cx="3207990" cy="160399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Programa de Qualificação Continuada</a:t>
          </a:r>
        </a:p>
      </dsp:txBody>
      <dsp:txXfrm>
        <a:off x="7764073" y="3555598"/>
        <a:ext cx="3207990" cy="160399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ED28F-C596-41F6-9B97-7FE4733ED12A}">
      <dsp:nvSpPr>
        <dsp:cNvPr id="0" name=""/>
        <dsp:cNvSpPr/>
      </dsp:nvSpPr>
      <dsp:spPr>
        <a:xfrm>
          <a:off x="617506" y="544"/>
          <a:ext cx="2159150" cy="215915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Exame por provas</a:t>
          </a:r>
        </a:p>
      </dsp:txBody>
      <dsp:txXfrm>
        <a:off x="933706" y="316744"/>
        <a:ext cx="1526750" cy="1526750"/>
      </dsp:txXfrm>
    </dsp:sp>
    <dsp:sp modelId="{5569ACDF-334D-4DAA-A2A2-950AA07CCC66}">
      <dsp:nvSpPr>
        <dsp:cNvPr id="0" name=""/>
        <dsp:cNvSpPr/>
      </dsp:nvSpPr>
      <dsp:spPr>
        <a:xfrm>
          <a:off x="2951979" y="453966"/>
          <a:ext cx="1252307" cy="1252307"/>
        </a:xfrm>
        <a:prstGeom prst="mathPlus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3117972" y="932848"/>
        <a:ext cx="920321" cy="294543"/>
      </dsp:txXfrm>
    </dsp:sp>
    <dsp:sp modelId="{7E99E33F-E768-4198-BDD8-8755F7567CA1}">
      <dsp:nvSpPr>
        <dsp:cNvPr id="0" name=""/>
        <dsp:cNvSpPr/>
      </dsp:nvSpPr>
      <dsp:spPr>
        <a:xfrm>
          <a:off x="4379609" y="544"/>
          <a:ext cx="2159150" cy="215915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Títulos e Experiência</a:t>
          </a:r>
        </a:p>
      </dsp:txBody>
      <dsp:txXfrm>
        <a:off x="4695809" y="316744"/>
        <a:ext cx="1526750" cy="1526750"/>
      </dsp:txXfrm>
    </dsp:sp>
    <dsp:sp modelId="{9A32A5A3-9311-4A2A-B801-C5DFA9EA1A0C}">
      <dsp:nvSpPr>
        <dsp:cNvPr id="0" name=""/>
        <dsp:cNvSpPr/>
      </dsp:nvSpPr>
      <dsp:spPr>
        <a:xfrm>
          <a:off x="6714083" y="453966"/>
          <a:ext cx="1252307" cy="1252307"/>
        </a:xfrm>
        <a:prstGeom prst="mathEqual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6880076" y="711941"/>
        <a:ext cx="920321" cy="736357"/>
      </dsp:txXfrm>
    </dsp:sp>
    <dsp:sp modelId="{52B6CE45-B61C-4193-ACB3-9499F4AEDAF7}">
      <dsp:nvSpPr>
        <dsp:cNvPr id="0" name=""/>
        <dsp:cNvSpPr/>
      </dsp:nvSpPr>
      <dsp:spPr>
        <a:xfrm>
          <a:off x="8141713" y="544"/>
          <a:ext cx="2159150" cy="2159150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Nota Final</a:t>
          </a:r>
        </a:p>
      </dsp:txBody>
      <dsp:txXfrm>
        <a:off x="8457913" y="316744"/>
        <a:ext cx="1526750" cy="152675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01595-2271-4056-836A-10552D16F0AA}">
      <dsp:nvSpPr>
        <dsp:cNvPr id="0" name=""/>
        <dsp:cNvSpPr/>
      </dsp:nvSpPr>
      <dsp:spPr>
        <a:xfrm>
          <a:off x="4630881" y="3818780"/>
          <a:ext cx="644716" cy="606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358" y="0"/>
              </a:lnTo>
              <a:lnTo>
                <a:pt x="322358" y="606932"/>
              </a:lnTo>
              <a:lnTo>
                <a:pt x="644716" y="6069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931103" y="4100110"/>
        <a:ext cx="44272" cy="44272"/>
      </dsp:txXfrm>
    </dsp:sp>
    <dsp:sp modelId="{943F16B3-692D-41A2-8560-C68B363145A0}">
      <dsp:nvSpPr>
        <dsp:cNvPr id="0" name=""/>
        <dsp:cNvSpPr/>
      </dsp:nvSpPr>
      <dsp:spPr>
        <a:xfrm>
          <a:off x="4630881" y="2906649"/>
          <a:ext cx="644716" cy="912131"/>
        </a:xfrm>
        <a:custGeom>
          <a:avLst/>
          <a:gdLst/>
          <a:ahLst/>
          <a:cxnLst/>
          <a:rect l="0" t="0" r="0" b="0"/>
          <a:pathLst>
            <a:path>
              <a:moveTo>
                <a:pt x="0" y="912131"/>
              </a:moveTo>
              <a:lnTo>
                <a:pt x="322358" y="912131"/>
              </a:lnTo>
              <a:lnTo>
                <a:pt x="322358" y="0"/>
              </a:lnTo>
              <a:lnTo>
                <a:pt x="644716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925314" y="3334790"/>
        <a:ext cx="55848" cy="55848"/>
      </dsp:txXfrm>
    </dsp:sp>
    <dsp:sp modelId="{2F77D084-4BA2-402D-9209-7147E43EC8FB}">
      <dsp:nvSpPr>
        <dsp:cNvPr id="0" name=""/>
        <dsp:cNvSpPr/>
      </dsp:nvSpPr>
      <dsp:spPr>
        <a:xfrm>
          <a:off x="762582" y="2211888"/>
          <a:ext cx="644716" cy="1606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358" y="0"/>
              </a:lnTo>
              <a:lnTo>
                <a:pt x="322358" y="1606891"/>
              </a:lnTo>
              <a:lnTo>
                <a:pt x="644716" y="16068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1041655" y="2972049"/>
        <a:ext cx="86570" cy="86570"/>
      </dsp:txXfrm>
    </dsp:sp>
    <dsp:sp modelId="{B960EE8B-D756-4EAD-9E65-BF87780BF7AD}">
      <dsp:nvSpPr>
        <dsp:cNvPr id="0" name=""/>
        <dsp:cNvSpPr/>
      </dsp:nvSpPr>
      <dsp:spPr>
        <a:xfrm>
          <a:off x="4630881" y="1787776"/>
          <a:ext cx="5817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1792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907232" y="1818951"/>
        <a:ext cx="29089" cy="29089"/>
      </dsp:txXfrm>
    </dsp:sp>
    <dsp:sp modelId="{899D6CC7-7490-4B23-A1A7-F280E305FEBF}">
      <dsp:nvSpPr>
        <dsp:cNvPr id="0" name=""/>
        <dsp:cNvSpPr/>
      </dsp:nvSpPr>
      <dsp:spPr>
        <a:xfrm>
          <a:off x="762582" y="1833496"/>
          <a:ext cx="644716" cy="378392"/>
        </a:xfrm>
        <a:custGeom>
          <a:avLst/>
          <a:gdLst/>
          <a:ahLst/>
          <a:cxnLst/>
          <a:rect l="0" t="0" r="0" b="0"/>
          <a:pathLst>
            <a:path>
              <a:moveTo>
                <a:pt x="0" y="378392"/>
              </a:moveTo>
              <a:lnTo>
                <a:pt x="322358" y="378392"/>
              </a:lnTo>
              <a:lnTo>
                <a:pt x="322358" y="0"/>
              </a:lnTo>
              <a:lnTo>
                <a:pt x="64471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066252" y="2004003"/>
        <a:ext cx="37377" cy="37377"/>
      </dsp:txXfrm>
    </dsp:sp>
    <dsp:sp modelId="{A4563014-7CE6-4962-8A50-17573F08F786}">
      <dsp:nvSpPr>
        <dsp:cNvPr id="0" name=""/>
        <dsp:cNvSpPr/>
      </dsp:nvSpPr>
      <dsp:spPr>
        <a:xfrm>
          <a:off x="4630881" y="559277"/>
          <a:ext cx="6447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4716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937121" y="588879"/>
        <a:ext cx="32235" cy="32235"/>
      </dsp:txXfrm>
    </dsp:sp>
    <dsp:sp modelId="{E68A34E1-1C46-4A38-85EF-934FF79FC3C7}">
      <dsp:nvSpPr>
        <dsp:cNvPr id="0" name=""/>
        <dsp:cNvSpPr/>
      </dsp:nvSpPr>
      <dsp:spPr>
        <a:xfrm>
          <a:off x="762582" y="604997"/>
          <a:ext cx="644716" cy="1606891"/>
        </a:xfrm>
        <a:custGeom>
          <a:avLst/>
          <a:gdLst/>
          <a:ahLst/>
          <a:cxnLst/>
          <a:rect l="0" t="0" r="0" b="0"/>
          <a:pathLst>
            <a:path>
              <a:moveTo>
                <a:pt x="0" y="1606891"/>
              </a:moveTo>
              <a:lnTo>
                <a:pt x="322358" y="1606891"/>
              </a:lnTo>
              <a:lnTo>
                <a:pt x="322358" y="0"/>
              </a:lnTo>
              <a:lnTo>
                <a:pt x="64471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1041655" y="1365157"/>
        <a:ext cx="86570" cy="86570"/>
      </dsp:txXfrm>
    </dsp:sp>
    <dsp:sp modelId="{82AFEBD8-3A73-4F89-8F35-4A7BE606D025}">
      <dsp:nvSpPr>
        <dsp:cNvPr id="0" name=""/>
        <dsp:cNvSpPr/>
      </dsp:nvSpPr>
      <dsp:spPr>
        <a:xfrm rot="16200000">
          <a:off x="-1431146" y="1836002"/>
          <a:ext cx="3635685" cy="751772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kern="1200" dirty="0">
              <a:solidFill>
                <a:schemeClr val="tx1"/>
              </a:solidFill>
            </a:rPr>
            <a:t>P.Q.C.</a:t>
          </a:r>
        </a:p>
      </dsp:txBody>
      <dsp:txXfrm>
        <a:off x="-1431146" y="1836002"/>
        <a:ext cx="3635685" cy="751772"/>
      </dsp:txXfrm>
    </dsp:sp>
    <dsp:sp modelId="{71DC85EA-1CFE-4F05-9371-EA57516945D7}">
      <dsp:nvSpPr>
        <dsp:cNvPr id="0" name=""/>
        <dsp:cNvSpPr/>
      </dsp:nvSpPr>
      <dsp:spPr>
        <a:xfrm>
          <a:off x="1407299" y="113597"/>
          <a:ext cx="3223581" cy="982799"/>
        </a:xfrm>
        <a:prstGeom prst="rect">
          <a:avLst/>
        </a:prstGeom>
        <a:solidFill>
          <a:srgbClr val="99FF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</a:t>
          </a:r>
        </a:p>
      </dsp:txBody>
      <dsp:txXfrm>
        <a:off x="1407299" y="113597"/>
        <a:ext cx="3223581" cy="982799"/>
      </dsp:txXfrm>
    </dsp:sp>
    <dsp:sp modelId="{420BCF43-7FE0-443E-91E1-09F9F304C6F1}">
      <dsp:nvSpPr>
        <dsp:cNvPr id="0" name=""/>
        <dsp:cNvSpPr/>
      </dsp:nvSpPr>
      <dsp:spPr>
        <a:xfrm>
          <a:off x="5275597" y="113597"/>
          <a:ext cx="6217967" cy="982799"/>
        </a:xfrm>
        <a:prstGeom prst="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Desenvolvimento do profissional por meio de constante processo educativo, mediante comprovação de atividades de formação, capacitação e atualização.</a:t>
          </a:r>
        </a:p>
      </dsp:txBody>
      <dsp:txXfrm>
        <a:off x="5275597" y="113597"/>
        <a:ext cx="6217967" cy="982799"/>
      </dsp:txXfrm>
    </dsp:sp>
    <dsp:sp modelId="{778BEA3B-D01B-47C8-A102-E11531AEEB78}">
      <dsp:nvSpPr>
        <dsp:cNvPr id="0" name=""/>
        <dsp:cNvSpPr/>
      </dsp:nvSpPr>
      <dsp:spPr>
        <a:xfrm>
          <a:off x="1407299" y="1342096"/>
          <a:ext cx="3223581" cy="982799"/>
        </a:xfrm>
        <a:prstGeom prst="rect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Renovação da Certificação</a:t>
          </a:r>
        </a:p>
      </dsp:txBody>
      <dsp:txXfrm>
        <a:off x="1407299" y="1342096"/>
        <a:ext cx="3223581" cy="982799"/>
      </dsp:txXfrm>
    </dsp:sp>
    <dsp:sp modelId="{E8EEF7A0-786D-4F38-8196-114D1693178B}">
      <dsp:nvSpPr>
        <dsp:cNvPr id="0" name=""/>
        <dsp:cNvSpPr/>
      </dsp:nvSpPr>
      <dsp:spPr>
        <a:xfrm>
          <a:off x="5212673" y="1490125"/>
          <a:ext cx="6378888" cy="68674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Renovação no mesmo nível, sem a necessidade de ser submetido a novo exame.</a:t>
          </a:r>
        </a:p>
      </dsp:txBody>
      <dsp:txXfrm>
        <a:off x="5212673" y="1490125"/>
        <a:ext cx="6378888" cy="686740"/>
      </dsp:txXfrm>
    </dsp:sp>
    <dsp:sp modelId="{41E2BB0C-67F4-480A-8719-16E1E4DBFDE2}">
      <dsp:nvSpPr>
        <dsp:cNvPr id="0" name=""/>
        <dsp:cNvSpPr/>
      </dsp:nvSpPr>
      <dsp:spPr>
        <a:xfrm>
          <a:off x="1407299" y="3327380"/>
          <a:ext cx="3223581" cy="982799"/>
        </a:xfrm>
        <a:prstGeom prst="rect">
          <a:avLst/>
        </a:prstGeom>
        <a:solidFill>
          <a:srgbClr val="FFCC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Condições</a:t>
          </a:r>
        </a:p>
      </dsp:txBody>
      <dsp:txXfrm>
        <a:off x="1407299" y="3327380"/>
        <a:ext cx="3223581" cy="982799"/>
      </dsp:txXfrm>
    </dsp:sp>
    <dsp:sp modelId="{496BD2B4-D61F-4D39-9920-CE4C648214EF}">
      <dsp:nvSpPr>
        <dsp:cNvPr id="0" name=""/>
        <dsp:cNvSpPr/>
      </dsp:nvSpPr>
      <dsp:spPr>
        <a:xfrm>
          <a:off x="5275597" y="2422566"/>
          <a:ext cx="6297654" cy="968165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Adesão prévia ao Programa, até 3 meses antes do vencimento da certificação anterior.</a:t>
          </a:r>
        </a:p>
      </dsp:txBody>
      <dsp:txXfrm>
        <a:off x="5275597" y="2422566"/>
        <a:ext cx="6297654" cy="968165"/>
      </dsp:txXfrm>
    </dsp:sp>
    <dsp:sp modelId="{B489CD07-34DA-4CDC-9344-6961F75BBD5D}">
      <dsp:nvSpPr>
        <dsp:cNvPr id="0" name=""/>
        <dsp:cNvSpPr/>
      </dsp:nvSpPr>
      <dsp:spPr>
        <a:xfrm>
          <a:off x="5275597" y="3636431"/>
          <a:ext cx="6350649" cy="1578562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Comprovar as atividades realizadas no período seguinte à data da certificação anterior, relacionadas (produção acadêmica, cursos de atualização e capacitação e eventos relacionadas as grandes áreas de atuação do RPPS e aos conteúdos programáticos das respectivas certificações).</a:t>
          </a:r>
        </a:p>
      </dsp:txBody>
      <dsp:txXfrm>
        <a:off x="5275597" y="3636431"/>
        <a:ext cx="6350649" cy="157856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A4CE9-5279-463D-ABFA-49CEBCA7EE3E}">
      <dsp:nvSpPr>
        <dsp:cNvPr id="0" name=""/>
        <dsp:cNvSpPr/>
      </dsp:nvSpPr>
      <dsp:spPr>
        <a:xfrm>
          <a:off x="2664012" y="2772308"/>
          <a:ext cx="768451" cy="1235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4225" y="0"/>
              </a:lnTo>
              <a:lnTo>
                <a:pt x="384225" y="1235719"/>
              </a:lnTo>
              <a:lnTo>
                <a:pt x="768451" y="12357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A434F-150F-41B1-BAB9-47F23391063C}">
      <dsp:nvSpPr>
        <dsp:cNvPr id="0" name=""/>
        <dsp:cNvSpPr/>
      </dsp:nvSpPr>
      <dsp:spPr>
        <a:xfrm>
          <a:off x="2664012" y="999477"/>
          <a:ext cx="768451" cy="1772830"/>
        </a:xfrm>
        <a:custGeom>
          <a:avLst/>
          <a:gdLst/>
          <a:ahLst/>
          <a:cxnLst/>
          <a:rect l="0" t="0" r="0" b="0"/>
          <a:pathLst>
            <a:path>
              <a:moveTo>
                <a:pt x="0" y="1772830"/>
              </a:moveTo>
              <a:lnTo>
                <a:pt x="384225" y="1772830"/>
              </a:lnTo>
              <a:lnTo>
                <a:pt x="384225" y="0"/>
              </a:lnTo>
              <a:lnTo>
                <a:pt x="76845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58FDD-94BD-4E38-8D09-2186F8723EAE}">
      <dsp:nvSpPr>
        <dsp:cNvPr id="0" name=""/>
        <dsp:cNvSpPr/>
      </dsp:nvSpPr>
      <dsp:spPr>
        <a:xfrm>
          <a:off x="689514" y="1259042"/>
          <a:ext cx="1974497" cy="3026531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Condições para </a:t>
          </a:r>
          <a:r>
            <a:rPr lang="pt-BR" sz="28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aprovação</a:t>
          </a:r>
          <a:r>
            <a:rPr lang="pt-B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Programa de Qualificação Continuada:</a:t>
          </a:r>
        </a:p>
      </dsp:txBody>
      <dsp:txXfrm>
        <a:off x="689514" y="1259042"/>
        <a:ext cx="1974497" cy="3026531"/>
      </dsp:txXfrm>
    </dsp:sp>
    <dsp:sp modelId="{D152FEC3-1D61-4784-90E3-CCBFBADA53F9}">
      <dsp:nvSpPr>
        <dsp:cNvPr id="0" name=""/>
        <dsp:cNvSpPr/>
      </dsp:nvSpPr>
      <dsp:spPr>
        <a:xfrm>
          <a:off x="3432464" y="3899"/>
          <a:ext cx="7471308" cy="1991156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Obtenção de pontuação mínima de </a:t>
          </a:r>
          <a:r>
            <a:rPr lang="pt-BR" sz="24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créditos anuais</a:t>
          </a: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durante o programa de qualificação continuada de sua adesão (no mínimo 3 ou máximo 4 anos);</a:t>
          </a:r>
        </a:p>
      </dsp:txBody>
      <dsp:txXfrm>
        <a:off x="3432464" y="3899"/>
        <a:ext cx="7471308" cy="1991156"/>
      </dsp:txXfrm>
    </dsp:sp>
    <dsp:sp modelId="{13E90876-F539-433C-9B7E-C1749621241F}">
      <dsp:nvSpPr>
        <dsp:cNvPr id="0" name=""/>
        <dsp:cNvSpPr/>
      </dsp:nvSpPr>
      <dsp:spPr>
        <a:xfrm>
          <a:off x="3432464" y="2475337"/>
          <a:ext cx="7469464" cy="306537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mínimo, 10 créditos </a:t>
          </a: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anuais deverão ser obtidos de participação de eventos de atualização e capacitação presenciais (poderão ser não presenciais,  a critério da Comissão), </a:t>
          </a:r>
          <a:r>
            <a:rPr lang="pt-BR" sz="24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relacionados às grandes áreas de atuação do RPPS, além de sua compatibilidade com os conteúdos programáticos da respectiva certificação</a:t>
          </a: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 exemplo de: congressos, seminários, cursos, encontros, workshop, fóruns, palestras e visitas técnicas. </a:t>
          </a:r>
        </a:p>
      </dsp:txBody>
      <dsp:txXfrm>
        <a:off x="3432464" y="2475337"/>
        <a:ext cx="7469464" cy="306537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25826-8AEC-47DA-9ADD-AD81AF6E0EA4}">
      <dsp:nvSpPr>
        <dsp:cNvPr id="0" name=""/>
        <dsp:cNvSpPr/>
      </dsp:nvSpPr>
      <dsp:spPr>
        <a:xfrm>
          <a:off x="2315473" y="342141"/>
          <a:ext cx="4305791" cy="4305791"/>
        </a:xfrm>
        <a:prstGeom prst="blockArc">
          <a:avLst>
            <a:gd name="adj1" fmla="val 10680134"/>
            <a:gd name="adj2" fmla="val 1860013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33079-CFBD-499C-A3CC-A51D6B429040}">
      <dsp:nvSpPr>
        <dsp:cNvPr id="0" name=""/>
        <dsp:cNvSpPr/>
      </dsp:nvSpPr>
      <dsp:spPr>
        <a:xfrm>
          <a:off x="2302617" y="658859"/>
          <a:ext cx="4305791" cy="4305791"/>
        </a:xfrm>
        <a:prstGeom prst="blockArc">
          <a:avLst>
            <a:gd name="adj1" fmla="val 3030424"/>
            <a:gd name="adj2" fmla="val 11198805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50ACC-9CC5-4696-AC61-468469CA4BD7}">
      <dsp:nvSpPr>
        <dsp:cNvPr id="0" name=""/>
        <dsp:cNvSpPr/>
      </dsp:nvSpPr>
      <dsp:spPr>
        <a:xfrm>
          <a:off x="4802696" y="529400"/>
          <a:ext cx="4305791" cy="4305791"/>
        </a:xfrm>
        <a:prstGeom prst="blockArc">
          <a:avLst>
            <a:gd name="adj1" fmla="val 21448040"/>
            <a:gd name="adj2" fmla="val 7413868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76B80-5E1D-461B-AECA-3EE5DCDAD16C}">
      <dsp:nvSpPr>
        <dsp:cNvPr id="0" name=""/>
        <dsp:cNvSpPr/>
      </dsp:nvSpPr>
      <dsp:spPr>
        <a:xfrm>
          <a:off x="4801662" y="501979"/>
          <a:ext cx="4305791" cy="4305791"/>
        </a:xfrm>
        <a:prstGeom prst="blockArc">
          <a:avLst>
            <a:gd name="adj1" fmla="val 14241287"/>
            <a:gd name="adj2" fmla="val 21492899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2CF61-819C-4851-93F6-F371107F4449}">
      <dsp:nvSpPr>
        <dsp:cNvPr id="0" name=""/>
        <dsp:cNvSpPr/>
      </dsp:nvSpPr>
      <dsp:spPr>
        <a:xfrm>
          <a:off x="3872653" y="1862597"/>
          <a:ext cx="3617558" cy="148577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Acompanhamento da SRPC dos RPPS dos Entes Federados</a:t>
          </a:r>
        </a:p>
      </dsp:txBody>
      <dsp:txXfrm>
        <a:off x="4402432" y="2080184"/>
        <a:ext cx="2558000" cy="1050600"/>
      </dsp:txXfrm>
    </dsp:sp>
    <dsp:sp modelId="{9A09868F-FB80-4C00-A898-2055B80CC3D0}">
      <dsp:nvSpPr>
        <dsp:cNvPr id="0" name=""/>
        <dsp:cNvSpPr/>
      </dsp:nvSpPr>
      <dsp:spPr>
        <a:xfrm>
          <a:off x="4366145" y="4109"/>
          <a:ext cx="2908042" cy="176009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Supervisão</a:t>
          </a: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pt-BR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legislação e envio dos demonstrativos obrigatórios; batimento automático para fins de emissão do CRP. </a:t>
          </a:r>
        </a:p>
      </dsp:txBody>
      <dsp:txXfrm>
        <a:off x="4792018" y="261868"/>
        <a:ext cx="2056296" cy="1244573"/>
      </dsp:txXfrm>
    </dsp:sp>
    <dsp:sp modelId="{C4B977C3-EF4B-4F74-AD71-6A9856DFB1E8}">
      <dsp:nvSpPr>
        <dsp:cNvPr id="0" name=""/>
        <dsp:cNvSpPr/>
      </dsp:nvSpPr>
      <dsp:spPr>
        <a:xfrm>
          <a:off x="7527743" y="1584169"/>
          <a:ext cx="3057440" cy="201040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Acompanhamento:</a:t>
          </a: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parceira com os TCE/TCM/MPE - envio de relatórios com o detalhamento da situação dos RPPS da UF, visando subsidiar a atuação desses Órgãos.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75495" y="1878586"/>
        <a:ext cx="2161936" cy="1421568"/>
      </dsp:txXfrm>
    </dsp:sp>
    <dsp:sp modelId="{7D0D78A1-A1ED-4C50-A7B7-D19F8E62FEE6}">
      <dsp:nvSpPr>
        <dsp:cNvPr id="0" name=""/>
        <dsp:cNvSpPr/>
      </dsp:nvSpPr>
      <dsp:spPr>
        <a:xfrm>
          <a:off x="4025031" y="3432573"/>
          <a:ext cx="3535812" cy="200403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18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Fiscalização</a:t>
          </a: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pt-BR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Padrão, Investimentos, Informações Previdenciárias, Transparência: visa atendimento dos requisitos para fins de emissão do CRP.</a:t>
          </a:r>
        </a:p>
      </dsp:txBody>
      <dsp:txXfrm>
        <a:off x="4542839" y="3726057"/>
        <a:ext cx="2500196" cy="1417063"/>
      </dsp:txXfrm>
    </dsp:sp>
    <dsp:sp modelId="{75C8AD52-39BF-475A-BC31-26F4BCFFB0B0}">
      <dsp:nvSpPr>
        <dsp:cNvPr id="0" name=""/>
        <dsp:cNvSpPr/>
      </dsp:nvSpPr>
      <dsp:spPr>
        <a:xfrm>
          <a:off x="1061031" y="1500293"/>
          <a:ext cx="2611383" cy="2136106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Orientação</a:t>
          </a: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pt-BR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emissão de notas, pareceres, recomendações, reuniões, participação em eventos, atendimentos, etc.</a:t>
          </a:r>
        </a:p>
      </dsp:txBody>
      <dsp:txXfrm>
        <a:off x="1443459" y="1813118"/>
        <a:ext cx="1846527" cy="151045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04EAA-6DEF-49AF-BF65-077B204349F8}">
      <dsp:nvSpPr>
        <dsp:cNvPr id="0" name=""/>
        <dsp:cNvSpPr/>
      </dsp:nvSpPr>
      <dsp:spPr>
        <a:xfrm>
          <a:off x="0" y="3085705"/>
          <a:ext cx="11161240" cy="2024556"/>
        </a:xfrm>
        <a:prstGeom prst="rect">
          <a:avLst/>
        </a:prstGeom>
        <a:solidFill>
          <a:srgbClr val="A7FB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Profissionalização da gestão previdenciária</a:t>
          </a:r>
        </a:p>
      </dsp:txBody>
      <dsp:txXfrm>
        <a:off x="0" y="3085705"/>
        <a:ext cx="11161240" cy="1093260"/>
      </dsp:txXfrm>
    </dsp:sp>
    <dsp:sp modelId="{92994A5E-9CB7-4C57-BBE9-D639987152F0}">
      <dsp:nvSpPr>
        <dsp:cNvPr id="0" name=""/>
        <dsp:cNvSpPr/>
      </dsp:nvSpPr>
      <dsp:spPr>
        <a:xfrm>
          <a:off x="1657" y="4138475"/>
          <a:ext cx="1116346" cy="93129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Gestão Atuarial</a:t>
          </a:r>
        </a:p>
      </dsp:txBody>
      <dsp:txXfrm>
        <a:off x="1657" y="4138475"/>
        <a:ext cx="1116346" cy="931296"/>
      </dsp:txXfrm>
    </dsp:sp>
    <dsp:sp modelId="{6A40FE78-32B5-40D9-9516-D2E849C2B901}">
      <dsp:nvSpPr>
        <dsp:cNvPr id="0" name=""/>
        <dsp:cNvSpPr/>
      </dsp:nvSpPr>
      <dsp:spPr>
        <a:xfrm>
          <a:off x="1118004" y="4138475"/>
          <a:ext cx="1805572" cy="93129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Gestão dos Investimentos</a:t>
          </a:r>
        </a:p>
      </dsp:txBody>
      <dsp:txXfrm>
        <a:off x="1118004" y="4138475"/>
        <a:ext cx="1805572" cy="931296"/>
      </dsp:txXfrm>
    </dsp:sp>
    <dsp:sp modelId="{40C2D63F-CF22-4068-9EAE-2974D501AFA0}">
      <dsp:nvSpPr>
        <dsp:cNvPr id="0" name=""/>
        <dsp:cNvSpPr/>
      </dsp:nvSpPr>
      <dsp:spPr>
        <a:xfrm>
          <a:off x="2923577" y="4138475"/>
          <a:ext cx="1430179" cy="93129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Gestão dos Benefícios</a:t>
          </a:r>
        </a:p>
      </dsp:txBody>
      <dsp:txXfrm>
        <a:off x="2923577" y="4138475"/>
        <a:ext cx="1430179" cy="931296"/>
      </dsp:txXfrm>
    </dsp:sp>
    <dsp:sp modelId="{6EA7A0E1-85F8-41E2-87F7-DB55698B5CAC}">
      <dsp:nvSpPr>
        <dsp:cNvPr id="0" name=""/>
        <dsp:cNvSpPr/>
      </dsp:nvSpPr>
      <dsp:spPr>
        <a:xfrm>
          <a:off x="4353756" y="4138475"/>
          <a:ext cx="1859607" cy="93129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Gestão da Arrecadação</a:t>
          </a:r>
        </a:p>
      </dsp:txBody>
      <dsp:txXfrm>
        <a:off x="4353756" y="4138475"/>
        <a:ext cx="1859607" cy="931296"/>
      </dsp:txXfrm>
    </dsp:sp>
    <dsp:sp modelId="{68F20CE5-3B5E-4441-9BD6-E6E15FD955EF}">
      <dsp:nvSpPr>
        <dsp:cNvPr id="0" name=""/>
        <dsp:cNvSpPr/>
      </dsp:nvSpPr>
      <dsp:spPr>
        <a:xfrm>
          <a:off x="6213363" y="4138475"/>
          <a:ext cx="1800285" cy="93129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Gestão da Compensação</a:t>
          </a:r>
        </a:p>
      </dsp:txBody>
      <dsp:txXfrm>
        <a:off x="6213363" y="4138475"/>
        <a:ext cx="1800285" cy="931296"/>
      </dsp:txXfrm>
    </dsp:sp>
    <dsp:sp modelId="{F5BC2735-3C4D-41A7-96B7-DCC62A3865B8}">
      <dsp:nvSpPr>
        <dsp:cNvPr id="0" name=""/>
        <dsp:cNvSpPr/>
      </dsp:nvSpPr>
      <dsp:spPr>
        <a:xfrm>
          <a:off x="8013648" y="4138475"/>
          <a:ext cx="1348831" cy="93129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Gestão Contábil</a:t>
          </a:r>
        </a:p>
      </dsp:txBody>
      <dsp:txXfrm>
        <a:off x="8013648" y="4138475"/>
        <a:ext cx="1348831" cy="931296"/>
      </dsp:txXfrm>
    </dsp:sp>
    <dsp:sp modelId="{9EADF370-9E82-426E-924B-70B0F53D13E0}">
      <dsp:nvSpPr>
        <dsp:cNvPr id="0" name=""/>
        <dsp:cNvSpPr/>
      </dsp:nvSpPr>
      <dsp:spPr>
        <a:xfrm>
          <a:off x="9362480" y="4138475"/>
          <a:ext cx="1797102" cy="93129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Gestão Administrativa</a:t>
          </a:r>
        </a:p>
      </dsp:txBody>
      <dsp:txXfrm>
        <a:off x="9362480" y="4138475"/>
        <a:ext cx="1797102" cy="931296"/>
      </dsp:txXfrm>
    </dsp:sp>
    <dsp:sp modelId="{B2A01B4D-0794-4066-9859-588A8D07E9EB}">
      <dsp:nvSpPr>
        <dsp:cNvPr id="0" name=""/>
        <dsp:cNvSpPr/>
      </dsp:nvSpPr>
      <dsp:spPr>
        <a:xfrm rot="10800000">
          <a:off x="0" y="0"/>
          <a:ext cx="11161240" cy="3113768"/>
        </a:xfrm>
        <a:prstGeom prst="upArrowCallou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Objeto da gestão do RPPS: concessão e pagamento dos benefícios, com sustentabilidade do Regime</a:t>
          </a:r>
        </a:p>
      </dsp:txBody>
      <dsp:txXfrm rot="-10800000">
        <a:off x="0" y="0"/>
        <a:ext cx="11161240" cy="1092932"/>
      </dsp:txXfrm>
    </dsp:sp>
    <dsp:sp modelId="{A9EC720B-D087-4809-8311-07FAFE27C9F2}">
      <dsp:nvSpPr>
        <dsp:cNvPr id="0" name=""/>
        <dsp:cNvSpPr/>
      </dsp:nvSpPr>
      <dsp:spPr>
        <a:xfrm>
          <a:off x="0" y="1095238"/>
          <a:ext cx="5580620" cy="93101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Não existe uma solução simples e imediata para muitos problemas enfrentados</a:t>
          </a:r>
        </a:p>
      </dsp:txBody>
      <dsp:txXfrm>
        <a:off x="0" y="1095238"/>
        <a:ext cx="5580620" cy="931016"/>
      </dsp:txXfrm>
    </dsp:sp>
    <dsp:sp modelId="{744B8DDA-27FF-4534-BBD2-2238D754D6DE}">
      <dsp:nvSpPr>
        <dsp:cNvPr id="0" name=""/>
        <dsp:cNvSpPr/>
      </dsp:nvSpPr>
      <dsp:spPr>
        <a:xfrm>
          <a:off x="5580620" y="1095238"/>
          <a:ext cx="5580620" cy="93101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Conjunto de medidas que contribuirão para a perseguição da sustentabilidade dos RPPS</a:t>
          </a:r>
          <a:endParaRPr lang="pt-BR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5580620" y="1095238"/>
        <a:ext cx="5580620" cy="931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161F0-ED05-47EA-8648-15B80901369C}">
      <dsp:nvSpPr>
        <dsp:cNvPr id="0" name=""/>
        <dsp:cNvSpPr/>
      </dsp:nvSpPr>
      <dsp:spPr>
        <a:xfrm>
          <a:off x="0" y="11122"/>
          <a:ext cx="11233247" cy="62361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schemeClr val="tx1"/>
              </a:solidFill>
              <a:highlight>
                <a:srgbClr val="FF0000"/>
              </a:highlight>
            </a:rPr>
            <a:t>Estrutural</a:t>
          </a:r>
          <a:r>
            <a:rPr lang="pt-BR" sz="2600" kern="1200" dirty="0">
              <a:solidFill>
                <a:schemeClr val="tx1"/>
              </a:solidFill>
            </a:rPr>
            <a:t>: criado no âmbito do ente federativo</a:t>
          </a:r>
        </a:p>
      </dsp:txBody>
      <dsp:txXfrm>
        <a:off x="30442" y="41564"/>
        <a:ext cx="11172363" cy="562726"/>
      </dsp:txXfrm>
    </dsp:sp>
    <dsp:sp modelId="{0CFFCA39-E7DE-41EF-88F7-1520A278EA3C}">
      <dsp:nvSpPr>
        <dsp:cNvPr id="0" name=""/>
        <dsp:cNvSpPr/>
      </dsp:nvSpPr>
      <dsp:spPr>
        <a:xfrm>
          <a:off x="0" y="634733"/>
          <a:ext cx="11233247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6656" tIns="33020" rIns="184912" bIns="33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Sujeição de ingerência prejudicial a sua gestão, especialmente quando os </a:t>
          </a:r>
          <a:r>
            <a:rPr lang="pt-BR" sz="2000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dirigentes não têm autonomia e independência para realizar a gestão do regime</a:t>
          </a:r>
          <a:r>
            <a:rPr lang="pt-BR" sz="20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sendo complacentes  com práticas de inadimplência, utilização indevida, aplicações indevidas dos recursos, etc. </a:t>
          </a:r>
        </a:p>
      </dsp:txBody>
      <dsp:txXfrm>
        <a:off x="0" y="634733"/>
        <a:ext cx="11233247" cy="9149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73E3E-953B-4D34-8BBB-52E2D8135D5E}">
      <dsp:nvSpPr>
        <dsp:cNvPr id="0" name=""/>
        <dsp:cNvSpPr/>
      </dsp:nvSpPr>
      <dsp:spPr>
        <a:xfrm>
          <a:off x="0" y="0"/>
          <a:ext cx="11737304" cy="80496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RPPS estruturados em regime de repartição simples.</a:t>
          </a:r>
        </a:p>
      </dsp:txBody>
      <dsp:txXfrm>
        <a:off x="39295" y="39295"/>
        <a:ext cx="11658714" cy="726370"/>
      </dsp:txXfrm>
    </dsp:sp>
    <dsp:sp modelId="{7653465F-3721-4977-A04C-EAC244B541C4}">
      <dsp:nvSpPr>
        <dsp:cNvPr id="0" name=""/>
        <dsp:cNvSpPr/>
      </dsp:nvSpPr>
      <dsp:spPr>
        <a:xfrm>
          <a:off x="0" y="825549"/>
          <a:ext cx="11737304" cy="867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65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i="1" kern="1200" dirty="0"/>
            <a:t>RPPS são idealmente estruturados em regime de capitalização, entretanto, muitos tem autuado em regime de repartição simples;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i="1" kern="1200" dirty="0"/>
            <a:t>Recursos repassados são utilizados para pagar benefícios, não capitalizando o plano.</a:t>
          </a:r>
        </a:p>
      </dsp:txBody>
      <dsp:txXfrm>
        <a:off x="0" y="825549"/>
        <a:ext cx="11737304" cy="867847"/>
      </dsp:txXfrm>
    </dsp:sp>
    <dsp:sp modelId="{C31AFCBF-44E8-48D9-B0A1-D3EFC8E660FB}">
      <dsp:nvSpPr>
        <dsp:cNvPr id="0" name=""/>
        <dsp:cNvSpPr/>
      </dsp:nvSpPr>
      <dsp:spPr>
        <a:xfrm>
          <a:off x="0" y="1693397"/>
          <a:ext cx="11737304" cy="80496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Deficiência dos estudos atuariais para avaliar o custo previdenciário e definir o plano de custeio.</a:t>
          </a:r>
        </a:p>
      </dsp:txBody>
      <dsp:txXfrm>
        <a:off x="39295" y="1732692"/>
        <a:ext cx="11658714" cy="726370"/>
      </dsp:txXfrm>
    </dsp:sp>
    <dsp:sp modelId="{CADBC682-A3D2-41E3-9693-D1F677CD9678}">
      <dsp:nvSpPr>
        <dsp:cNvPr id="0" name=""/>
        <dsp:cNvSpPr/>
      </dsp:nvSpPr>
      <dsp:spPr>
        <a:xfrm>
          <a:off x="0" y="2498357"/>
          <a:ext cx="11737304" cy="867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65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i="1" kern="1200" dirty="0"/>
            <a:t>Hipóteses e métodos utilizados nas avaliações atuariais incompatíveis com a realidade da massa dos segurados (tábuas de mortalidade, de invalidez, crescimento salarial, taxa de juros, outras hipóteses);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i="1" kern="1200" dirty="0"/>
            <a:t>Apuração de passivo atuarial subdimensionado ou superavaliado, não fidedignos com a realidade.</a:t>
          </a:r>
        </a:p>
      </dsp:txBody>
      <dsp:txXfrm>
        <a:off x="0" y="2498357"/>
        <a:ext cx="11737304" cy="867847"/>
      </dsp:txXfrm>
    </dsp:sp>
    <dsp:sp modelId="{DA8780EB-06BA-49C8-B9CE-E229372CA057}">
      <dsp:nvSpPr>
        <dsp:cNvPr id="0" name=""/>
        <dsp:cNvSpPr/>
      </dsp:nvSpPr>
      <dsp:spPr>
        <a:xfrm>
          <a:off x="0" y="3366204"/>
          <a:ext cx="11737304" cy="80496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Não implementação das alíquotas propostas no estudo atuarial ou implementação de contribuições insuficientes para o equilíbrio do plano.</a:t>
          </a:r>
        </a:p>
      </dsp:txBody>
      <dsp:txXfrm>
        <a:off x="39295" y="3405499"/>
        <a:ext cx="11658714" cy="726370"/>
      </dsp:txXfrm>
    </dsp:sp>
    <dsp:sp modelId="{F003E880-C9D9-4575-A809-511204CAC93E}">
      <dsp:nvSpPr>
        <dsp:cNvPr id="0" name=""/>
        <dsp:cNvSpPr/>
      </dsp:nvSpPr>
      <dsp:spPr>
        <a:xfrm>
          <a:off x="0" y="4171164"/>
          <a:ext cx="11737304" cy="128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65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i="1" kern="1200" dirty="0"/>
            <a:t>Planos de amortização incapazes de amortizar os juros da atualização financeira do déficit atuarial;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i="1" kern="1200" dirty="0"/>
            <a:t>Planos de amortização com alíquotas crescentes que não capitalizam o plano (alíquotas mínimas nos anos iniciais) ou levariam o ente público à insustentabilidade em curto espaço de tempo (alíquotas extremamente altas nos anos seguintes).</a:t>
          </a:r>
        </a:p>
      </dsp:txBody>
      <dsp:txXfrm>
        <a:off x="0" y="4171164"/>
        <a:ext cx="11737304" cy="12808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7D9FF-1D8D-4DA3-82B9-66D0519763B2}">
      <dsp:nvSpPr>
        <dsp:cNvPr id="0" name=""/>
        <dsp:cNvSpPr/>
      </dsp:nvSpPr>
      <dsp:spPr>
        <a:xfrm>
          <a:off x="276903" y="88773"/>
          <a:ext cx="2944036" cy="1737268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Profissionais que atuam na Gestão e Governança</a:t>
          </a:r>
        </a:p>
      </dsp:txBody>
      <dsp:txXfrm>
        <a:off x="327786" y="139656"/>
        <a:ext cx="2842270" cy="1635502"/>
      </dsp:txXfrm>
    </dsp:sp>
    <dsp:sp modelId="{0635B12E-BDA1-4C17-B539-B30565D4F8E9}">
      <dsp:nvSpPr>
        <dsp:cNvPr id="0" name=""/>
        <dsp:cNvSpPr/>
      </dsp:nvSpPr>
      <dsp:spPr>
        <a:xfrm rot="21577605">
          <a:off x="3448618" y="620274"/>
          <a:ext cx="548523" cy="648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>
        <a:off x="3448620" y="750519"/>
        <a:ext cx="383966" cy="389128"/>
      </dsp:txXfrm>
    </dsp:sp>
    <dsp:sp modelId="{A1249FB8-28DF-46D2-AEC3-4BF12CAEAA90}">
      <dsp:nvSpPr>
        <dsp:cNvPr id="0" name=""/>
        <dsp:cNvSpPr/>
      </dsp:nvSpPr>
      <dsp:spPr>
        <a:xfrm>
          <a:off x="4255868" y="37088"/>
          <a:ext cx="2919846" cy="1788953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Dirigentes, Gestores, membros do comitê, conselhos deliberativo e fiscal e órgãos internos</a:t>
          </a:r>
        </a:p>
      </dsp:txBody>
      <dsp:txXfrm>
        <a:off x="4308265" y="89485"/>
        <a:ext cx="2815052" cy="1684159"/>
      </dsp:txXfrm>
    </dsp:sp>
    <dsp:sp modelId="{C70DC27E-ED8B-4D21-8939-701124174EFE}">
      <dsp:nvSpPr>
        <dsp:cNvPr id="0" name=""/>
        <dsp:cNvSpPr/>
      </dsp:nvSpPr>
      <dsp:spPr>
        <a:xfrm>
          <a:off x="7405844" y="607291"/>
          <a:ext cx="554402" cy="648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>
        <a:off x="7405844" y="737000"/>
        <a:ext cx="388081" cy="389128"/>
      </dsp:txXfrm>
    </dsp:sp>
    <dsp:sp modelId="{544E1896-4B40-4FD7-AF5F-23DE93D4E1AE}">
      <dsp:nvSpPr>
        <dsp:cNvPr id="0" name=""/>
        <dsp:cNvSpPr/>
      </dsp:nvSpPr>
      <dsp:spPr>
        <a:xfrm>
          <a:off x="8221758" y="147032"/>
          <a:ext cx="3063415" cy="1569064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Profissionalização da gestão previdenciária</a:t>
          </a:r>
        </a:p>
      </dsp:txBody>
      <dsp:txXfrm>
        <a:off x="8267714" y="192988"/>
        <a:ext cx="2971503" cy="1477152"/>
      </dsp:txXfrm>
    </dsp:sp>
    <dsp:sp modelId="{5F46C7DB-DA57-4F64-AF55-0AE3BF1DB5D9}">
      <dsp:nvSpPr>
        <dsp:cNvPr id="0" name=""/>
        <dsp:cNvSpPr/>
      </dsp:nvSpPr>
      <dsp:spPr>
        <a:xfrm rot="5125810">
          <a:off x="9596358" y="1777848"/>
          <a:ext cx="581858" cy="1025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/>
        </a:p>
      </dsp:txBody>
      <dsp:txXfrm rot="-5400000">
        <a:off x="9572596" y="2000093"/>
        <a:ext cx="615475" cy="407301"/>
      </dsp:txXfrm>
    </dsp:sp>
    <dsp:sp modelId="{4BF6BFAB-2D67-4207-85D3-742D507BD1A5}">
      <dsp:nvSpPr>
        <dsp:cNvPr id="0" name=""/>
        <dsp:cNvSpPr/>
      </dsp:nvSpPr>
      <dsp:spPr>
        <a:xfrm>
          <a:off x="8670066" y="2951471"/>
          <a:ext cx="2615107" cy="1569064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Aperfeiçoamento da capacitação técnica dos profissionais </a:t>
          </a:r>
        </a:p>
      </dsp:txBody>
      <dsp:txXfrm>
        <a:off x="8716022" y="2997427"/>
        <a:ext cx="2523195" cy="1477152"/>
      </dsp:txXfrm>
    </dsp:sp>
    <dsp:sp modelId="{7A553072-EF0F-42A8-A306-2A5F9EBBE00E}">
      <dsp:nvSpPr>
        <dsp:cNvPr id="0" name=""/>
        <dsp:cNvSpPr/>
      </dsp:nvSpPr>
      <dsp:spPr>
        <a:xfrm rot="10800000">
          <a:off x="7885533" y="3411730"/>
          <a:ext cx="554402" cy="648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 rot="10800000">
        <a:off x="8051854" y="3541439"/>
        <a:ext cx="388081" cy="389128"/>
      </dsp:txXfrm>
    </dsp:sp>
    <dsp:sp modelId="{F3FA5DE6-A393-470B-8C20-2FE79D35581E}">
      <dsp:nvSpPr>
        <dsp:cNvPr id="0" name=""/>
        <dsp:cNvSpPr/>
      </dsp:nvSpPr>
      <dsp:spPr>
        <a:xfrm>
          <a:off x="4680719" y="2955888"/>
          <a:ext cx="2943303" cy="1560230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Conhecimento e exercício de suas atribuições e responsabilidades</a:t>
          </a:r>
        </a:p>
      </dsp:txBody>
      <dsp:txXfrm>
        <a:off x="4726417" y="3001586"/>
        <a:ext cx="2851907" cy="1468834"/>
      </dsp:txXfrm>
    </dsp:sp>
    <dsp:sp modelId="{0CA9F7BF-EBB1-4BF7-842F-FA8B094E6897}">
      <dsp:nvSpPr>
        <dsp:cNvPr id="0" name=""/>
        <dsp:cNvSpPr/>
      </dsp:nvSpPr>
      <dsp:spPr>
        <a:xfrm rot="10800000">
          <a:off x="3896186" y="3411730"/>
          <a:ext cx="554402" cy="648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700" kern="1200"/>
        </a:p>
      </dsp:txBody>
      <dsp:txXfrm rot="10800000">
        <a:off x="4062507" y="3541439"/>
        <a:ext cx="388081" cy="389128"/>
      </dsp:txXfrm>
    </dsp:sp>
    <dsp:sp modelId="{BB3F0A90-A770-464B-8F97-E75E9A69DEBA}">
      <dsp:nvSpPr>
        <dsp:cNvPr id="0" name=""/>
        <dsp:cNvSpPr/>
      </dsp:nvSpPr>
      <dsp:spPr>
        <a:xfrm>
          <a:off x="1951" y="2872084"/>
          <a:ext cx="3632724" cy="1727838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Qualificação técnica para identificar, avaliar, controlar e mitigar os riscos das diversas áreas de atuação do RPPS</a:t>
          </a:r>
        </a:p>
      </dsp:txBody>
      <dsp:txXfrm>
        <a:off x="52558" y="2922691"/>
        <a:ext cx="3531510" cy="16266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49FA2-10B4-44B0-B6BF-38128A2FEBA1}">
      <dsp:nvSpPr>
        <dsp:cNvPr id="0" name=""/>
        <dsp:cNvSpPr/>
      </dsp:nvSpPr>
      <dsp:spPr>
        <a:xfrm>
          <a:off x="4104990" y="2415999"/>
          <a:ext cx="2987797" cy="1688455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Atuarial</a:t>
          </a:r>
        </a:p>
      </dsp:txBody>
      <dsp:txXfrm>
        <a:off x="4542543" y="2663268"/>
        <a:ext cx="2112691" cy="1193917"/>
      </dsp:txXfrm>
    </dsp:sp>
    <dsp:sp modelId="{A3C1F8FA-A398-4C9E-A1FF-9B20E0C80977}">
      <dsp:nvSpPr>
        <dsp:cNvPr id="0" name=""/>
        <dsp:cNvSpPr/>
      </dsp:nvSpPr>
      <dsp:spPr>
        <a:xfrm rot="16063714">
          <a:off x="5489859" y="2038183"/>
          <a:ext cx="140886" cy="498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 rot="10800000">
        <a:off x="5511830" y="2158981"/>
        <a:ext cx="98620" cy="299046"/>
      </dsp:txXfrm>
    </dsp:sp>
    <dsp:sp modelId="{0E9FCF8A-4685-47E1-81B2-4E21FDC779A9}">
      <dsp:nvSpPr>
        <dsp:cNvPr id="0" name=""/>
        <dsp:cNvSpPr/>
      </dsp:nvSpPr>
      <dsp:spPr>
        <a:xfrm>
          <a:off x="4150559" y="72009"/>
          <a:ext cx="2726205" cy="2079062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Adequação das bases técnicas à realidade da massa dos segurados </a:t>
          </a:r>
          <a:r>
            <a:rPr lang="pt-BR" sz="1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(testes de  aderência das hipóteses; regimes financeiros e método de financiamento)</a:t>
          </a:r>
        </a:p>
      </dsp:txBody>
      <dsp:txXfrm>
        <a:off x="4549802" y="376481"/>
        <a:ext cx="1927719" cy="1470118"/>
      </dsp:txXfrm>
    </dsp:sp>
    <dsp:sp modelId="{8298BC67-14A7-44BF-8520-D58E0BB3BAA0}">
      <dsp:nvSpPr>
        <dsp:cNvPr id="0" name=""/>
        <dsp:cNvSpPr/>
      </dsp:nvSpPr>
      <dsp:spPr>
        <a:xfrm rot="9003">
          <a:off x="7344750" y="3016389"/>
          <a:ext cx="607042" cy="498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>
        <a:off x="7344750" y="3115875"/>
        <a:ext cx="457519" cy="299046"/>
      </dsp:txXfrm>
    </dsp:sp>
    <dsp:sp modelId="{97AF7235-202C-47C4-A674-904F72ADF788}">
      <dsp:nvSpPr>
        <dsp:cNvPr id="0" name=""/>
        <dsp:cNvSpPr/>
      </dsp:nvSpPr>
      <dsp:spPr>
        <a:xfrm>
          <a:off x="8238128" y="2363233"/>
          <a:ext cx="2064623" cy="1813219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Dados cadastrais completos e consistentes, principalmente tempo anterior ao ente</a:t>
          </a:r>
        </a:p>
      </dsp:txBody>
      <dsp:txXfrm>
        <a:off x="8540485" y="2628773"/>
        <a:ext cx="1459909" cy="1282139"/>
      </dsp:txXfrm>
    </dsp:sp>
    <dsp:sp modelId="{6169CDB4-C1ED-404B-BE4A-4BDE83C4F841}">
      <dsp:nvSpPr>
        <dsp:cNvPr id="0" name=""/>
        <dsp:cNvSpPr/>
      </dsp:nvSpPr>
      <dsp:spPr>
        <a:xfrm rot="5209409">
          <a:off x="5603234" y="3941232"/>
          <a:ext cx="94559" cy="498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>
        <a:off x="5616632" y="4026752"/>
        <a:ext cx="66191" cy="299046"/>
      </dsp:txXfrm>
    </dsp:sp>
    <dsp:sp modelId="{D20D1A59-7158-4085-A37A-7AD881CF133D}">
      <dsp:nvSpPr>
        <dsp:cNvPr id="0" name=""/>
        <dsp:cNvSpPr/>
      </dsp:nvSpPr>
      <dsp:spPr>
        <a:xfrm>
          <a:off x="4644516" y="4281803"/>
          <a:ext cx="2093677" cy="128909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Tratamento dos riscos atuariais</a:t>
          </a:r>
        </a:p>
      </dsp:txBody>
      <dsp:txXfrm>
        <a:off x="4951128" y="4470587"/>
        <a:ext cx="1480453" cy="911528"/>
      </dsp:txXfrm>
    </dsp:sp>
    <dsp:sp modelId="{AF8312A1-529C-47EE-B42C-81493CA87D50}">
      <dsp:nvSpPr>
        <dsp:cNvPr id="0" name=""/>
        <dsp:cNvSpPr/>
      </dsp:nvSpPr>
      <dsp:spPr>
        <a:xfrm rot="10884489">
          <a:off x="3483507" y="2964433"/>
          <a:ext cx="440264" cy="4984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 rot="10800000">
        <a:off x="3615566" y="3065738"/>
        <a:ext cx="308185" cy="299046"/>
      </dsp:txXfrm>
    </dsp:sp>
    <dsp:sp modelId="{E80B680F-0A7E-41C4-9946-DA43D47A7A33}">
      <dsp:nvSpPr>
        <dsp:cNvPr id="0" name=""/>
        <dsp:cNvSpPr/>
      </dsp:nvSpPr>
      <dsp:spPr>
        <a:xfrm>
          <a:off x="850637" y="2026726"/>
          <a:ext cx="2425736" cy="2293188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Plano de custeio adequado à capacidade orçamentária, financeira e fiscal do ente federativo</a:t>
          </a:r>
        </a:p>
      </dsp:txBody>
      <dsp:txXfrm>
        <a:off x="1205878" y="2362556"/>
        <a:ext cx="1715254" cy="16215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49FA2-10B4-44B0-B6BF-38128A2FEBA1}">
      <dsp:nvSpPr>
        <dsp:cNvPr id="0" name=""/>
        <dsp:cNvSpPr/>
      </dsp:nvSpPr>
      <dsp:spPr>
        <a:xfrm>
          <a:off x="4422086" y="2429172"/>
          <a:ext cx="2922728" cy="141637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Arrecadação</a:t>
          </a:r>
        </a:p>
      </dsp:txBody>
      <dsp:txXfrm>
        <a:off x="4850110" y="2636595"/>
        <a:ext cx="2066680" cy="1001525"/>
      </dsp:txXfrm>
    </dsp:sp>
    <dsp:sp modelId="{A3C1F8FA-A398-4C9E-A1FF-9B20E0C80977}">
      <dsp:nvSpPr>
        <dsp:cNvPr id="0" name=""/>
        <dsp:cNvSpPr/>
      </dsp:nvSpPr>
      <dsp:spPr>
        <a:xfrm rot="16053798">
          <a:off x="5757894" y="2027809"/>
          <a:ext cx="177073" cy="479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 rot="10800000">
        <a:off x="5785584" y="2150194"/>
        <a:ext cx="123951" cy="287546"/>
      </dsp:txXfrm>
    </dsp:sp>
    <dsp:sp modelId="{0E9FCF8A-4685-47E1-81B2-4E21FDC779A9}">
      <dsp:nvSpPr>
        <dsp:cNvPr id="0" name=""/>
        <dsp:cNvSpPr/>
      </dsp:nvSpPr>
      <dsp:spPr>
        <a:xfrm>
          <a:off x="4485925" y="96948"/>
          <a:ext cx="2621355" cy="199910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Implementação do plano de custeio proposto na avaliação em lei do ente federativo</a:t>
          </a:r>
        </a:p>
      </dsp:txBody>
      <dsp:txXfrm>
        <a:off x="4869814" y="389710"/>
        <a:ext cx="1853577" cy="1413577"/>
      </dsp:txXfrm>
    </dsp:sp>
    <dsp:sp modelId="{8298BC67-14A7-44BF-8520-D58E0BB3BAA0}">
      <dsp:nvSpPr>
        <dsp:cNvPr id="0" name=""/>
        <dsp:cNvSpPr/>
      </dsp:nvSpPr>
      <dsp:spPr>
        <a:xfrm rot="21555163">
          <a:off x="7643038" y="2870091"/>
          <a:ext cx="719857" cy="479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7643044" y="2966877"/>
        <a:ext cx="576084" cy="287546"/>
      </dsp:txXfrm>
    </dsp:sp>
    <dsp:sp modelId="{97AF7235-202C-47C4-A674-904F72ADF788}">
      <dsp:nvSpPr>
        <dsp:cNvPr id="0" name=""/>
        <dsp:cNvSpPr/>
      </dsp:nvSpPr>
      <dsp:spPr>
        <a:xfrm>
          <a:off x="8702282" y="2215902"/>
          <a:ext cx="1985217" cy="1743482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Adimplência no repasse das contribuições</a:t>
          </a:r>
        </a:p>
      </dsp:txBody>
      <dsp:txXfrm>
        <a:off x="8993010" y="2471229"/>
        <a:ext cx="1403761" cy="1232828"/>
      </dsp:txXfrm>
    </dsp:sp>
    <dsp:sp modelId="{6169CDB4-C1ED-404B-BE4A-4BDE83C4F841}">
      <dsp:nvSpPr>
        <dsp:cNvPr id="0" name=""/>
        <dsp:cNvSpPr/>
      </dsp:nvSpPr>
      <dsp:spPr>
        <a:xfrm rot="5288642">
          <a:off x="5844357" y="3726466"/>
          <a:ext cx="131893" cy="479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5863500" y="3802540"/>
        <a:ext cx="92325" cy="287546"/>
      </dsp:txXfrm>
    </dsp:sp>
    <dsp:sp modelId="{D20D1A59-7158-4085-A37A-7AD881CF133D}">
      <dsp:nvSpPr>
        <dsp:cNvPr id="0" name=""/>
        <dsp:cNvSpPr/>
      </dsp:nvSpPr>
      <dsp:spPr>
        <a:xfrm>
          <a:off x="4927956" y="4094057"/>
          <a:ext cx="2013154" cy="1239517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Controle da arrecadação</a:t>
          </a:r>
        </a:p>
      </dsp:txBody>
      <dsp:txXfrm>
        <a:off x="5222776" y="4275580"/>
        <a:ext cx="1423514" cy="876471"/>
      </dsp:txXfrm>
    </dsp:sp>
    <dsp:sp modelId="{AF8312A1-529C-47EE-B42C-81493CA87D50}">
      <dsp:nvSpPr>
        <dsp:cNvPr id="0" name=""/>
        <dsp:cNvSpPr/>
      </dsp:nvSpPr>
      <dsp:spPr>
        <a:xfrm rot="10797969">
          <a:off x="3534199" y="2898939"/>
          <a:ext cx="627440" cy="479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 rot="10800000">
        <a:off x="3677972" y="2994745"/>
        <a:ext cx="483667" cy="287546"/>
      </dsp:txXfrm>
    </dsp:sp>
    <dsp:sp modelId="{E80B680F-0A7E-41C4-9946-DA43D47A7A33}">
      <dsp:nvSpPr>
        <dsp:cNvPr id="0" name=""/>
        <dsp:cNvSpPr/>
      </dsp:nvSpPr>
      <dsp:spPr>
        <a:xfrm>
          <a:off x="905794" y="2242235"/>
          <a:ext cx="2332442" cy="1794747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Atuação dos dirigentes e conselheiros na cobrança das contribuições</a:t>
          </a:r>
        </a:p>
      </dsp:txBody>
      <dsp:txXfrm>
        <a:off x="1247372" y="2505070"/>
        <a:ext cx="1649286" cy="12690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49FA2-10B4-44B0-B6BF-38128A2FEBA1}">
      <dsp:nvSpPr>
        <dsp:cNvPr id="0" name=""/>
        <dsp:cNvSpPr/>
      </dsp:nvSpPr>
      <dsp:spPr>
        <a:xfrm>
          <a:off x="4011174" y="2360345"/>
          <a:ext cx="3261637" cy="1549510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Investimentos</a:t>
          </a:r>
        </a:p>
      </dsp:txBody>
      <dsp:txXfrm>
        <a:off x="4488830" y="2587265"/>
        <a:ext cx="2306325" cy="1095670"/>
      </dsp:txXfrm>
    </dsp:sp>
    <dsp:sp modelId="{A3C1F8FA-A398-4C9E-A1FF-9B20E0C80977}">
      <dsp:nvSpPr>
        <dsp:cNvPr id="0" name=""/>
        <dsp:cNvSpPr/>
      </dsp:nvSpPr>
      <dsp:spPr>
        <a:xfrm rot="16047368">
          <a:off x="5552781" y="2025415"/>
          <a:ext cx="101363" cy="484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 rot="10800000">
        <a:off x="5568660" y="2137579"/>
        <a:ext cx="70954" cy="290924"/>
      </dsp:txXfrm>
    </dsp:sp>
    <dsp:sp modelId="{0E9FCF8A-4685-47E1-81B2-4E21FDC779A9}">
      <dsp:nvSpPr>
        <dsp:cNvPr id="0" name=""/>
        <dsp:cNvSpPr/>
      </dsp:nvSpPr>
      <dsp:spPr>
        <a:xfrm>
          <a:off x="4228111" y="147445"/>
          <a:ext cx="2652153" cy="2022588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Estruturação do processo decisório que busque o retorno esperado e minimize os riscos</a:t>
          </a:r>
        </a:p>
      </dsp:txBody>
      <dsp:txXfrm>
        <a:off x="4616510" y="443646"/>
        <a:ext cx="1875355" cy="1430186"/>
      </dsp:txXfrm>
    </dsp:sp>
    <dsp:sp modelId="{8298BC67-14A7-44BF-8520-D58E0BB3BAA0}">
      <dsp:nvSpPr>
        <dsp:cNvPr id="0" name=""/>
        <dsp:cNvSpPr/>
      </dsp:nvSpPr>
      <dsp:spPr>
        <a:xfrm rot="120452">
          <a:off x="7530835" y="2969968"/>
          <a:ext cx="633108" cy="484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7530880" y="3064394"/>
        <a:ext cx="487646" cy="290924"/>
      </dsp:txXfrm>
    </dsp:sp>
    <dsp:sp modelId="{97AF7235-202C-47C4-A674-904F72ADF788}">
      <dsp:nvSpPr>
        <dsp:cNvPr id="0" name=""/>
        <dsp:cNvSpPr/>
      </dsp:nvSpPr>
      <dsp:spPr>
        <a:xfrm>
          <a:off x="8461582" y="2080242"/>
          <a:ext cx="2258365" cy="2386542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Observância dos princípios </a:t>
          </a:r>
          <a:r>
            <a:rPr lang="pt-BR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 segurança, rentabilidade, solvência, liquidez, motivação, adequação e transparência</a:t>
          </a:r>
        </a:p>
      </dsp:txBody>
      <dsp:txXfrm>
        <a:off x="8792312" y="2429743"/>
        <a:ext cx="1596905" cy="1687540"/>
      </dsp:txXfrm>
    </dsp:sp>
    <dsp:sp modelId="{6169CDB4-C1ED-404B-BE4A-4BDE83C4F841}">
      <dsp:nvSpPr>
        <dsp:cNvPr id="0" name=""/>
        <dsp:cNvSpPr/>
      </dsp:nvSpPr>
      <dsp:spPr>
        <a:xfrm rot="5288642">
          <a:off x="5637239" y="3725382"/>
          <a:ext cx="63475" cy="484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5646452" y="3812840"/>
        <a:ext cx="44433" cy="290924"/>
      </dsp:txXfrm>
    </dsp:sp>
    <dsp:sp modelId="{D20D1A59-7158-4085-A37A-7AD881CF133D}">
      <dsp:nvSpPr>
        <dsp:cNvPr id="0" name=""/>
        <dsp:cNvSpPr/>
      </dsp:nvSpPr>
      <dsp:spPr>
        <a:xfrm>
          <a:off x="4413440" y="4029356"/>
          <a:ext cx="2560355" cy="1397802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Cumprimento da Resolução CMN e regulamentações</a:t>
          </a:r>
        </a:p>
      </dsp:txBody>
      <dsp:txXfrm>
        <a:off x="4788395" y="4234059"/>
        <a:ext cx="1810445" cy="988396"/>
      </dsp:txXfrm>
    </dsp:sp>
    <dsp:sp modelId="{AF8312A1-529C-47EE-B42C-81493CA87D50}">
      <dsp:nvSpPr>
        <dsp:cNvPr id="0" name=""/>
        <dsp:cNvSpPr/>
      </dsp:nvSpPr>
      <dsp:spPr>
        <a:xfrm rot="10698777">
          <a:off x="3038063" y="2959195"/>
          <a:ext cx="690067" cy="484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 rot="10800000">
        <a:off x="3183493" y="3054028"/>
        <a:ext cx="544605" cy="290924"/>
      </dsp:txXfrm>
    </dsp:sp>
    <dsp:sp modelId="{E80B680F-0A7E-41C4-9946-DA43D47A7A33}">
      <dsp:nvSpPr>
        <dsp:cNvPr id="0" name=""/>
        <dsp:cNvSpPr/>
      </dsp:nvSpPr>
      <dsp:spPr>
        <a:xfrm>
          <a:off x="353867" y="2348183"/>
          <a:ext cx="2359846" cy="1815833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Política de Investimentos </a:t>
          </a:r>
          <a:r>
            <a:rPr lang="pt-BR" sz="14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(credenciamento, análise prévia, experiência profissional e conhecimento técnico)</a:t>
          </a:r>
        </a:p>
      </dsp:txBody>
      <dsp:txXfrm>
        <a:off x="699458" y="2614106"/>
        <a:ext cx="1668664" cy="1283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4294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9147EF-9B4B-4DAB-8232-5C3B1A1FBE19}" type="datetimeFigureOut">
              <a:rPr lang="pt-BR"/>
              <a:pPr>
                <a:defRPr/>
              </a:pPr>
              <a:t>11/04/2024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4294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08AE60-5498-40C1-9B4A-47D99611B4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235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4294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CC53B7-631C-42E0-A78B-1ADAB8687602}" type="datetimeFigureOut">
              <a:rPr lang="pt-BR"/>
              <a:pPr>
                <a:defRPr/>
              </a:pPr>
              <a:t>11/04/2024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499" y="4713368"/>
            <a:ext cx="5431154" cy="4465796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4294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FDCEBD-067D-4BC9-B2DC-569E0D54A9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86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015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1978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9733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1004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7250"/>
            <a:ext cx="4114800" cy="2314575"/>
          </a:xfrm>
          <a:ln/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24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3797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281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2653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9047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9894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7472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15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71A98-EE1B-53ED-0298-4F46F4546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B45F52-5B15-36A6-C7F8-198260B4F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E40ACF-2AD4-C876-DCBF-BE2667C49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1D973-6665-4EE4-BA17-4057A55FD744}" type="datetime1">
              <a:rPr lang="pt-BR" smtClean="0"/>
              <a:pPr>
                <a:defRPr/>
              </a:pPr>
              <a:t>11/04/2024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C2562B-863F-A709-D2C3-80198FF0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030-AE38-35D5-DBB1-4CF35E0B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BE0F2-8142-4B56-8E1D-9C551566253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829058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C64BB-F1F2-D5EB-D37B-0916427F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7CB87B3-A7DD-0883-9734-5936A710B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E4D050-1239-E41D-F2AF-B3ECDCF7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1D973-6665-4EE4-BA17-4057A55FD744}" type="datetime1">
              <a:rPr lang="pt-BR" smtClean="0"/>
              <a:pPr>
                <a:defRPr/>
              </a:pPr>
              <a:t>11/04/2024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CAF43A-797A-859F-422A-CF12DAFFC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87A8EF-E308-901E-54D1-2A863D25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BE0F2-8142-4B56-8E1D-9C551566253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158266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0E6F40-5DF6-BF58-0E1C-23C3F6505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1B9B8F-560E-C126-9A64-A8C1B1F79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CED3CC-C9B3-7C20-BF60-F30D74ED2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1D973-6665-4EE4-BA17-4057A55FD744}" type="datetime1">
              <a:rPr lang="pt-BR" smtClean="0"/>
              <a:pPr>
                <a:defRPr/>
              </a:pPr>
              <a:t>11/04/2024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E89853-74AF-CA49-8377-E13D6700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4058DA-F37D-76E8-718D-415C74A1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BE0F2-8142-4B56-8E1D-9C551566253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41633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A505103-445D-4C3C-891E-47608494EA36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207477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C23A5-1599-F072-21BF-0A857532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971B41-DF1B-F451-4FBE-06718B9AC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FE8942-93CC-F7B8-608C-F72EC8B8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1D973-6665-4EE4-BA17-4057A55FD744}" type="datetime1">
              <a:rPr lang="pt-BR" smtClean="0"/>
              <a:pPr>
                <a:defRPr/>
              </a:pPr>
              <a:t>11/04/2024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6BD704-2866-5A72-789F-C6274CBF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D88290-BFFC-2541-DFE4-369C1876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BE0F2-8142-4B56-8E1D-9C551566253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375180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90EC0-453F-BC48-EE11-EB6F4B87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BB593C-9B7B-ED0B-FF18-42BB9E098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CEB9EF-9F79-5A96-4A50-DF57925E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9FA588-4612-4B45-A279-8A2836640325}" type="datetime1">
              <a:rPr lang="pt-BR" smtClean="0"/>
              <a:pPr>
                <a:defRPr/>
              </a:pPr>
              <a:t>11/04/2024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8DF753-B686-D3E5-0AFD-4656E71B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A93FA1-0CA8-8163-A3B5-40211492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40DF9-2625-480A-9595-0E2DB555426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503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46B1B-8675-48C4-5F29-D07A3F04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6D46E8-044D-F19E-83FF-2C898B581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F83B6E-3B1C-1698-5745-754A53C2E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871DAC-5ED1-FECA-3A05-9C10C6AFB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FFD057-4529-465F-B3AB-65427984E81B}" type="datetime1">
              <a:rPr lang="pt-BR" smtClean="0"/>
              <a:pPr>
                <a:defRPr/>
              </a:pPr>
              <a:t>11/04/2024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FD3131-A73E-24C5-771F-1DC17F3B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077810-E934-41AD-58FE-37A9DD97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AB2D7-B403-46D6-80F9-1984EF4B06E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D1B2497-1930-B3C6-0A82-FEF477DC40B8}"/>
              </a:ext>
            </a:extLst>
          </p:cNvPr>
          <p:cNvSpPr/>
          <p:nvPr userDrawn="1"/>
        </p:nvSpPr>
        <p:spPr>
          <a:xfrm>
            <a:off x="11106150" y="6356350"/>
            <a:ext cx="384175" cy="50165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6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7AE4B-8791-AC3C-E63A-16601DEA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28F4A9-A9A1-1601-9766-912D880B2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DA8A22-82F4-DE45-99FF-DE2C5FB6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FC32EDB-B39A-EF8F-EAA5-7D099E2EB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8A5E663-8B61-4147-F682-2AB8AF286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B277DE4-A6F7-93B7-F091-9555E402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2BDF3-FA67-4FB8-8C9F-29031D6232B9}" type="datetime1">
              <a:rPr lang="pt-BR" smtClean="0"/>
              <a:pPr>
                <a:defRPr/>
              </a:pPr>
              <a:t>11/04/2024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3687983-9968-D0D0-F9B0-A90867CF8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5F38747-0FD1-23A6-747C-026734A3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351D5-6E18-473B-A7C7-C74881B7A96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575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E998C-4363-7310-9F2A-31807594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47F895-2A0C-6F74-3784-5CCB8571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1D973-6665-4EE4-BA17-4057A55FD744}" type="datetime1">
              <a:rPr lang="pt-BR" smtClean="0"/>
              <a:pPr>
                <a:defRPr/>
              </a:pPr>
              <a:t>11/04/2024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9597543-FC9C-FC83-D97B-0BB7A928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84F3AD-76BD-C2B0-A6A4-C5FCEA06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BE0F2-8142-4B56-8E1D-9C551566253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507648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C4B52BA-C72C-EA5E-F3DE-BCD1DBEC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1D973-6665-4EE4-BA17-4057A55FD744}" type="datetime1">
              <a:rPr lang="pt-BR" smtClean="0"/>
              <a:pPr>
                <a:defRPr/>
              </a:pPr>
              <a:t>11/04/2024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7D17F3B-AC70-D293-3B2D-9F6C3D409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570FA0-2DE1-2448-5C64-7F51CEAF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BE0F2-8142-4B56-8E1D-9C551566253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548529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71207-FCA0-5EA4-BFBE-B6CA2988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D0536F-15AF-A161-B77B-C6DB70AA1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730F40-0002-895C-CBFD-C0886B1AD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3B63BC-1F79-0EFF-F03F-950FA0595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C0779B-A61C-4EA7-AE9A-3F061EB8E9CD}" type="datetime1">
              <a:rPr lang="pt-BR" smtClean="0"/>
              <a:pPr>
                <a:defRPr/>
              </a:pPr>
              <a:t>11/04/2024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B3612C-042A-C5DB-0AA0-CE1EBCBE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40E3F6-09B6-91B4-9EF2-542981CC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5ECDA-94A9-431C-95D6-AEF2D10A71F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13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8C411-5E85-08D8-8EA8-1855BDF3A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88D5E6A-94F5-9879-2F1E-0D05F1D9D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75F637-0CD7-0298-7AE7-AC40A588C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05DDC0-E58E-F3B7-893A-65C5A69E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6C977-11EC-4FB6-89EE-84604BA8D529}" type="datetime1">
              <a:rPr lang="pt-BR" smtClean="0"/>
              <a:pPr>
                <a:defRPr/>
              </a:pPr>
              <a:t>11/04/2024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573504-567A-94D6-24A6-DB3B4AEA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5EAC9F-7DEC-A995-C87F-160A7848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FE5E-4C99-4898-851F-BBD0E2E6301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181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E05BE57-FB04-8AFD-0835-3537A513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A5338C-5907-5DED-CA4F-17B80A6AA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505EFC-D6F9-B530-E22E-C08F622EF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81D973-6665-4EE4-BA17-4057A55FD744}" type="datetime1">
              <a:rPr lang="pt-BR" smtClean="0"/>
              <a:pPr>
                <a:defRPr/>
              </a:pPr>
              <a:t>11/04/2024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60E747-AD42-BB05-2D51-C2A6EE7F8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2C36BF-0EB2-DDB2-04AF-F964393E0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8BE0F2-8142-4B56-8E1D-9C551566253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4292C2A-6E45-85B5-EA62-A4898986CC5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" y="0"/>
            <a:ext cx="12165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0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12" Type="http://schemas.microsoft.com/office/2007/relationships/diagramDrawing" Target="../diagrams/drawing2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11" Type="http://schemas.openxmlformats.org/officeDocument/2006/relationships/diagramColors" Target="../diagrams/colors29.xml"/><Relationship Id="rId5" Type="http://schemas.openxmlformats.org/officeDocument/2006/relationships/diagramQuickStyle" Target="../diagrams/quickStyle28.xml"/><Relationship Id="rId10" Type="http://schemas.openxmlformats.org/officeDocument/2006/relationships/diagramQuickStyle" Target="../diagrams/quickStyle29.xml"/><Relationship Id="rId4" Type="http://schemas.openxmlformats.org/officeDocument/2006/relationships/diagramLayout" Target="../diagrams/layout28.xml"/><Relationship Id="rId9" Type="http://schemas.openxmlformats.org/officeDocument/2006/relationships/diagramLayout" Target="../diagrams/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chart" Target="../charts/chart1.xml"/><Relationship Id="rId9" Type="http://schemas.openxmlformats.org/officeDocument/2006/relationships/diagramColors" Target="../diagrams/colors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1352" y="1052736"/>
            <a:ext cx="10363200" cy="4536504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exigência da Gestão Profissional no RPPS e do Acompanhamento Permanentes dos Entes Federados</a:t>
            </a:r>
            <a:br>
              <a:rPr lang="pt-BR" sz="3200" b="1" dirty="0">
                <a:latin typeface="Calibri" panose="020F0502020204030204" pitchFamily="34" charset="0"/>
              </a:rPr>
            </a:br>
            <a:endParaRPr lang="pt-BR" sz="5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400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10B2B-9084-64AC-F442-02A7555F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361775"/>
            <a:ext cx="11665296" cy="762969"/>
          </a:xfrm>
        </p:spPr>
        <p:txBody>
          <a:bodyPr>
            <a:normAutofit/>
          </a:bodyPr>
          <a:lstStyle/>
          <a:p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Profissionalização da gestão nas área de atuação do RPPS: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B9B4E235-CB59-CDE8-E8AC-1A44FE3E6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090341"/>
              </p:ext>
            </p:extLst>
          </p:nvPr>
        </p:nvGraphicFramePr>
        <p:xfrm>
          <a:off x="515380" y="1124744"/>
          <a:ext cx="11017223" cy="5574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4DB7D4-4E0E-B149-DA84-526B15F4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54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10B2B-9084-64AC-F442-02A7555F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404664"/>
            <a:ext cx="11881320" cy="762969"/>
          </a:xfrm>
        </p:spPr>
        <p:txBody>
          <a:bodyPr>
            <a:normAutofit/>
          </a:bodyPr>
          <a:lstStyle/>
          <a:p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Profissionalização da gestão nas área de atuação do RPPS: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B9B4E235-CB59-CDE8-E8AC-1A44FE3E6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833890"/>
              </p:ext>
            </p:extLst>
          </p:nvPr>
        </p:nvGraphicFramePr>
        <p:xfrm>
          <a:off x="191344" y="1167633"/>
          <a:ext cx="11593288" cy="536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4DB7D4-4E0E-B149-DA84-526B15F4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1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10B2B-9084-64AC-F442-02A7555F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32656"/>
            <a:ext cx="11665296" cy="842675"/>
          </a:xfrm>
        </p:spPr>
        <p:txBody>
          <a:bodyPr>
            <a:norm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Profissionalização da gestão nas área de atuação do RPPS:</a:t>
            </a: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B9B4E235-CB59-CDE8-E8AC-1A44FE3E6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375154"/>
              </p:ext>
            </p:extLst>
          </p:nvPr>
        </p:nvGraphicFramePr>
        <p:xfrm>
          <a:off x="263352" y="1175331"/>
          <a:ext cx="11233247" cy="5422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4DB7D4-4E0E-B149-DA84-526B15F4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62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10B2B-9084-64AC-F442-02A7555F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404664"/>
            <a:ext cx="11593287" cy="762969"/>
          </a:xfrm>
        </p:spPr>
        <p:txBody>
          <a:bodyPr>
            <a:norm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Profissionalização da gestão nas área de atuação do RPPS:</a:t>
            </a: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B9B4E235-CB59-CDE8-E8AC-1A44FE3E6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041028"/>
              </p:ext>
            </p:extLst>
          </p:nvPr>
        </p:nvGraphicFramePr>
        <p:xfrm>
          <a:off x="263352" y="1700808"/>
          <a:ext cx="11449271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4DB7D4-4E0E-B149-DA84-526B15F4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10B2B-9084-64AC-F442-02A7555F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8" y="366974"/>
            <a:ext cx="11377262" cy="685762"/>
          </a:xfrm>
        </p:spPr>
        <p:txBody>
          <a:bodyPr>
            <a:norm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Profissionalização da gestão nas área de atuação do RPPS: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B9B4E235-CB59-CDE8-E8AC-1A44FE3E6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150319"/>
              </p:ext>
            </p:extLst>
          </p:nvPr>
        </p:nvGraphicFramePr>
        <p:xfrm>
          <a:off x="407368" y="1844823"/>
          <a:ext cx="11377263" cy="468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4DB7D4-4E0E-B149-DA84-526B15F4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2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10B2B-9084-64AC-F442-02A7555F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433783"/>
            <a:ext cx="11665295" cy="762969"/>
          </a:xfrm>
        </p:spPr>
        <p:txBody>
          <a:bodyPr>
            <a:norm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Profissionalização da gestão nas área de atuação do RPPS:</a:t>
            </a: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B9B4E235-CB59-CDE8-E8AC-1A44FE3E6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448313"/>
              </p:ext>
            </p:extLst>
          </p:nvPr>
        </p:nvGraphicFramePr>
        <p:xfrm>
          <a:off x="119337" y="1196752"/>
          <a:ext cx="11665295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4DB7D4-4E0E-B149-DA84-526B15F4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6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AF189-1ECB-B774-0586-DC0F183AE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6632"/>
            <a:ext cx="11286836" cy="809150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n-lt"/>
              </a:rPr>
              <a:t>Portaria MTP nº 1.467/2022: disposições sobre a </a:t>
            </a:r>
            <a:r>
              <a:rPr lang="pt-B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n-lt"/>
              </a:rPr>
              <a:t>Gestão do RPPS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411F1E-832E-DF29-DA02-9136732FC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019332"/>
            <a:ext cx="11286836" cy="5650028"/>
          </a:xfrm>
        </p:spPr>
        <p:txBody>
          <a:bodyPr>
            <a:noAutofit/>
          </a:bodyPr>
          <a:lstStyle/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76. REQUISITOS PARA NOMEAÇÃO OU RECONDUÇÃO DE DIRIGENTE, CONSELHEIROS E MEMBROS DO COMITÊ DE INVESTIMENTOS  </a:t>
            </a: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Deverá ser comprovado o atendimento, pelos </a:t>
            </a:r>
            <a:r>
              <a:rPr lang="pt-BR" sz="2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dirigentes da unidade gestora</a:t>
            </a:r>
            <a:r>
              <a:rPr lang="pt-B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RPPS, aos seguintes requisitos previstos no art. 8º-B da Lei nº 9.717, de 1998, </a:t>
            </a:r>
            <a:r>
              <a:rPr lang="pt-BR" sz="2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sua nomeação ou permanência</a:t>
            </a:r>
            <a:r>
              <a:rPr lang="pt-BR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sem prejuízo de outras condições estabelecidas na legislação do regime:</a:t>
            </a:r>
            <a:endParaRPr lang="pt-BR" sz="2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 - </a:t>
            </a:r>
            <a:r>
              <a:rPr lang="pt-BR" sz="1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não ter sofrido condenação criminal ou incidido em alguma das demais situações de inelegibilidade </a:t>
            </a:r>
            <a:r>
              <a:rPr lang="pt-BR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previstas no inciso I do </a:t>
            </a:r>
            <a:r>
              <a:rPr lang="pt-BR" sz="1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caput</a:t>
            </a:r>
            <a:r>
              <a:rPr lang="pt-BR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do art. 1º da Lei Complementar nº 64, de 18 de maio de 1990, observados os critérios e prazos previstos na referida Lei Complementar;</a:t>
            </a:r>
            <a:endParaRPr lang="pt-BR" sz="18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II - </a:t>
            </a:r>
            <a:r>
              <a:rPr lang="pt-BR" sz="1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possuir certificação</a:t>
            </a:r>
            <a:r>
              <a:rPr lang="pt-BR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por meio de processo realizado por entidade certificadora para comprovação de atendimento e verificação de conformidade com os requisitos técnicos necessários para o exercício de determinado cargo ou função;</a:t>
            </a:r>
            <a:endParaRPr lang="pt-BR" sz="18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III - possuir comprovada </a:t>
            </a:r>
            <a:r>
              <a:rPr lang="pt-BR" sz="1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experiência no exercício de atividade nas áreas financeira, administrativa, contábil, jurídica, de fiscalização, atuarial ou de auditoria</a:t>
            </a:r>
            <a:r>
              <a:rPr lang="pt-BR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; e</a:t>
            </a:r>
            <a:endParaRPr lang="pt-BR" sz="18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IV - </a:t>
            </a:r>
            <a:r>
              <a:rPr lang="pt-BR" sz="1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ter formação acadêmica em nível superior</a:t>
            </a:r>
            <a:r>
              <a:rPr lang="pt-BR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43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Será exigível a partir de 31/07/2024, para fins de emissão do CRP.</a:t>
            </a: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8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1800" b="1" i="1" dirty="0">
              <a:effectLst/>
              <a:ea typeface="Batang" panose="02030600000101010101" pitchFamily="18" charset="-127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22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128359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83432" y="692696"/>
            <a:ext cx="1051316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2400" dirty="0">
              <a:latin typeface="Arial Narrow" panose="020B0606020202030204" pitchFamily="34" charset="0"/>
            </a:endParaRPr>
          </a:p>
          <a:p>
            <a:pPr algn="just">
              <a:spcBef>
                <a:spcPts val="300"/>
              </a:spcBef>
              <a:spcAft>
                <a:spcPts val="1200"/>
              </a:spcAft>
            </a:pPr>
            <a:endParaRPr lang="pt-BR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2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AutoShape 2" descr="Resultado de imagem para resiliencia esquizofr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05103-445D-4C3C-891E-47608494EA36}" type="slidenum">
              <a:rPr lang="en-US" altLang="pt-BR" smtClean="0"/>
              <a:pPr/>
              <a:t>17</a:t>
            </a:fld>
            <a:endParaRPr lang="en-US" altLang="pt-BR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F1F43983-8706-40D4-AB61-D25F9365D8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035204"/>
              </p:ext>
            </p:extLst>
          </p:nvPr>
        </p:nvGraphicFramePr>
        <p:xfrm>
          <a:off x="155575" y="1196752"/>
          <a:ext cx="11845081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3FABA321-DA3C-D428-9705-842E985274DD}"/>
              </a:ext>
            </a:extLst>
          </p:cNvPr>
          <p:cNvSpPr txBox="1"/>
          <p:nvPr/>
        </p:nvSpPr>
        <p:spPr>
          <a:xfrm>
            <a:off x="2063552" y="332656"/>
            <a:ext cx="7848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Certificação Institucional do Pró-Gestão RPPS</a:t>
            </a:r>
            <a:endParaRPr lang="pt-BR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1536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AF189-1ECB-B774-0586-DC0F183AE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32656"/>
            <a:ext cx="11286836" cy="809150"/>
          </a:xfrm>
        </p:spPr>
        <p:txBody>
          <a:bodyPr>
            <a:normAutofit/>
          </a:bodyPr>
          <a:lstStyle/>
          <a:p>
            <a:pPr algn="ctr"/>
            <a:r>
              <a:rPr lang="pt-B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n-lt"/>
              </a:rPr>
              <a:t>Selo Nacional de Modernização do Estado na Categoria OURO</a:t>
            </a:r>
            <a:r>
              <a:rPr lang="pt-BR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411F1E-832E-DF29-DA02-9136732FC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58"/>
            <a:ext cx="11132832" cy="5328594"/>
          </a:xfrm>
        </p:spPr>
        <p:txBody>
          <a:bodyPr>
            <a:noAutofit/>
          </a:bodyPr>
          <a:lstStyle/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12/Dez/2022: concedido pelo FNME, da Secretaria Geral da Presidência da República, composto de 8 membros: Casa Civil, ME, Comunicações, Ciência e Tecnologia, CGU, AGU, Secretaria de Governo da PR e Secretaria de Modernização da Secretaria Geral da PR;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externa que atesta que o Programa cumpre seu objetivo de “aprimorar os processos de trabalho, visando redução de falhas, custos, desperdícios, aumentar a produtividade e eficiência, melhorar a comunicação institucional e a entrega de valor ao cidadão”.</a:t>
            </a:r>
            <a:endParaRPr lang="pt-BR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2200" b="1" i="1" dirty="0">
              <a:effectLst/>
              <a:ea typeface="Batang" panose="02030600000101010101" pitchFamily="18" charset="-127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t-BR" sz="22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200" dirty="0"/>
          </a:p>
        </p:txBody>
      </p:sp>
      <p:pic>
        <p:nvPicPr>
          <p:cNvPr id="4" name="Espaço Reservado para Conteúdo 5">
            <a:extLst>
              <a:ext uri="{FF2B5EF4-FFF2-40B4-BE49-F238E27FC236}">
                <a16:creationId xmlns:a16="http://schemas.microsoft.com/office/drawing/2014/main" id="{2FD75C3C-7A0B-C40B-F5B6-13AE40856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268759"/>
            <a:ext cx="11665295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2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m para resiliencia esquizofr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05103-445D-4C3C-891E-47608494EA36}" type="slidenum">
              <a:rPr lang="en-US" altLang="pt-BR" smtClean="0"/>
              <a:pPr/>
              <a:t>19</a:t>
            </a:fld>
            <a:endParaRPr lang="en-US" altLang="pt-B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DDADED5-0406-4A82-9781-E780AF009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621506"/>
              </p:ext>
            </p:extLst>
          </p:nvPr>
        </p:nvGraphicFramePr>
        <p:xfrm>
          <a:off x="263352" y="1340768"/>
          <a:ext cx="113052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2719411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AFAE4E-FFC0-4592-AE48-1F404AA2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A2F3EFF-9904-46D8-B353-A03427DBF4F0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4D05481-4F8E-49BF-AA01-2F4AB5258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967937"/>
              </p:ext>
            </p:extLst>
          </p:nvPr>
        </p:nvGraphicFramePr>
        <p:xfrm>
          <a:off x="119336" y="136524"/>
          <a:ext cx="11953328" cy="653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8123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m para resiliencia esquizofr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05103-445D-4C3C-891E-47608494EA36}" type="slidenum">
              <a:rPr lang="en-US" altLang="pt-BR" smtClean="0"/>
              <a:pPr/>
              <a:t>20</a:t>
            </a:fld>
            <a:endParaRPr lang="en-US" altLang="pt-BR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27475C7-43E5-4EA7-B06A-2A089B93D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637295"/>
              </p:ext>
            </p:extLst>
          </p:nvPr>
        </p:nvGraphicFramePr>
        <p:xfrm>
          <a:off x="263352" y="1340768"/>
          <a:ext cx="11377263" cy="54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D8D2066C-3E83-45C4-82F5-B6C191BFDD92}"/>
              </a:ext>
            </a:extLst>
          </p:cNvPr>
          <p:cNvSpPr txBox="1"/>
          <p:nvPr/>
        </p:nvSpPr>
        <p:spPr>
          <a:xfrm>
            <a:off x="407368" y="140439"/>
            <a:ext cx="117010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400" b="1" u="sng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DIMENSÕES DO PRÓ-GESTÃO RPPS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Pilares para melhoria da gestão RPPS:</a:t>
            </a:r>
          </a:p>
          <a:p>
            <a:pPr algn="ctr"/>
            <a:endParaRPr lang="pt-BR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82605"/>
      </p:ext>
    </p:extLst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m para resiliencia esquizofr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05103-445D-4C3C-891E-47608494EA36}" type="slidenum">
              <a:rPr lang="en-US" altLang="pt-BR" smtClean="0"/>
              <a:pPr/>
              <a:t>21</a:t>
            </a:fld>
            <a:endParaRPr lang="en-US" altLang="pt-B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48902B4-2441-4849-8798-C0D5858E8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347442"/>
              </p:ext>
            </p:extLst>
          </p:nvPr>
        </p:nvGraphicFramePr>
        <p:xfrm>
          <a:off x="263352" y="1195437"/>
          <a:ext cx="11305256" cy="5545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7F06F7BA-6F1F-4807-BF14-C46A055797C6}"/>
              </a:ext>
            </a:extLst>
          </p:cNvPr>
          <p:cNvSpPr txBox="1"/>
          <p:nvPr/>
        </p:nvSpPr>
        <p:spPr>
          <a:xfrm>
            <a:off x="119336" y="447055"/>
            <a:ext cx="11809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 simplificado para obtenção da Certificação Institucional: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066107"/>
      </p:ext>
    </p:extLst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m para resiliencia esquizofr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05103-445D-4C3C-891E-47608494EA36}" type="slidenum">
              <a:rPr lang="en-US" altLang="pt-BR" smtClean="0"/>
              <a:pPr/>
              <a:t>22</a:t>
            </a:fld>
            <a:endParaRPr lang="en-US" alt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F06F7BA-6F1F-4807-BF14-C46A055797C6}"/>
              </a:ext>
            </a:extLst>
          </p:cNvPr>
          <p:cNvSpPr txBox="1"/>
          <p:nvPr/>
        </p:nvSpPr>
        <p:spPr>
          <a:xfrm>
            <a:off x="263352" y="332656"/>
            <a:ext cx="11809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/>
              <a:t>Ganhos proporcionados pela Certificação:</a:t>
            </a:r>
            <a:endParaRPr lang="pt-BR" sz="2800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BC6DDD2D-6ACD-4C1A-BAE1-9FC1A0A4C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481926"/>
              </p:ext>
            </p:extLst>
          </p:nvPr>
        </p:nvGraphicFramePr>
        <p:xfrm>
          <a:off x="335360" y="1124744"/>
          <a:ext cx="11449272" cy="523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21237544"/>
      </p:ext>
    </p:extLst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m para resiliencia esquizofr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05103-445D-4C3C-891E-47608494EA36}" type="slidenum">
              <a:rPr lang="en-US" altLang="pt-BR" smtClean="0"/>
              <a:pPr/>
              <a:t>23</a:t>
            </a:fld>
            <a:endParaRPr lang="en-US" altLang="pt-B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48902B4-2441-4849-8798-C0D5858E8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968471"/>
              </p:ext>
            </p:extLst>
          </p:nvPr>
        </p:nvGraphicFramePr>
        <p:xfrm>
          <a:off x="155575" y="1124744"/>
          <a:ext cx="11557049" cy="5311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2445F60-35B3-4942-B48C-6B3B6D2CF4EB}"/>
              </a:ext>
            </a:extLst>
          </p:cNvPr>
          <p:cNvSpPr txBox="1"/>
          <p:nvPr/>
        </p:nvSpPr>
        <p:spPr>
          <a:xfrm>
            <a:off x="1199456" y="332656"/>
            <a:ext cx="10116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/>
              <a:t>Ganhos proporcionados pela Certificação: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4888673"/>
      </p:ext>
    </p:extLst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m para resiliencia esquizofr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05103-445D-4C3C-891E-47608494EA36}" type="slidenum">
              <a:rPr lang="en-US" altLang="pt-BR" smtClean="0"/>
              <a:pPr/>
              <a:t>24</a:t>
            </a:fld>
            <a:endParaRPr lang="en-US" altLang="pt-B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48902B4-2441-4849-8798-C0D5858E8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511561"/>
              </p:ext>
            </p:extLst>
          </p:nvPr>
        </p:nvGraphicFramePr>
        <p:xfrm>
          <a:off x="263352" y="1052736"/>
          <a:ext cx="11449271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2445F60-35B3-4942-B48C-6B3B6D2CF4EB}"/>
              </a:ext>
            </a:extLst>
          </p:cNvPr>
          <p:cNvSpPr txBox="1"/>
          <p:nvPr/>
        </p:nvSpPr>
        <p:spPr>
          <a:xfrm>
            <a:off x="947663" y="332656"/>
            <a:ext cx="10116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Incentivos criados pela SRPC: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9828335"/>
      </p:ext>
    </p:extLst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m para resiliencia esquizofr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05103-445D-4C3C-891E-47608494EA36}" type="slidenum">
              <a:rPr lang="en-US" altLang="pt-BR" smtClean="0"/>
              <a:pPr/>
              <a:t>25</a:t>
            </a:fld>
            <a:endParaRPr lang="en-US" altLang="pt-B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48902B4-2441-4849-8798-C0D5858E8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725969"/>
              </p:ext>
            </p:extLst>
          </p:nvPr>
        </p:nvGraphicFramePr>
        <p:xfrm>
          <a:off x="335360" y="1124744"/>
          <a:ext cx="11305256" cy="5663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2445F60-35B3-4942-B48C-6B3B6D2CF4EB}"/>
              </a:ext>
            </a:extLst>
          </p:cNvPr>
          <p:cNvSpPr txBox="1"/>
          <p:nvPr/>
        </p:nvSpPr>
        <p:spPr>
          <a:xfrm>
            <a:off x="1201887" y="332656"/>
            <a:ext cx="10116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Incentivos criados pela SRPC: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126776"/>
      </p:ext>
    </p:extLst>
  </p:cSld>
  <p:clrMapOvr>
    <a:masterClrMapping/>
  </p:clrMapOvr>
  <p:transition spd="slow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m para resiliencia esquizofr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05103-445D-4C3C-891E-47608494EA36}" type="slidenum">
              <a:rPr lang="en-US" altLang="pt-BR" smtClean="0"/>
              <a:pPr/>
              <a:t>26</a:t>
            </a:fld>
            <a:endParaRPr lang="en-US" altLang="pt-B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48902B4-2441-4849-8798-C0D5858E8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431357"/>
              </p:ext>
            </p:extLst>
          </p:nvPr>
        </p:nvGraphicFramePr>
        <p:xfrm>
          <a:off x="452600" y="1124744"/>
          <a:ext cx="111160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2445F60-35B3-4942-B48C-6B3B6D2CF4EB}"/>
              </a:ext>
            </a:extLst>
          </p:cNvPr>
          <p:cNvSpPr txBox="1"/>
          <p:nvPr/>
        </p:nvSpPr>
        <p:spPr>
          <a:xfrm>
            <a:off x="695400" y="404664"/>
            <a:ext cx="10116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/>
              <a:t>Incentivos criados pela SRPC:</a:t>
            </a:r>
            <a:endParaRPr lang="pt-BR" sz="2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29415C6-5A11-4E51-AA45-FDFA0EB4F2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159" y="1700808"/>
            <a:ext cx="11877799" cy="483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94526"/>
      </p:ext>
    </p:extLst>
  </p:cSld>
  <p:clrMapOvr>
    <a:masterClrMapping/>
  </p:clrMapOvr>
  <p:transition spd="slow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3352" y="260648"/>
            <a:ext cx="117010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1200"/>
              </a:spcAft>
            </a:pPr>
            <a:r>
              <a:rPr lang="pt-BR" sz="2600" b="1" u="sng" dirty="0">
                <a:solidFill>
                  <a:prstClr val="black"/>
                </a:solidFill>
              </a:rPr>
              <a:t>PRÓ-GESTÃO RPPS</a:t>
            </a:r>
            <a:r>
              <a:rPr lang="pt-BR" sz="2600" b="1" dirty="0">
                <a:solidFill>
                  <a:prstClr val="black"/>
                </a:solidFill>
              </a:rPr>
              <a:t>: data-base – 21/03/2024</a:t>
            </a:r>
          </a:p>
          <a:p>
            <a:pPr algn="ctr">
              <a:spcBef>
                <a:spcPts val="300"/>
              </a:spcBef>
              <a:spcAft>
                <a:spcPts val="1200"/>
              </a:spcAft>
            </a:pPr>
            <a:endParaRPr lang="pt-BR" sz="2600" b="1" dirty="0">
              <a:solidFill>
                <a:prstClr val="black"/>
              </a:solidFill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</a:pPr>
            <a:endParaRPr lang="pt-BR" sz="2600" b="1" dirty="0">
              <a:solidFill>
                <a:prstClr val="black"/>
              </a:solidFill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</a:pPr>
            <a:endParaRPr lang="pt-BR" sz="2600" b="1" dirty="0">
              <a:solidFill>
                <a:prstClr val="black"/>
              </a:solidFill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</a:pPr>
            <a:endParaRPr lang="pt-BR" sz="2600" b="1" dirty="0">
              <a:solidFill>
                <a:prstClr val="black"/>
              </a:solidFill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</a:pPr>
            <a:endParaRPr lang="pt-BR" sz="2600" b="1" dirty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dirty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3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2000" dirty="0">
              <a:solidFill>
                <a:prstClr val="black"/>
              </a:solidFill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</a:pPr>
            <a:endParaRPr lang="pt-BR" sz="2600" b="1" dirty="0">
              <a:solidFill>
                <a:prstClr val="black"/>
              </a:solidFill>
            </a:endParaRPr>
          </a:p>
        </p:txBody>
      </p:sp>
      <p:sp>
        <p:nvSpPr>
          <p:cNvPr id="3" name="AutoShape 2" descr="Resultado de imagem para resiliencia esquizofr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05103-445D-4C3C-891E-47608494EA36}" type="slidenum">
              <a:rPr lang="en-US" altLang="pt-BR" smtClean="0"/>
              <a:pPr/>
              <a:t>27</a:t>
            </a:fld>
            <a:endParaRPr lang="en-US" altLang="pt-BR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6AD321D-46F8-42F8-8B16-C83F694D4D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053521"/>
              </p:ext>
            </p:extLst>
          </p:nvPr>
        </p:nvGraphicFramePr>
        <p:xfrm>
          <a:off x="155575" y="1196752"/>
          <a:ext cx="11557049" cy="552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651642"/>
      </p:ext>
    </p:extLst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EDBBB5-1342-463E-94AE-80819AC7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3221306-161A-4A66-8D4A-2FE4A19995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874237"/>
              </p:ext>
            </p:extLst>
          </p:nvPr>
        </p:nvGraphicFramePr>
        <p:xfrm>
          <a:off x="191344" y="1052736"/>
          <a:ext cx="11737304" cy="566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F03C648C-B62D-D296-A752-423AA2A1A30B}"/>
              </a:ext>
            </a:extLst>
          </p:cNvPr>
          <p:cNvSpPr txBox="1"/>
          <p:nvPr/>
        </p:nvSpPr>
        <p:spPr>
          <a:xfrm>
            <a:off x="1800200" y="169476"/>
            <a:ext cx="7680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Certificação de Dirigentes e Conselheiros</a:t>
            </a:r>
            <a:endParaRPr lang="pt-B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64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29</a:t>
            </a:fld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86231714"/>
              </p:ext>
            </p:extLst>
          </p:nvPr>
        </p:nvGraphicFramePr>
        <p:xfrm>
          <a:off x="623392" y="1268760"/>
          <a:ext cx="6768752" cy="4986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 useBgFill="1">
        <p:nvSpPr>
          <p:cNvPr id="6" name="Retângulo 5"/>
          <p:cNvSpPr/>
          <p:nvPr/>
        </p:nvSpPr>
        <p:spPr>
          <a:xfrm>
            <a:off x="7392144" y="1700808"/>
            <a:ext cx="3744416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b="1" u="sng" dirty="0"/>
              <a:t>Responsável pela certificação</a:t>
            </a:r>
            <a:r>
              <a:rPr lang="pt-BR" sz="2000" dirty="0"/>
              <a:t>: </a:t>
            </a:r>
          </a:p>
          <a:p>
            <a:pPr algn="ctr"/>
            <a:r>
              <a:rPr lang="pt-BR" dirty="0"/>
              <a:t>Entidade Certificadora, mediante aprovação prévia em uma das modalidades de Certificação.</a:t>
            </a:r>
          </a:p>
          <a:p>
            <a:pPr algn="just"/>
            <a:endParaRPr lang="pt-BR" sz="1400" dirty="0"/>
          </a:p>
          <a:p>
            <a:pPr algn="ctr"/>
            <a:r>
              <a:rPr lang="pt-BR" sz="2000" b="1" u="sng" dirty="0"/>
              <a:t>Validade Máxima dos Certificados</a:t>
            </a:r>
            <a:r>
              <a:rPr lang="pt-BR" sz="2000" dirty="0"/>
              <a:t>: </a:t>
            </a:r>
            <a:r>
              <a:rPr lang="pt-BR" dirty="0"/>
              <a:t>4 anos.</a:t>
            </a:r>
          </a:p>
        </p:txBody>
      </p:sp>
    </p:spTree>
    <p:extLst>
      <p:ext uri="{BB962C8B-B14F-4D97-AF65-F5344CB8AC3E}">
        <p14:creationId xmlns:p14="http://schemas.microsoft.com/office/powerpoint/2010/main" val="233103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900557F-82DA-4E87-9BB8-489AA7DA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676CFAD-6D84-48DE-A6DA-38F083CC7A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577973"/>
              </p:ext>
            </p:extLst>
          </p:nvPr>
        </p:nvGraphicFramePr>
        <p:xfrm>
          <a:off x="1676656" y="610132"/>
          <a:ext cx="8838688" cy="602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8273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30</a:t>
            </a:fld>
            <a:endParaRPr lang="pt-BR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7569FF1-309C-48AE-84FC-2495F90CA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812887"/>
              </p:ext>
            </p:extLst>
          </p:nvPr>
        </p:nvGraphicFramePr>
        <p:xfrm>
          <a:off x="263352" y="1268760"/>
          <a:ext cx="11463875" cy="510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ECE30FCE-B84B-4FE5-8723-88AC31A5F289}"/>
              </a:ext>
            </a:extLst>
          </p:cNvPr>
          <p:cNvSpPr txBox="1"/>
          <p:nvPr/>
        </p:nvSpPr>
        <p:spPr>
          <a:xfrm>
            <a:off x="0" y="284455"/>
            <a:ext cx="113198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Início da exigência da Certificação: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3600" i="1" dirty="0">
              <a:solidFill>
                <a:srgbClr val="26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65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31</a:t>
            </a:fld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B280C24-D7A8-5251-B48B-7345E1CB2C26}"/>
              </a:ext>
            </a:extLst>
          </p:cNvPr>
          <p:cNvSpPr txBox="1"/>
          <p:nvPr/>
        </p:nvSpPr>
        <p:spPr>
          <a:xfrm>
            <a:off x="263352" y="539388"/>
            <a:ext cx="11377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u="sng" dirty="0"/>
              <a:t>EXIGÊNCIA GRADUAL</a:t>
            </a:r>
            <a:r>
              <a:rPr lang="pt-BR" sz="1800" b="1" dirty="0"/>
              <a:t>: </a:t>
            </a:r>
            <a:r>
              <a:rPr lang="pt-B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ALTERAÇÃO DOS OBRIGADOS A COMPROVAR A CERTIFICAÇÃO PARA FINS DE EMISSÃO DO CRP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DAD86C1-3B83-CF23-0159-EC84188DB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196752"/>
            <a:ext cx="11089232" cy="51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89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53D4DC1-89C3-43C3-8A25-A9A2186E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096" y="-27384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200" b="1" u="sng" dirty="0"/>
              <a:t>EXIGÊNCIA GRADUAL</a:t>
            </a:r>
            <a:r>
              <a:rPr lang="pt-BR" sz="3200" b="1" dirty="0"/>
              <a:t>: </a:t>
            </a:r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CERTIFICAÇÃO BÁSICA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32</a:t>
            </a:fld>
            <a:endParaRPr lang="pt-BR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22808B2-5988-4B47-927C-F58E2871B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497154"/>
              </p:ext>
            </p:extLst>
          </p:nvPr>
        </p:nvGraphicFramePr>
        <p:xfrm>
          <a:off x="263352" y="1196752"/>
          <a:ext cx="11521280" cy="515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045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53D4DC1-89C3-43C3-8A25-A9A2186E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16632"/>
            <a:ext cx="11809312" cy="1325563"/>
          </a:xfrm>
        </p:spPr>
        <p:txBody>
          <a:bodyPr>
            <a:normAutofit/>
          </a:bodyPr>
          <a:lstStyle/>
          <a:p>
            <a:r>
              <a:rPr lang="pt-BR" sz="2600" b="1" u="sng" dirty="0"/>
              <a:t>EXIGÊNCIA GRADUAL</a:t>
            </a:r>
            <a:r>
              <a:rPr lang="pt-BR" sz="2600" b="1" dirty="0"/>
              <a:t>: </a:t>
            </a:r>
            <a:r>
              <a:rPr lang="pt-B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CERTIFICAÇÃO ANTERIOR (CPA 10, CPA 20, CGRPPS, CEA, CGA...)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33</a:t>
            </a:fld>
            <a:endParaRPr lang="pt-BR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22808B2-5988-4B47-927C-F58E2871B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9997553"/>
              </p:ext>
            </p:extLst>
          </p:nvPr>
        </p:nvGraphicFramePr>
        <p:xfrm>
          <a:off x="407368" y="1268760"/>
          <a:ext cx="11305256" cy="5452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362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34</a:t>
            </a:fld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6DE4DFA-F63E-43C6-8600-DCF85FCB881A}"/>
              </a:ext>
            </a:extLst>
          </p:cNvPr>
          <p:cNvSpPr/>
          <p:nvPr/>
        </p:nvSpPr>
        <p:spPr>
          <a:xfrm>
            <a:off x="191344" y="404664"/>
            <a:ext cx="11737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EXIGÊNCIA GRADUAL: </a:t>
            </a:r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Reconhecimento de Certificados</a:t>
            </a:r>
          </a:p>
          <a:p>
            <a:pPr algn="ctr"/>
            <a:endParaRPr lang="pt-BR" sz="2800" b="1" u="sng" dirty="0">
              <a:solidFill>
                <a:srgbClr val="26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sz="2800" b="1" u="sng" dirty="0">
              <a:solidFill>
                <a:srgbClr val="26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solidFill>
                <a:srgbClr val="26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58BD952-F452-4D6C-B868-BA34217757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346276"/>
              </p:ext>
            </p:extLst>
          </p:nvPr>
        </p:nvGraphicFramePr>
        <p:xfrm>
          <a:off x="263352" y="1124744"/>
          <a:ext cx="1137726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70318E6-F3E0-4170-8DA5-57FC670F6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98794"/>
              </p:ext>
            </p:extLst>
          </p:nvPr>
        </p:nvGraphicFramePr>
        <p:xfrm>
          <a:off x="335360" y="2780928"/>
          <a:ext cx="11305256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93851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ço Reservado para Conteúdo 10">
            <a:extLst>
              <a:ext uri="{FF2B5EF4-FFF2-40B4-BE49-F238E27FC236}">
                <a16:creationId xmlns:a16="http://schemas.microsoft.com/office/drawing/2014/main" id="{4520A667-57D3-3C3E-D38E-5D5C438590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431900"/>
              </p:ext>
            </p:extLst>
          </p:nvPr>
        </p:nvGraphicFramePr>
        <p:xfrm>
          <a:off x="609600" y="908720"/>
          <a:ext cx="10972800" cy="5447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5567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36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67409" y="404664"/>
            <a:ext cx="11161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/>
              <a:t>EXAME POR PROVAS, TÍTULOS e EXPERIÊNCIA: Regras Gerais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21714434"/>
              </p:ext>
            </p:extLst>
          </p:nvPr>
        </p:nvGraphicFramePr>
        <p:xfrm>
          <a:off x="479376" y="1268760"/>
          <a:ext cx="1091837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 useBgFill="1">
        <p:nvSpPr>
          <p:cNvPr id="2" name="Retângulo 1">
            <a:extLst>
              <a:ext uri="{FF2B5EF4-FFF2-40B4-BE49-F238E27FC236}">
                <a16:creationId xmlns:a16="http://schemas.microsoft.com/office/drawing/2014/main" id="{50BFC1FA-8C1E-B8E8-8605-EBF17B9CD08A}"/>
              </a:ext>
            </a:extLst>
          </p:cNvPr>
          <p:cNvSpPr/>
          <p:nvPr/>
        </p:nvSpPr>
        <p:spPr>
          <a:xfrm>
            <a:off x="380523" y="4293096"/>
            <a:ext cx="1116124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Modalidade mais favorável aos profissionais que já exercem às funções de dirigentes,  conselheiros ou membros do comitê de investimentos do RPPS;</a:t>
            </a:r>
          </a:p>
          <a:p>
            <a:pPr algn="just"/>
            <a:endParaRPr lang="pt-BR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A nota máxima da prova de </a:t>
            </a:r>
            <a:r>
              <a:rPr lang="pt-BR" sz="2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Títulos e Experiência</a:t>
            </a:r>
            <a:r>
              <a:rPr lang="pt-BR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, resultado do somatório das pontuações da formação acadêmica e atividades profissionais, fica limitada a 10 (dez) pontos.</a:t>
            </a:r>
          </a:p>
        </p:txBody>
      </p:sp>
    </p:spTree>
    <p:extLst>
      <p:ext uri="{BB962C8B-B14F-4D97-AF65-F5344CB8AC3E}">
        <p14:creationId xmlns:p14="http://schemas.microsoft.com/office/powerpoint/2010/main" val="2363129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37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91344" y="5345921"/>
            <a:ext cx="11593288" cy="1015663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100% da pontuação individual</a:t>
            </a:r>
            <a:r>
              <a:rPr lang="pt-BR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: </a:t>
            </a:r>
            <a:r>
              <a:rPr lang="pt-BR" sz="2000" b="0" i="1" u="none" strike="noStrike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Administração, Ciências Contábeis, Ciências Econômicas, Ciências Atuariais, Direito, Ciências da Computação, Comunicação Social, Serviço Social, Engenharia, Estatística e Matemática;</a:t>
            </a:r>
            <a:endParaRPr lang="pt-BR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50% da pontuação individual</a:t>
            </a:r>
            <a:r>
              <a:rPr lang="pt-BR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: </a:t>
            </a:r>
            <a:r>
              <a:rPr lang="pt-BR" sz="2000" b="0" i="1" u="none" strike="noStrike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Pedagogia ou Licenciatura Plena.</a:t>
            </a:r>
            <a:endParaRPr lang="pt-BR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268E684-9057-AB02-C082-8BE409FBE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124744"/>
            <a:ext cx="11593288" cy="407705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6C5C957-61D6-04A6-B72E-CE122EA11948}"/>
              </a:ext>
            </a:extLst>
          </p:cNvPr>
          <p:cNvSpPr txBox="1"/>
          <p:nvPr/>
        </p:nvSpPr>
        <p:spPr>
          <a:xfrm>
            <a:off x="407368" y="404664"/>
            <a:ext cx="11521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/>
              <a:t>EXAME POR PROVAS, TÍTULOS e EXPERIÊNCIA: Regras Gerais</a:t>
            </a:r>
          </a:p>
        </p:txBody>
      </p:sp>
    </p:spTree>
    <p:extLst>
      <p:ext uri="{BB962C8B-B14F-4D97-AF65-F5344CB8AC3E}">
        <p14:creationId xmlns:p14="http://schemas.microsoft.com/office/powerpoint/2010/main" val="1185178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38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487488" y="354722"/>
            <a:ext cx="92890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QUALIFICAÇÃO CONTINUADA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88890312"/>
              </p:ext>
            </p:extLst>
          </p:nvPr>
        </p:nvGraphicFramePr>
        <p:xfrm>
          <a:off x="263352" y="1268760"/>
          <a:ext cx="116652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1226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39</a:t>
            </a:fld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15974166"/>
              </p:ext>
            </p:extLst>
          </p:nvPr>
        </p:nvGraphicFramePr>
        <p:xfrm>
          <a:off x="191344" y="980728"/>
          <a:ext cx="115932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322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570748"/>
              </p:ext>
            </p:extLst>
          </p:nvPr>
        </p:nvGraphicFramePr>
        <p:xfrm>
          <a:off x="263352" y="3733784"/>
          <a:ext cx="11377264" cy="300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1" name="Grupo 10"/>
          <p:cNvGrpSpPr/>
          <p:nvPr/>
        </p:nvGrpSpPr>
        <p:grpSpPr>
          <a:xfrm rot="20184482">
            <a:off x="3239852" y="3956264"/>
            <a:ext cx="496898" cy="300318"/>
            <a:chOff x="2351584" y="4124232"/>
            <a:chExt cx="662569" cy="400445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584" y="4221088"/>
              <a:ext cx="163016" cy="151243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2405559" y="4124232"/>
              <a:ext cx="608594" cy="400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1" b="1" dirty="0">
                  <a:solidFill>
                    <a:srgbClr val="FF0000"/>
                  </a:solidFill>
                  <a:latin typeface="Brush Script MT" panose="03060802040406070304" pitchFamily="66" charset="0"/>
                </a:rPr>
                <a:t>82%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 rot="20184482">
            <a:off x="4735725" y="3675774"/>
            <a:ext cx="562190" cy="300318"/>
            <a:chOff x="2099972" y="4919738"/>
            <a:chExt cx="749624" cy="400443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972" y="5004235"/>
              <a:ext cx="163015" cy="151245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2223875" y="4919738"/>
              <a:ext cx="625721" cy="400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1" b="1" dirty="0">
                  <a:solidFill>
                    <a:srgbClr val="FF0000"/>
                  </a:solidFill>
                  <a:latin typeface="Brush Script MT" panose="03060802040406070304" pitchFamily="66" charset="0"/>
                </a:rPr>
                <a:t>38%</a:t>
              </a:r>
            </a:p>
          </p:txBody>
        </p:sp>
      </p:grpSp>
      <p:sp>
        <p:nvSpPr>
          <p:cNvPr id="36" name="Elipse 35"/>
          <p:cNvSpPr/>
          <p:nvPr/>
        </p:nvSpPr>
        <p:spPr>
          <a:xfrm>
            <a:off x="3659159" y="2137417"/>
            <a:ext cx="172314" cy="1845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38" name="Elipse 37"/>
          <p:cNvSpPr/>
          <p:nvPr/>
        </p:nvSpPr>
        <p:spPr>
          <a:xfrm>
            <a:off x="5120443" y="2137417"/>
            <a:ext cx="172314" cy="1845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3DC6344-A6C3-405C-9D30-9516AFBBC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617797"/>
              </p:ext>
            </p:extLst>
          </p:nvPr>
        </p:nvGraphicFramePr>
        <p:xfrm>
          <a:off x="407368" y="630224"/>
          <a:ext cx="11593288" cy="265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8306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6ABFB-6BB9-EEC9-F0D8-A4CE12BA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16632"/>
            <a:ext cx="10972800" cy="1143000"/>
          </a:xfrm>
        </p:spPr>
        <p:txBody>
          <a:bodyPr/>
          <a:lstStyle/>
          <a:p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Consolidação da Certificação Profissional com 3 entidades certificadoras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BBD711-4272-C66C-CF6E-2533E0A23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10972800" cy="5256584"/>
          </a:xfrm>
        </p:spPr>
        <p:txBody>
          <a:bodyPr/>
          <a:lstStyle/>
          <a:p>
            <a:pPr marL="0" indent="0" algn="just">
              <a:buNone/>
            </a:pPr>
            <a:endParaRPr lang="pt-BR" sz="2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BR" sz="2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BR" sz="2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BR" sz="2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BR" sz="2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BR" sz="2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BR" sz="2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BR" sz="2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BR" sz="2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t-B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entidade credenciada, em outro momento, poderá submeter à Comissão nova apresentação de documentos para obter reconhecimento de outros tipos de certificações e outras modalidades de exames;</a:t>
            </a:r>
          </a:p>
          <a:p>
            <a:pPr marL="0" indent="0" algn="just">
              <a:buNone/>
            </a:pPr>
            <a:r>
              <a:rPr lang="pt-B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APIMEC: processo interno na Comissão para certificação de dirigentes e conselhos deliberativo e fiscal.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76C163-EABF-0E1F-3478-82B5BACF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40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677314-7AB7-201C-ED35-11DF891C8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12776"/>
            <a:ext cx="109728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46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CCFC71-AAA5-CC6D-5882-950AB0FA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5308699"/>
          </a:xfrm>
        </p:spPr>
        <p:txBody>
          <a:bodyPr/>
          <a:lstStyle/>
          <a:p>
            <a:pPr marL="0" indent="0" algn="just">
              <a:buNone/>
            </a:pPr>
            <a:endParaRPr lang="pt-BR" sz="2200" b="1"/>
          </a:p>
          <a:p>
            <a:pPr marL="0" indent="0" algn="just">
              <a:buNone/>
            </a:pPr>
            <a:endParaRPr lang="pt-BR" sz="2200" b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5A9DA7-A988-3FF9-498B-88E9CA34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41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48B9F4C-86A7-7ED0-D83E-4965A6127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24744"/>
            <a:ext cx="10972800" cy="52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251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EDBBB5-1342-463E-94AE-80819AC7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3221306-161A-4A66-8D4A-2FE4A19995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813833"/>
              </p:ext>
            </p:extLst>
          </p:nvPr>
        </p:nvGraphicFramePr>
        <p:xfrm>
          <a:off x="191344" y="1124743"/>
          <a:ext cx="11737304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9217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AFAE4E-FFC0-4592-AE48-1F404AA2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077E0EE-36BE-4B45-BB98-8B0A0FF1E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86009"/>
              </p:ext>
            </p:extLst>
          </p:nvPr>
        </p:nvGraphicFramePr>
        <p:xfrm>
          <a:off x="335360" y="1052736"/>
          <a:ext cx="111612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4263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2"/>
          <p:cNvSpPr/>
          <p:nvPr/>
        </p:nvSpPr>
        <p:spPr>
          <a:xfrm>
            <a:off x="0" y="4365104"/>
            <a:ext cx="12191760" cy="1368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13040" indent="-90360" algn="ctr">
              <a:lnSpc>
                <a:spcPct val="100000"/>
              </a:lnSpc>
            </a:pPr>
            <a:r>
              <a:rPr lang="pt-BR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</a:t>
            </a:r>
            <a:r>
              <a:rPr lang="pt-BR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iguel Antonio Fernandes Chaves </a:t>
            </a:r>
          </a:p>
          <a:p>
            <a:pPr marL="113040" indent="-90360" algn="ctr">
              <a:lnSpc>
                <a:spcPct val="100000"/>
              </a:lnSpc>
            </a:pPr>
            <a:r>
              <a:rPr lang="pt-BR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Auditor-Fiscal da Receita Federal do Brasil</a:t>
            </a:r>
            <a:endParaRPr lang="pt-BR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040" indent="-90360" algn="ctr">
              <a:lnSpc>
                <a:spcPct val="100000"/>
              </a:lnSpc>
            </a:pPr>
            <a:r>
              <a:rPr lang="pt-BR" i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Coordenador da </a:t>
            </a:r>
            <a:r>
              <a:rPr lang="pt-BR" b="0" i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Comissão da Certificação Profissional</a:t>
            </a:r>
          </a:p>
          <a:p>
            <a:pPr marL="113040" indent="-90360" algn="ctr">
              <a:lnSpc>
                <a:spcPct val="100000"/>
              </a:lnSpc>
            </a:pPr>
            <a:endParaRPr lang="pt-BR" b="0" i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A0D46C-1401-AF83-3E7E-EF4F3FAB44B9}"/>
              </a:ext>
            </a:extLst>
          </p:cNvPr>
          <p:cNvSpPr txBox="1"/>
          <p:nvPr/>
        </p:nvSpPr>
        <p:spPr>
          <a:xfrm>
            <a:off x="3598688" y="2348880"/>
            <a:ext cx="60977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600" dirty="0">
                <a:latin typeface="Brush Script MT" panose="03060802040406070304" pitchFamily="66" charset="0"/>
              </a:rPr>
              <a:t>  Obrigado!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FB15606-5DD9-CB41-4FBB-9855271A1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9816" y="5301208"/>
            <a:ext cx="3620440" cy="4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521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 bwMode="auto">
          <a:xfrm>
            <a:off x="2315800" y="3048021"/>
            <a:ext cx="3024160" cy="297627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chemeClr val="bg1"/>
                </a:solidFill>
              </a:rPr>
              <a:t>ENTE FEDERATIVO</a:t>
            </a: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2942385" y="4343346"/>
            <a:ext cx="1782094" cy="1601592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sym typeface="Calibri" panose="020F0502020204030204" pitchFamily="34" charset="0"/>
              </a:rPr>
              <a:t>RPPS</a:t>
            </a: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5797633" y="2814912"/>
            <a:ext cx="3657388" cy="3820426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chemeClr val="bg1"/>
                </a:solidFill>
              </a:rPr>
              <a:t>ENTE </a:t>
            </a: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5791219" y="4076559"/>
            <a:ext cx="1332742" cy="876675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/>
            <a:endParaRPr lang="pt-BR" sz="1351" b="1" dirty="0">
              <a:solidFill>
                <a:schemeClr val="bg1"/>
              </a:solidFill>
            </a:endParaRPr>
          </a:p>
          <a:p>
            <a:pPr algn="ctr" eaLnBrk="1"/>
            <a:r>
              <a:rPr lang="pt-BR" sz="1351" b="1" dirty="0">
                <a:solidFill>
                  <a:schemeClr val="bg1"/>
                </a:solidFill>
              </a:rPr>
              <a:t>DEFENSORIA</a:t>
            </a:r>
          </a:p>
          <a:p>
            <a:pPr algn="ctr" eaLnBrk="1"/>
            <a:endParaRPr lang="pt-BR" sz="1351" b="1" dirty="0">
              <a:solidFill>
                <a:schemeClr val="bg1"/>
              </a:solidFill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7928193" y="3098251"/>
            <a:ext cx="1323070" cy="1168901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  <a:p>
            <a:pPr algn="r" defTabSz="685757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51" b="1" dirty="0">
                <a:solidFill>
                  <a:schemeClr val="bg1"/>
                </a:solidFill>
              </a:rPr>
              <a:t>PODER </a:t>
            </a: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51" b="1" dirty="0">
                <a:solidFill>
                  <a:schemeClr val="bg1"/>
                </a:solidFill>
                <a:sym typeface="Calibri" panose="020F0502020204030204" pitchFamily="34" charset="0"/>
              </a:rPr>
              <a:t>LEGISLATIVO</a:t>
            </a:r>
            <a:endParaRPr lang="pt-BR" sz="1351" b="1" dirty="0">
              <a:solidFill>
                <a:schemeClr val="bg1"/>
              </a:solidFill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5943610" y="4955827"/>
            <a:ext cx="1323070" cy="1168901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51" b="1" dirty="0">
                <a:solidFill>
                  <a:schemeClr val="bg1"/>
                </a:solidFill>
              </a:rPr>
              <a:t>PODER </a:t>
            </a: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51" b="1" dirty="0">
                <a:solidFill>
                  <a:schemeClr val="bg1"/>
                </a:solidFill>
                <a:sym typeface="Calibri" panose="020F0502020204030204" pitchFamily="34" charset="0"/>
              </a:rPr>
              <a:t>JUDICIÁRIO</a:t>
            </a:r>
            <a:endParaRPr lang="pt-BR" sz="1351" b="1" dirty="0">
              <a:solidFill>
                <a:schemeClr val="bg1"/>
              </a:solidFill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7928193" y="5300614"/>
            <a:ext cx="1435749" cy="876675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51" b="1" dirty="0">
                <a:solidFill>
                  <a:schemeClr val="bg1"/>
                </a:solidFill>
              </a:rPr>
              <a:t>TRIB. CONTAS</a:t>
            </a: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6906407" y="5829058"/>
            <a:ext cx="1323070" cy="876675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51" b="1" dirty="0">
                <a:solidFill>
                  <a:schemeClr val="bg1"/>
                </a:solidFill>
              </a:rPr>
              <a:t>MINISTÉRIO</a:t>
            </a: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51" b="1" dirty="0">
                <a:solidFill>
                  <a:schemeClr val="bg1"/>
                </a:solidFill>
              </a:rPr>
              <a:t>PÚBLICO</a:t>
            </a: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8277927" y="4267152"/>
            <a:ext cx="1323070" cy="1038822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/>
            <a:endParaRPr lang="pt-BR" sz="1351" b="1" dirty="0">
              <a:solidFill>
                <a:schemeClr val="bg1"/>
              </a:solidFill>
            </a:endParaRPr>
          </a:p>
          <a:p>
            <a:pPr algn="ctr" eaLnBrk="1"/>
            <a:r>
              <a:rPr lang="pt-BR" sz="1351" b="1" dirty="0">
                <a:solidFill>
                  <a:schemeClr val="bg1"/>
                </a:solidFill>
              </a:rPr>
              <a:t>PODER </a:t>
            </a:r>
          </a:p>
          <a:p>
            <a:pPr algn="ctr" eaLnBrk="1"/>
            <a:r>
              <a:rPr lang="pt-BR" sz="1351" b="1" dirty="0">
                <a:solidFill>
                  <a:schemeClr val="bg1"/>
                </a:solidFill>
              </a:rPr>
              <a:t>EXECUTIVO</a:t>
            </a:r>
          </a:p>
          <a:p>
            <a:pPr algn="ctr" eaLnBrk="1"/>
            <a:endParaRPr lang="pt-BR" sz="749" b="1" dirty="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6019805" y="3200414"/>
            <a:ext cx="1424696" cy="876675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51" b="1" dirty="0">
                <a:solidFill>
                  <a:schemeClr val="bg1"/>
                </a:solidFill>
              </a:rPr>
              <a:t>AUTARQUIAS</a:t>
            </a: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6880976" y="2476451"/>
            <a:ext cx="1424696" cy="876675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51" b="1" dirty="0">
                <a:solidFill>
                  <a:schemeClr val="bg1"/>
                </a:solidFill>
              </a:rPr>
              <a:t>FUNDAÇÕES</a:t>
            </a:r>
          </a:p>
          <a:p>
            <a:pPr algn="ctr" defTabSz="685757" fontAlgn="base" hangingPunct="0">
              <a:spcBef>
                <a:spcPct val="0"/>
              </a:spcBef>
              <a:spcAft>
                <a:spcPct val="0"/>
              </a:spcAft>
            </a:pPr>
            <a:endParaRPr lang="pt-BR" sz="1351" b="1" dirty="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3B14DFF5-ECA3-48A0-901C-BC2CE899B1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833293"/>
              </p:ext>
            </p:extLst>
          </p:nvPr>
        </p:nvGraphicFramePr>
        <p:xfrm>
          <a:off x="407368" y="913062"/>
          <a:ext cx="11233247" cy="1560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806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0CC79-E4BD-DE5D-FE5A-C298C8C4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581" y="116632"/>
            <a:ext cx="8229123" cy="1066738"/>
          </a:xfrm>
        </p:spPr>
        <p:txBody>
          <a:bodyPr>
            <a:normAutofit/>
          </a:bodyPr>
          <a:lstStyle/>
          <a:p>
            <a:r>
              <a:rPr lang="pt-BR" sz="3200" b="1" dirty="0">
                <a:highlight>
                  <a:srgbClr val="FF0000"/>
                </a:highlight>
              </a:rPr>
              <a:t>Problemas Atuariais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CB589DAC-3DF8-F36B-1170-D434B4BD22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434537"/>
              </p:ext>
            </p:extLst>
          </p:nvPr>
        </p:nvGraphicFramePr>
        <p:xfrm>
          <a:off x="191344" y="1052736"/>
          <a:ext cx="117373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AA7B31-E13D-EB51-6BFB-DA529264F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7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0CC79-E4BD-DE5D-FE5A-C298C8C4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3" y="116632"/>
            <a:ext cx="11017223" cy="1066738"/>
          </a:xfrm>
        </p:spPr>
        <p:txBody>
          <a:bodyPr>
            <a:normAutofit/>
          </a:bodyPr>
          <a:lstStyle/>
          <a:p>
            <a:r>
              <a:rPr lang="pt-BR" sz="3200" b="1" dirty="0">
                <a:highlight>
                  <a:srgbClr val="FF0000"/>
                </a:highlight>
              </a:rPr>
              <a:t>Problema de Gestão – Judicialização do CRP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AA7B31-E13D-EB51-6BFB-DA529264F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5F6DC46-0099-5863-88FB-32CDC24B4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183370"/>
            <a:ext cx="11377263" cy="5349606"/>
          </a:xfrm>
        </p:spPr>
        <p:txBody>
          <a:bodyPr/>
          <a:lstStyle/>
          <a:p>
            <a:pPr lvl="0" algn="just"/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Raríssimas vezes não debatidas questões técnicas sobre os critérios exigidos para fins de emissão do CRP;</a:t>
            </a:r>
          </a:p>
          <a:p>
            <a:pPr lvl="0" algn="just"/>
            <a:endParaRPr lang="pt-B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Objetivam, como regra, compelir a União a atestar a regularidade previdenciária, com a única finalidade de liberação de recursos federais;</a:t>
            </a:r>
          </a:p>
          <a:p>
            <a:pPr lvl="0" algn="just"/>
            <a:endParaRPr lang="pt-B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Seja declarada a inconstitucionalidade da Lei nº 9.717/1998 e reconhecida a incompetência da União para estabelecer normas gerais dos RPPS, com o argumento de suposta violação da autonomia dos demais entes e, assim, do pacto federativo;</a:t>
            </a:r>
          </a:p>
          <a:p>
            <a:pPr lvl="0" algn="just"/>
            <a:endParaRPr lang="pt-B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 a concessão das liminares, a grande maioria dos RPPS, passa a descumprir reiteradamente os 2 princípios critérios para a sustentabilidade do RPPS: o caráter contributivo e o equilíbrio financeiro e atuarial, ambos com previsão constitucional;</a:t>
            </a:r>
          </a:p>
          <a:p>
            <a:pPr lvl="0" algn="just"/>
            <a:endParaRPr lang="pt-B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Retira o instrumento de sanção da SRPC, atualmente apenas o CRP.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800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0CC79-E4BD-DE5D-FE5A-C298C8C4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485" y="116632"/>
            <a:ext cx="8229123" cy="1066738"/>
          </a:xfrm>
        </p:spPr>
        <p:txBody>
          <a:bodyPr>
            <a:normAutofit/>
          </a:bodyPr>
          <a:lstStyle/>
          <a:p>
            <a:r>
              <a:rPr lang="pt-BR" sz="3200" b="1" dirty="0">
                <a:highlight>
                  <a:srgbClr val="FF0000"/>
                </a:highlight>
              </a:rPr>
              <a:t>Problema de Gestão – Diversos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AA7B31-E13D-EB51-6BFB-DA529264F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5F6DC46-0099-5863-88FB-32CDC24B4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052736"/>
            <a:ext cx="11089232" cy="5480240"/>
          </a:xfrm>
        </p:spPr>
        <p:txBody>
          <a:bodyPr>
            <a:normAutofit fontScale="92500" lnSpcReduction="20000"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Inadimplência no repasse das contribuições previdenciárias;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pt-B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Recursos desviados para outras finalidades;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pt-B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Ausência de governança estruturada no processo decisório dos investimentos, elevando os riscos  de aplicações indevidas, agravando o déficit atuarial e a insolvência do regime;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pt-B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Ausência de processo estruturado de concessão de benefícios, gerando valores indevidos ao RPPS (cálculos equivocados, falta de perícia, cadastro inconsistente, a exemplo do óbitos, etc.);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pt-B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operacionalização da compensação previdenciária;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pt-B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Ausência de boas práticas de gestão previdenciária, a exemplo de não emissão/renovação do CRP; implementação do Programa de Certificação Institucional e Modernização da Gestão do RPPS; ausência de profissionais capacitados, mediante certificação profissional, para o exercício das funções de gestão e governança dos RPPS;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pt-B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Falta de transparência, participação, planejamento e controle, que poderia ser amenizada com o Pró-Gestão e a certificação profissional, para aperfeiçoar a modernização da gestão do RPPS.</a:t>
            </a:r>
          </a:p>
          <a:p>
            <a:pPr lvl="0" algn="just"/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96650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AF189-1ECB-B774-0586-DC0F183AE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688" y="404664"/>
            <a:ext cx="12169352" cy="694241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Enfrentamento dos problemas e cumprimento do objeto do RPPS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7E213115-0137-4463-84C4-358A6CD0E0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3780" y="1818985"/>
          <a:ext cx="11287125" cy="463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61560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18081</TotalTime>
  <Words>3740</Words>
  <Application>Microsoft Office PowerPoint</Application>
  <PresentationFormat>Widescreen</PresentationFormat>
  <Paragraphs>416</Paragraphs>
  <Slides>44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3" baseType="lpstr">
      <vt:lpstr>Batang</vt:lpstr>
      <vt:lpstr>Arial</vt:lpstr>
      <vt:lpstr>Arial Narrow</vt:lpstr>
      <vt:lpstr>Brush Script MT</vt:lpstr>
      <vt:lpstr>Calibri</vt:lpstr>
      <vt:lpstr>Calibri Light</vt:lpstr>
      <vt:lpstr>Gisha</vt:lpstr>
      <vt:lpstr>Wingdings</vt:lpstr>
      <vt:lpstr>Tema do Office</vt:lpstr>
      <vt:lpstr>                   A exigência da Gestão Profissional no RPPS e do Acompanhamento Permanentes dos Entes Federados </vt:lpstr>
      <vt:lpstr>Apresentação do PowerPoint</vt:lpstr>
      <vt:lpstr>Apresentação do PowerPoint</vt:lpstr>
      <vt:lpstr>Apresentação do PowerPoint</vt:lpstr>
      <vt:lpstr>Apresentação do PowerPoint</vt:lpstr>
      <vt:lpstr>Problemas Atuariais</vt:lpstr>
      <vt:lpstr>Problema de Gestão – Judicialização do CRP</vt:lpstr>
      <vt:lpstr>Problema de Gestão – Diversos</vt:lpstr>
      <vt:lpstr>Enfrentamento dos problemas e cumprimento do objeto do RPPS</vt:lpstr>
      <vt:lpstr>Profissionalização da gestão nas área de atuação do RPPS:</vt:lpstr>
      <vt:lpstr>Profissionalização da gestão nas área de atuação do RPPS:</vt:lpstr>
      <vt:lpstr>Profissionalização da gestão nas área de atuação do RPPS:</vt:lpstr>
      <vt:lpstr>Profissionalização da gestão nas área de atuação do RPPS:</vt:lpstr>
      <vt:lpstr>Profissionalização da gestão nas área de atuação do RPPS:</vt:lpstr>
      <vt:lpstr>Profissionalização da gestão nas área de atuação do RPPS:</vt:lpstr>
      <vt:lpstr>Portaria MTP nº 1.467/2022: disposições sobre a Gestão do RPPS </vt:lpstr>
      <vt:lpstr>Apresentação do PowerPoint</vt:lpstr>
      <vt:lpstr>Selo Nacional de Modernização do Estado na Categoria OURO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EXIGÊNCIA GRADUAL: CERTIFICAÇÃO BÁSICA</vt:lpstr>
      <vt:lpstr>EXIGÊNCIA GRADUAL: CERTIFICAÇÃO ANTERIOR (CPA 10, CPA 20, CGRPPS, CEA, CGA...)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Consolidação da Certificação Profissional com 3 entidades certificadoras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Demografia</dc:title>
  <dc:creator>46163212134</dc:creator>
  <cp:lastModifiedBy>Miguel Antonio Fernandes Chaves</cp:lastModifiedBy>
  <cp:revision>1238</cp:revision>
  <cp:lastPrinted>2017-08-23T21:50:06Z</cp:lastPrinted>
  <dcterms:created xsi:type="dcterms:W3CDTF">2016-02-12T16:57:42Z</dcterms:created>
  <dcterms:modified xsi:type="dcterms:W3CDTF">2024-04-12T00:14:54Z</dcterms:modified>
</cp:coreProperties>
</file>