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855" r:id="rId3"/>
    <p:sldId id="857" r:id="rId4"/>
    <p:sldId id="859" r:id="rId5"/>
    <p:sldId id="261" r:id="rId6"/>
    <p:sldId id="262" r:id="rId7"/>
    <p:sldId id="264" r:id="rId8"/>
    <p:sldId id="860" r:id="rId9"/>
    <p:sldId id="842" r:id="rId10"/>
    <p:sldId id="845" r:id="rId11"/>
    <p:sldId id="841" r:id="rId12"/>
    <p:sldId id="274" r:id="rId13"/>
  </p:sldIdLst>
  <p:sldSz cx="18288000" cy="10287000"/>
  <p:notesSz cx="6858000" cy="9144000"/>
  <p:embeddedFontLst>
    <p:embeddedFont>
      <p:font typeface="Arial" panose="020B0604020202020204" pitchFamily="34" charset="0"/>
      <p:regular r:id="rId15"/>
    </p:embeddedFont>
    <p:embeddedFont>
      <p:font typeface="League Spartan" panose="020B0604020202020204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 Bold" panose="020B0604020202020204" charset="0"/>
      <p:regular r:id="rId21"/>
    </p:embeddedFont>
    <p:embeddedFont>
      <p:font typeface="Santander Headline" panose="020B0604020202020204" charset="0"/>
      <p:regular r:id="rId22"/>
      <p:bold r:id="rId23"/>
      <p:italic r:id="rId24"/>
      <p:boldItalic r:id="rId25"/>
    </p:embeddedFont>
    <p:embeddedFont>
      <p:font typeface="Santander Headline Light" panose="020B0604020202020204" charset="0"/>
      <p:regular r:id="rId26"/>
      <p:italic r:id="rId27"/>
    </p:embeddedFont>
    <p:embeddedFont>
      <p:font typeface="Santander Text" panose="020B0604020202020204" charset="0"/>
      <p:regular r:id="rId28"/>
      <p:bold r:id="rId29"/>
      <p:italic r:id="rId30"/>
      <p:boldItalic r:id="rId31"/>
    </p:embeddedFont>
    <p:embeddedFont>
      <p:font typeface="Santander Text Light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4D94C-B7BD-42AF-B7C5-CCA50F4B8E51}" v="1" dt="2024-04-11T13:17:52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5/10/relationships/revisionInfo" Target="revisionInfo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de Oliveira Barbosa" userId="56b64c89-27d3-4672-bc93-82ac0d1075e0" providerId="ADAL" clId="{9094D94C-B7BD-42AF-B7C5-CCA50F4B8E51}"/>
    <pc:docChg chg="custSel modSld">
      <pc:chgData name="Renan de Oliveira Barbosa" userId="56b64c89-27d3-4672-bc93-82ac0d1075e0" providerId="ADAL" clId="{9094D94C-B7BD-42AF-B7C5-CCA50F4B8E51}" dt="2024-04-11T13:19:06.163" v="10" actId="1035"/>
      <pc:docMkLst>
        <pc:docMk/>
      </pc:docMkLst>
      <pc:sldChg chg="delSp mod">
        <pc:chgData name="Renan de Oliveira Barbosa" userId="56b64c89-27d3-4672-bc93-82ac0d1075e0" providerId="ADAL" clId="{9094D94C-B7BD-42AF-B7C5-CCA50F4B8E51}" dt="2024-04-11T13:17:38.581" v="0" actId="478"/>
        <pc:sldMkLst>
          <pc:docMk/>
          <pc:sldMk cId="0" sldId="256"/>
        </pc:sldMkLst>
        <pc:picChg chg="del">
          <ac:chgData name="Renan de Oliveira Barbosa" userId="56b64c89-27d3-4672-bc93-82ac0d1075e0" providerId="ADAL" clId="{9094D94C-B7BD-42AF-B7C5-CCA50F4B8E51}" dt="2024-04-11T13:17:38.581" v="0" actId="478"/>
          <ac:picMkLst>
            <pc:docMk/>
            <pc:sldMk cId="0" sldId="256"/>
            <ac:picMk id="24" creationId="{581F9229-A683-CE42-5990-419245F04101}"/>
          </ac:picMkLst>
        </pc:picChg>
      </pc:sldChg>
      <pc:sldChg chg="addSp delSp modSp mod">
        <pc:chgData name="Renan de Oliveira Barbosa" userId="56b64c89-27d3-4672-bc93-82ac0d1075e0" providerId="ADAL" clId="{9094D94C-B7BD-42AF-B7C5-CCA50F4B8E51}" dt="2024-04-11T13:18:15.373" v="3" actId="478"/>
        <pc:sldMkLst>
          <pc:docMk/>
          <pc:sldMk cId="2127829802" sldId="261"/>
        </pc:sldMkLst>
        <pc:picChg chg="add del mod">
          <ac:chgData name="Renan de Oliveira Barbosa" userId="56b64c89-27d3-4672-bc93-82ac0d1075e0" providerId="ADAL" clId="{9094D94C-B7BD-42AF-B7C5-CCA50F4B8E51}" dt="2024-04-11T13:18:15.373" v="3" actId="478"/>
          <ac:picMkLst>
            <pc:docMk/>
            <pc:sldMk cId="2127829802" sldId="261"/>
            <ac:picMk id="2" creationId="{5929BF6B-3304-C137-33BC-667269B28054}"/>
          </ac:picMkLst>
        </pc:picChg>
      </pc:sldChg>
      <pc:sldChg chg="modSp mod">
        <pc:chgData name="Renan de Oliveira Barbosa" userId="56b64c89-27d3-4672-bc93-82ac0d1075e0" providerId="ADAL" clId="{9094D94C-B7BD-42AF-B7C5-CCA50F4B8E51}" dt="2024-04-11T13:19:06.163" v="10" actId="1035"/>
        <pc:sldMkLst>
          <pc:docMk/>
          <pc:sldMk cId="1554109651" sldId="274"/>
        </pc:sldMkLst>
        <pc:picChg chg="mod modCrop">
          <ac:chgData name="Renan de Oliveira Barbosa" userId="56b64c89-27d3-4672-bc93-82ac0d1075e0" providerId="ADAL" clId="{9094D94C-B7BD-42AF-B7C5-CCA50F4B8E51}" dt="2024-04-11T13:19:06.163" v="10" actId="1035"/>
          <ac:picMkLst>
            <pc:docMk/>
            <pc:sldMk cId="1554109651" sldId="274"/>
            <ac:picMk id="22" creationId="{B6D3C389-6F85-3AF9-5725-A7A729AE405F}"/>
          </ac:picMkLst>
        </pc:picChg>
      </pc:sldChg>
      <pc:sldChg chg="modSp mod">
        <pc:chgData name="Renan de Oliveira Barbosa" userId="56b64c89-27d3-4672-bc93-82ac0d1075e0" providerId="ADAL" clId="{9094D94C-B7BD-42AF-B7C5-CCA50F4B8E51}" dt="2024-04-11T13:18:32.953" v="7" actId="6549"/>
        <pc:sldMkLst>
          <pc:docMk/>
          <pc:sldMk cId="2163635536" sldId="845"/>
        </pc:sldMkLst>
        <pc:spChg chg="mod">
          <ac:chgData name="Renan de Oliveira Barbosa" userId="56b64c89-27d3-4672-bc93-82ac0d1075e0" providerId="ADAL" clId="{9094D94C-B7BD-42AF-B7C5-CCA50F4B8E51}" dt="2024-04-11T13:18:32.953" v="7" actId="6549"/>
          <ac:spMkLst>
            <pc:docMk/>
            <pc:sldMk cId="2163635536" sldId="845"/>
            <ac:spMk id="4" creationId="{386F3900-D88E-CC64-BBEA-742CC8C6393E}"/>
          </ac:spMkLst>
        </pc:spChg>
        <pc:picChg chg="mod">
          <ac:chgData name="Renan de Oliveira Barbosa" userId="56b64c89-27d3-4672-bc93-82ac0d1075e0" providerId="ADAL" clId="{9094D94C-B7BD-42AF-B7C5-CCA50F4B8E51}" dt="2024-04-11T13:18:28.599" v="4" actId="1076"/>
          <ac:picMkLst>
            <pc:docMk/>
            <pc:sldMk cId="2163635536" sldId="845"/>
            <ac:picMk id="5" creationId="{8BADAAE1-8EFE-6F58-0CAF-5D22C7690E4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luster11fs\backup_rv\Roberto\Portfolio\Tools\IBOV%20P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luster11fs\backup_rv\Roberto\Portfolio\Tools\IBOV%20Pac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016254876462934E-2"/>
          <c:y val="0.15682925051035287"/>
          <c:w val="0.84805266579973992"/>
          <c:h val="0.79224482356372117"/>
        </c:manualLayout>
      </c:layout>
      <c:lineChart>
        <c:grouping val="standard"/>
        <c:varyColors val="0"/>
        <c:ser>
          <c:idx val="0"/>
          <c:order val="0"/>
          <c:tx>
            <c:strRef>
              <c:f>'Diff Earnings Yield'!$D$3</c:f>
              <c:strCache>
                <c:ptCount val="1"/>
                <c:pt idx="0">
                  <c:v>Earnings Yield IBOV (Ex. Petr &amp; Vale)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D-46D6-824D-F9A397C1E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'Diff Earnings Yield'!$B$4:$B$702</c:f>
              <c:numCache>
                <c:formatCode>[$-416]dd\-mmm\-yy;@</c:formatCode>
                <c:ptCount val="699"/>
                <c:pt idx="0">
                  <c:v>45345</c:v>
                </c:pt>
                <c:pt idx="1">
                  <c:v>45338</c:v>
                </c:pt>
                <c:pt idx="2">
                  <c:v>45331</c:v>
                </c:pt>
                <c:pt idx="3">
                  <c:v>45324</c:v>
                </c:pt>
                <c:pt idx="4">
                  <c:v>45317</c:v>
                </c:pt>
                <c:pt idx="5">
                  <c:v>45310</c:v>
                </c:pt>
                <c:pt idx="6">
                  <c:v>45303</c:v>
                </c:pt>
                <c:pt idx="7">
                  <c:v>45296</c:v>
                </c:pt>
                <c:pt idx="8">
                  <c:v>45289</c:v>
                </c:pt>
                <c:pt idx="9">
                  <c:v>45282</c:v>
                </c:pt>
                <c:pt idx="10">
                  <c:v>45275</c:v>
                </c:pt>
                <c:pt idx="11">
                  <c:v>45268</c:v>
                </c:pt>
                <c:pt idx="12">
                  <c:v>45261</c:v>
                </c:pt>
                <c:pt idx="13">
                  <c:v>45254</c:v>
                </c:pt>
                <c:pt idx="14">
                  <c:v>45247</c:v>
                </c:pt>
                <c:pt idx="15">
                  <c:v>45240</c:v>
                </c:pt>
                <c:pt idx="16">
                  <c:v>45233</c:v>
                </c:pt>
                <c:pt idx="17">
                  <c:v>45226</c:v>
                </c:pt>
                <c:pt idx="18">
                  <c:v>45219</c:v>
                </c:pt>
                <c:pt idx="19">
                  <c:v>45212</c:v>
                </c:pt>
                <c:pt idx="20">
                  <c:v>45205</c:v>
                </c:pt>
                <c:pt idx="21">
                  <c:v>45198</c:v>
                </c:pt>
                <c:pt idx="22">
                  <c:v>45191</c:v>
                </c:pt>
                <c:pt idx="23">
                  <c:v>45184</c:v>
                </c:pt>
                <c:pt idx="24">
                  <c:v>45177</c:v>
                </c:pt>
                <c:pt idx="25">
                  <c:v>45170</c:v>
                </c:pt>
                <c:pt idx="26">
                  <c:v>45163</c:v>
                </c:pt>
                <c:pt idx="27">
                  <c:v>45156</c:v>
                </c:pt>
                <c:pt idx="28">
                  <c:v>45149</c:v>
                </c:pt>
                <c:pt idx="29">
                  <c:v>45142</c:v>
                </c:pt>
                <c:pt idx="30">
                  <c:v>45135</c:v>
                </c:pt>
                <c:pt idx="31">
                  <c:v>45128</c:v>
                </c:pt>
                <c:pt idx="32">
                  <c:v>45121</c:v>
                </c:pt>
                <c:pt idx="33">
                  <c:v>45114</c:v>
                </c:pt>
                <c:pt idx="34">
                  <c:v>45107</c:v>
                </c:pt>
                <c:pt idx="35">
                  <c:v>45100</c:v>
                </c:pt>
                <c:pt idx="36">
                  <c:v>45093</c:v>
                </c:pt>
                <c:pt idx="37">
                  <c:v>45086</c:v>
                </c:pt>
                <c:pt idx="38">
                  <c:v>45079</c:v>
                </c:pt>
                <c:pt idx="39">
                  <c:v>45072</c:v>
                </c:pt>
                <c:pt idx="40">
                  <c:v>45065</c:v>
                </c:pt>
                <c:pt idx="41">
                  <c:v>45058</c:v>
                </c:pt>
                <c:pt idx="42">
                  <c:v>45051</c:v>
                </c:pt>
                <c:pt idx="43">
                  <c:v>45044</c:v>
                </c:pt>
                <c:pt idx="44">
                  <c:v>45037</c:v>
                </c:pt>
                <c:pt idx="45">
                  <c:v>45030</c:v>
                </c:pt>
                <c:pt idx="46">
                  <c:v>45022</c:v>
                </c:pt>
                <c:pt idx="47">
                  <c:v>45016</c:v>
                </c:pt>
                <c:pt idx="48">
                  <c:v>45009</c:v>
                </c:pt>
                <c:pt idx="49">
                  <c:v>45002</c:v>
                </c:pt>
                <c:pt idx="50">
                  <c:v>44995</c:v>
                </c:pt>
                <c:pt idx="51">
                  <c:v>44988</c:v>
                </c:pt>
                <c:pt idx="52">
                  <c:v>44981</c:v>
                </c:pt>
                <c:pt idx="53">
                  <c:v>44974</c:v>
                </c:pt>
                <c:pt idx="54">
                  <c:v>44967</c:v>
                </c:pt>
                <c:pt idx="55">
                  <c:v>44960</c:v>
                </c:pt>
                <c:pt idx="56">
                  <c:v>44953</c:v>
                </c:pt>
                <c:pt idx="57">
                  <c:v>44946</c:v>
                </c:pt>
                <c:pt idx="58">
                  <c:v>44939</c:v>
                </c:pt>
                <c:pt idx="59">
                  <c:v>44932</c:v>
                </c:pt>
                <c:pt idx="60">
                  <c:v>44925</c:v>
                </c:pt>
                <c:pt idx="61">
                  <c:v>44918</c:v>
                </c:pt>
                <c:pt idx="62">
                  <c:v>44911</c:v>
                </c:pt>
                <c:pt idx="63">
                  <c:v>44904</c:v>
                </c:pt>
                <c:pt idx="64">
                  <c:v>44897</c:v>
                </c:pt>
                <c:pt idx="65">
                  <c:v>44890</c:v>
                </c:pt>
                <c:pt idx="66">
                  <c:v>44883</c:v>
                </c:pt>
                <c:pt idx="67">
                  <c:v>44876</c:v>
                </c:pt>
                <c:pt idx="68">
                  <c:v>44869</c:v>
                </c:pt>
                <c:pt idx="69">
                  <c:v>44862</c:v>
                </c:pt>
                <c:pt idx="70">
                  <c:v>44855</c:v>
                </c:pt>
                <c:pt idx="71">
                  <c:v>44848</c:v>
                </c:pt>
                <c:pt idx="72">
                  <c:v>44841</c:v>
                </c:pt>
                <c:pt idx="73">
                  <c:v>44834</c:v>
                </c:pt>
                <c:pt idx="74">
                  <c:v>44827</c:v>
                </c:pt>
                <c:pt idx="75">
                  <c:v>44820</c:v>
                </c:pt>
                <c:pt idx="76">
                  <c:v>44813</c:v>
                </c:pt>
                <c:pt idx="77">
                  <c:v>44806</c:v>
                </c:pt>
                <c:pt idx="78">
                  <c:v>44799</c:v>
                </c:pt>
                <c:pt idx="79">
                  <c:v>44792</c:v>
                </c:pt>
                <c:pt idx="80">
                  <c:v>44785</c:v>
                </c:pt>
                <c:pt idx="81">
                  <c:v>44778</c:v>
                </c:pt>
                <c:pt idx="82">
                  <c:v>44771</c:v>
                </c:pt>
                <c:pt idx="83">
                  <c:v>44764</c:v>
                </c:pt>
                <c:pt idx="84">
                  <c:v>44757</c:v>
                </c:pt>
                <c:pt idx="85">
                  <c:v>44750</c:v>
                </c:pt>
                <c:pt idx="86">
                  <c:v>44743</c:v>
                </c:pt>
                <c:pt idx="87">
                  <c:v>44736</c:v>
                </c:pt>
                <c:pt idx="88">
                  <c:v>44729</c:v>
                </c:pt>
                <c:pt idx="89">
                  <c:v>44722</c:v>
                </c:pt>
                <c:pt idx="90">
                  <c:v>44715</c:v>
                </c:pt>
                <c:pt idx="91">
                  <c:v>44708</c:v>
                </c:pt>
                <c:pt idx="92">
                  <c:v>44701</c:v>
                </c:pt>
                <c:pt idx="93">
                  <c:v>44694</c:v>
                </c:pt>
                <c:pt idx="94">
                  <c:v>44687</c:v>
                </c:pt>
                <c:pt idx="95">
                  <c:v>44680</c:v>
                </c:pt>
                <c:pt idx="96">
                  <c:v>44673</c:v>
                </c:pt>
                <c:pt idx="97">
                  <c:v>44665</c:v>
                </c:pt>
                <c:pt idx="98">
                  <c:v>44659</c:v>
                </c:pt>
                <c:pt idx="99">
                  <c:v>44652</c:v>
                </c:pt>
                <c:pt idx="100">
                  <c:v>44645</c:v>
                </c:pt>
                <c:pt idx="101">
                  <c:v>44638</c:v>
                </c:pt>
                <c:pt idx="102">
                  <c:v>44631</c:v>
                </c:pt>
                <c:pt idx="103">
                  <c:v>44624</c:v>
                </c:pt>
                <c:pt idx="104">
                  <c:v>44617</c:v>
                </c:pt>
                <c:pt idx="105">
                  <c:v>44610</c:v>
                </c:pt>
                <c:pt idx="106">
                  <c:v>44603</c:v>
                </c:pt>
                <c:pt idx="107">
                  <c:v>44596</c:v>
                </c:pt>
                <c:pt idx="108">
                  <c:v>44589</c:v>
                </c:pt>
                <c:pt idx="109">
                  <c:v>44582</c:v>
                </c:pt>
                <c:pt idx="110">
                  <c:v>44575</c:v>
                </c:pt>
                <c:pt idx="111">
                  <c:v>44568</c:v>
                </c:pt>
                <c:pt idx="112">
                  <c:v>44561</c:v>
                </c:pt>
                <c:pt idx="113">
                  <c:v>44553</c:v>
                </c:pt>
                <c:pt idx="114">
                  <c:v>44547</c:v>
                </c:pt>
                <c:pt idx="115">
                  <c:v>44540</c:v>
                </c:pt>
                <c:pt idx="116">
                  <c:v>44533</c:v>
                </c:pt>
                <c:pt idx="117">
                  <c:v>44526</c:v>
                </c:pt>
                <c:pt idx="118">
                  <c:v>44519</c:v>
                </c:pt>
                <c:pt idx="119">
                  <c:v>44512</c:v>
                </c:pt>
                <c:pt idx="120">
                  <c:v>44505</c:v>
                </c:pt>
                <c:pt idx="121">
                  <c:v>44498</c:v>
                </c:pt>
                <c:pt idx="122">
                  <c:v>44491</c:v>
                </c:pt>
                <c:pt idx="123">
                  <c:v>44484</c:v>
                </c:pt>
                <c:pt idx="124">
                  <c:v>44477</c:v>
                </c:pt>
                <c:pt idx="125">
                  <c:v>44470</c:v>
                </c:pt>
                <c:pt idx="126">
                  <c:v>44463</c:v>
                </c:pt>
                <c:pt idx="127">
                  <c:v>44456</c:v>
                </c:pt>
                <c:pt idx="128">
                  <c:v>44449</c:v>
                </c:pt>
                <c:pt idx="129">
                  <c:v>44442</c:v>
                </c:pt>
                <c:pt idx="130">
                  <c:v>44435</c:v>
                </c:pt>
                <c:pt idx="131">
                  <c:v>44428</c:v>
                </c:pt>
                <c:pt idx="132">
                  <c:v>44421</c:v>
                </c:pt>
                <c:pt idx="133">
                  <c:v>44414</c:v>
                </c:pt>
                <c:pt idx="134">
                  <c:v>44407</c:v>
                </c:pt>
                <c:pt idx="135">
                  <c:v>44400</c:v>
                </c:pt>
                <c:pt idx="136">
                  <c:v>44393</c:v>
                </c:pt>
                <c:pt idx="137">
                  <c:v>44386</c:v>
                </c:pt>
                <c:pt idx="138">
                  <c:v>44379</c:v>
                </c:pt>
                <c:pt idx="139">
                  <c:v>44372</c:v>
                </c:pt>
                <c:pt idx="140">
                  <c:v>44365</c:v>
                </c:pt>
                <c:pt idx="141">
                  <c:v>44358</c:v>
                </c:pt>
                <c:pt idx="142">
                  <c:v>44351</c:v>
                </c:pt>
                <c:pt idx="143">
                  <c:v>44344</c:v>
                </c:pt>
                <c:pt idx="144">
                  <c:v>44337</c:v>
                </c:pt>
                <c:pt idx="145">
                  <c:v>44330</c:v>
                </c:pt>
                <c:pt idx="146">
                  <c:v>44323</c:v>
                </c:pt>
                <c:pt idx="147">
                  <c:v>44316</c:v>
                </c:pt>
                <c:pt idx="148">
                  <c:v>44309</c:v>
                </c:pt>
                <c:pt idx="149">
                  <c:v>44302</c:v>
                </c:pt>
                <c:pt idx="150">
                  <c:v>44295</c:v>
                </c:pt>
                <c:pt idx="151">
                  <c:v>44287</c:v>
                </c:pt>
                <c:pt idx="152">
                  <c:v>44281</c:v>
                </c:pt>
                <c:pt idx="153">
                  <c:v>44274</c:v>
                </c:pt>
                <c:pt idx="154">
                  <c:v>44267</c:v>
                </c:pt>
                <c:pt idx="155">
                  <c:v>44260</c:v>
                </c:pt>
                <c:pt idx="156">
                  <c:v>44253</c:v>
                </c:pt>
                <c:pt idx="157">
                  <c:v>44246</c:v>
                </c:pt>
                <c:pt idx="158">
                  <c:v>44239</c:v>
                </c:pt>
                <c:pt idx="159">
                  <c:v>44232</c:v>
                </c:pt>
                <c:pt idx="160">
                  <c:v>44225</c:v>
                </c:pt>
                <c:pt idx="161">
                  <c:v>44218</c:v>
                </c:pt>
                <c:pt idx="162">
                  <c:v>44211</c:v>
                </c:pt>
                <c:pt idx="163">
                  <c:v>44204</c:v>
                </c:pt>
                <c:pt idx="164">
                  <c:v>44196</c:v>
                </c:pt>
                <c:pt idx="165">
                  <c:v>44189</c:v>
                </c:pt>
                <c:pt idx="166">
                  <c:v>44183</c:v>
                </c:pt>
                <c:pt idx="167">
                  <c:v>44176</c:v>
                </c:pt>
                <c:pt idx="168">
                  <c:v>44169</c:v>
                </c:pt>
                <c:pt idx="169">
                  <c:v>44162</c:v>
                </c:pt>
                <c:pt idx="170">
                  <c:v>44155</c:v>
                </c:pt>
                <c:pt idx="171">
                  <c:v>44148</c:v>
                </c:pt>
                <c:pt idx="172">
                  <c:v>44141</c:v>
                </c:pt>
                <c:pt idx="173">
                  <c:v>44134</c:v>
                </c:pt>
                <c:pt idx="174">
                  <c:v>44127</c:v>
                </c:pt>
                <c:pt idx="175">
                  <c:v>44120</c:v>
                </c:pt>
                <c:pt idx="176">
                  <c:v>44113</c:v>
                </c:pt>
                <c:pt idx="177">
                  <c:v>44106</c:v>
                </c:pt>
                <c:pt idx="178">
                  <c:v>44099</c:v>
                </c:pt>
                <c:pt idx="179">
                  <c:v>44092</c:v>
                </c:pt>
                <c:pt idx="180">
                  <c:v>44085</c:v>
                </c:pt>
                <c:pt idx="181">
                  <c:v>44078</c:v>
                </c:pt>
                <c:pt idx="182">
                  <c:v>44071</c:v>
                </c:pt>
                <c:pt idx="183">
                  <c:v>44064</c:v>
                </c:pt>
                <c:pt idx="184">
                  <c:v>44057</c:v>
                </c:pt>
                <c:pt idx="185">
                  <c:v>44050</c:v>
                </c:pt>
                <c:pt idx="186">
                  <c:v>44043</c:v>
                </c:pt>
                <c:pt idx="187">
                  <c:v>44036</c:v>
                </c:pt>
                <c:pt idx="188">
                  <c:v>44029</c:v>
                </c:pt>
                <c:pt idx="189">
                  <c:v>44022</c:v>
                </c:pt>
                <c:pt idx="190">
                  <c:v>44014</c:v>
                </c:pt>
                <c:pt idx="191">
                  <c:v>44008</c:v>
                </c:pt>
                <c:pt idx="192">
                  <c:v>44001</c:v>
                </c:pt>
                <c:pt idx="193">
                  <c:v>43994</c:v>
                </c:pt>
                <c:pt idx="194">
                  <c:v>43987</c:v>
                </c:pt>
                <c:pt idx="195">
                  <c:v>43980</c:v>
                </c:pt>
                <c:pt idx="196">
                  <c:v>43973</c:v>
                </c:pt>
                <c:pt idx="197">
                  <c:v>43966</c:v>
                </c:pt>
                <c:pt idx="198">
                  <c:v>43959</c:v>
                </c:pt>
                <c:pt idx="199">
                  <c:v>43952</c:v>
                </c:pt>
                <c:pt idx="200">
                  <c:v>43945</c:v>
                </c:pt>
                <c:pt idx="201">
                  <c:v>43938</c:v>
                </c:pt>
                <c:pt idx="202">
                  <c:v>43930</c:v>
                </c:pt>
                <c:pt idx="203">
                  <c:v>43924</c:v>
                </c:pt>
                <c:pt idx="204">
                  <c:v>43917</c:v>
                </c:pt>
                <c:pt idx="205">
                  <c:v>43910</c:v>
                </c:pt>
                <c:pt idx="206">
                  <c:v>43903</c:v>
                </c:pt>
                <c:pt idx="207">
                  <c:v>43896</c:v>
                </c:pt>
                <c:pt idx="208">
                  <c:v>43889</c:v>
                </c:pt>
                <c:pt idx="209">
                  <c:v>43882</c:v>
                </c:pt>
                <c:pt idx="210">
                  <c:v>43875</c:v>
                </c:pt>
                <c:pt idx="211">
                  <c:v>43868</c:v>
                </c:pt>
                <c:pt idx="212">
                  <c:v>43861</c:v>
                </c:pt>
                <c:pt idx="213">
                  <c:v>43854</c:v>
                </c:pt>
                <c:pt idx="214">
                  <c:v>43847</c:v>
                </c:pt>
                <c:pt idx="215">
                  <c:v>43840</c:v>
                </c:pt>
                <c:pt idx="216">
                  <c:v>43833</c:v>
                </c:pt>
                <c:pt idx="217">
                  <c:v>43826</c:v>
                </c:pt>
                <c:pt idx="218">
                  <c:v>43819</c:v>
                </c:pt>
                <c:pt idx="219">
                  <c:v>43812</c:v>
                </c:pt>
                <c:pt idx="220">
                  <c:v>43805</c:v>
                </c:pt>
                <c:pt idx="221">
                  <c:v>43798</c:v>
                </c:pt>
                <c:pt idx="222">
                  <c:v>43791</c:v>
                </c:pt>
                <c:pt idx="223">
                  <c:v>43784</c:v>
                </c:pt>
                <c:pt idx="224">
                  <c:v>43777</c:v>
                </c:pt>
                <c:pt idx="225">
                  <c:v>43770</c:v>
                </c:pt>
                <c:pt idx="226">
                  <c:v>43763</c:v>
                </c:pt>
                <c:pt idx="227">
                  <c:v>43756</c:v>
                </c:pt>
                <c:pt idx="228">
                  <c:v>43749</c:v>
                </c:pt>
                <c:pt idx="229">
                  <c:v>43742</c:v>
                </c:pt>
                <c:pt idx="230">
                  <c:v>43735</c:v>
                </c:pt>
                <c:pt idx="231">
                  <c:v>43728</c:v>
                </c:pt>
                <c:pt idx="232">
                  <c:v>43721</c:v>
                </c:pt>
                <c:pt idx="233">
                  <c:v>43714</c:v>
                </c:pt>
                <c:pt idx="234">
                  <c:v>43707</c:v>
                </c:pt>
                <c:pt idx="235">
                  <c:v>43700</c:v>
                </c:pt>
                <c:pt idx="236">
                  <c:v>43693</c:v>
                </c:pt>
                <c:pt idx="237">
                  <c:v>43686</c:v>
                </c:pt>
                <c:pt idx="238">
                  <c:v>43679</c:v>
                </c:pt>
                <c:pt idx="239">
                  <c:v>43672</c:v>
                </c:pt>
                <c:pt idx="240">
                  <c:v>43665</c:v>
                </c:pt>
                <c:pt idx="241">
                  <c:v>43658</c:v>
                </c:pt>
                <c:pt idx="242">
                  <c:v>43651</c:v>
                </c:pt>
                <c:pt idx="243">
                  <c:v>43644</c:v>
                </c:pt>
                <c:pt idx="244">
                  <c:v>43637</c:v>
                </c:pt>
                <c:pt idx="245">
                  <c:v>43630</c:v>
                </c:pt>
                <c:pt idx="246">
                  <c:v>43623</c:v>
                </c:pt>
                <c:pt idx="247">
                  <c:v>43616</c:v>
                </c:pt>
                <c:pt idx="248">
                  <c:v>43609</c:v>
                </c:pt>
                <c:pt idx="249">
                  <c:v>43602</c:v>
                </c:pt>
                <c:pt idx="250">
                  <c:v>43595</c:v>
                </c:pt>
                <c:pt idx="251">
                  <c:v>43588</c:v>
                </c:pt>
                <c:pt idx="252">
                  <c:v>43581</c:v>
                </c:pt>
                <c:pt idx="253">
                  <c:v>43573</c:v>
                </c:pt>
                <c:pt idx="254">
                  <c:v>43567</c:v>
                </c:pt>
                <c:pt idx="255">
                  <c:v>43560</c:v>
                </c:pt>
                <c:pt idx="256">
                  <c:v>43553</c:v>
                </c:pt>
                <c:pt idx="257">
                  <c:v>43546</c:v>
                </c:pt>
                <c:pt idx="258">
                  <c:v>43539</c:v>
                </c:pt>
                <c:pt idx="259">
                  <c:v>43532</c:v>
                </c:pt>
                <c:pt idx="260">
                  <c:v>43525</c:v>
                </c:pt>
                <c:pt idx="261">
                  <c:v>43518</c:v>
                </c:pt>
                <c:pt idx="262">
                  <c:v>43511</c:v>
                </c:pt>
                <c:pt idx="263">
                  <c:v>43504</c:v>
                </c:pt>
                <c:pt idx="264">
                  <c:v>43497</c:v>
                </c:pt>
                <c:pt idx="265">
                  <c:v>43490</c:v>
                </c:pt>
                <c:pt idx="266">
                  <c:v>43483</c:v>
                </c:pt>
                <c:pt idx="267">
                  <c:v>43476</c:v>
                </c:pt>
                <c:pt idx="268">
                  <c:v>43469</c:v>
                </c:pt>
                <c:pt idx="269">
                  <c:v>43462</c:v>
                </c:pt>
                <c:pt idx="270">
                  <c:v>43455</c:v>
                </c:pt>
                <c:pt idx="271">
                  <c:v>43448</c:v>
                </c:pt>
                <c:pt idx="272">
                  <c:v>43441</c:v>
                </c:pt>
                <c:pt idx="273">
                  <c:v>43434</c:v>
                </c:pt>
                <c:pt idx="274">
                  <c:v>43427</c:v>
                </c:pt>
                <c:pt idx="275">
                  <c:v>43420</c:v>
                </c:pt>
                <c:pt idx="276">
                  <c:v>43413</c:v>
                </c:pt>
                <c:pt idx="277">
                  <c:v>43406</c:v>
                </c:pt>
                <c:pt idx="278">
                  <c:v>43399</c:v>
                </c:pt>
                <c:pt idx="279">
                  <c:v>43392</c:v>
                </c:pt>
                <c:pt idx="280">
                  <c:v>43385</c:v>
                </c:pt>
                <c:pt idx="281">
                  <c:v>43378</c:v>
                </c:pt>
                <c:pt idx="282">
                  <c:v>43371</c:v>
                </c:pt>
                <c:pt idx="283">
                  <c:v>43364</c:v>
                </c:pt>
                <c:pt idx="284">
                  <c:v>43357</c:v>
                </c:pt>
                <c:pt idx="285">
                  <c:v>43350</c:v>
                </c:pt>
                <c:pt idx="286">
                  <c:v>43343</c:v>
                </c:pt>
                <c:pt idx="287">
                  <c:v>43336</c:v>
                </c:pt>
                <c:pt idx="288">
                  <c:v>43329</c:v>
                </c:pt>
                <c:pt idx="289">
                  <c:v>43322</c:v>
                </c:pt>
                <c:pt idx="290">
                  <c:v>43315</c:v>
                </c:pt>
                <c:pt idx="291">
                  <c:v>43308</c:v>
                </c:pt>
                <c:pt idx="292">
                  <c:v>43301</c:v>
                </c:pt>
                <c:pt idx="293">
                  <c:v>43294</c:v>
                </c:pt>
                <c:pt idx="294">
                  <c:v>43287</c:v>
                </c:pt>
                <c:pt idx="295">
                  <c:v>43280</c:v>
                </c:pt>
                <c:pt idx="296">
                  <c:v>43273</c:v>
                </c:pt>
                <c:pt idx="297">
                  <c:v>43266</c:v>
                </c:pt>
                <c:pt idx="298">
                  <c:v>43259</c:v>
                </c:pt>
                <c:pt idx="299">
                  <c:v>43252</c:v>
                </c:pt>
                <c:pt idx="300">
                  <c:v>43245</c:v>
                </c:pt>
                <c:pt idx="301">
                  <c:v>43238</c:v>
                </c:pt>
                <c:pt idx="302">
                  <c:v>43231</c:v>
                </c:pt>
                <c:pt idx="303">
                  <c:v>43224</c:v>
                </c:pt>
                <c:pt idx="304">
                  <c:v>43217</c:v>
                </c:pt>
                <c:pt idx="305">
                  <c:v>43210</c:v>
                </c:pt>
                <c:pt idx="306">
                  <c:v>43203</c:v>
                </c:pt>
                <c:pt idx="307">
                  <c:v>43196</c:v>
                </c:pt>
                <c:pt idx="308">
                  <c:v>43188</c:v>
                </c:pt>
                <c:pt idx="309">
                  <c:v>43182</c:v>
                </c:pt>
                <c:pt idx="310">
                  <c:v>43175</c:v>
                </c:pt>
                <c:pt idx="311">
                  <c:v>43168</c:v>
                </c:pt>
                <c:pt idx="312">
                  <c:v>43161</c:v>
                </c:pt>
                <c:pt idx="313">
                  <c:v>43154</c:v>
                </c:pt>
                <c:pt idx="314">
                  <c:v>43147</c:v>
                </c:pt>
                <c:pt idx="315">
                  <c:v>43140</c:v>
                </c:pt>
                <c:pt idx="316">
                  <c:v>43133</c:v>
                </c:pt>
                <c:pt idx="317">
                  <c:v>43126</c:v>
                </c:pt>
                <c:pt idx="318">
                  <c:v>43119</c:v>
                </c:pt>
                <c:pt idx="319">
                  <c:v>43112</c:v>
                </c:pt>
                <c:pt idx="320">
                  <c:v>43105</c:v>
                </c:pt>
                <c:pt idx="321">
                  <c:v>43098</c:v>
                </c:pt>
                <c:pt idx="322">
                  <c:v>43091</c:v>
                </c:pt>
                <c:pt idx="323">
                  <c:v>43084</c:v>
                </c:pt>
                <c:pt idx="324">
                  <c:v>43077</c:v>
                </c:pt>
                <c:pt idx="325">
                  <c:v>43070</c:v>
                </c:pt>
                <c:pt idx="326">
                  <c:v>43063</c:v>
                </c:pt>
                <c:pt idx="327">
                  <c:v>43056</c:v>
                </c:pt>
                <c:pt idx="328">
                  <c:v>43049</c:v>
                </c:pt>
                <c:pt idx="329">
                  <c:v>43042</c:v>
                </c:pt>
                <c:pt idx="330">
                  <c:v>43035</c:v>
                </c:pt>
                <c:pt idx="331">
                  <c:v>43028</c:v>
                </c:pt>
                <c:pt idx="332">
                  <c:v>43021</c:v>
                </c:pt>
                <c:pt idx="333">
                  <c:v>43014</c:v>
                </c:pt>
                <c:pt idx="334">
                  <c:v>43007</c:v>
                </c:pt>
                <c:pt idx="335">
                  <c:v>43000</c:v>
                </c:pt>
                <c:pt idx="336">
                  <c:v>42993</c:v>
                </c:pt>
                <c:pt idx="337">
                  <c:v>42986</c:v>
                </c:pt>
                <c:pt idx="338">
                  <c:v>42979</c:v>
                </c:pt>
                <c:pt idx="339">
                  <c:v>42972</c:v>
                </c:pt>
                <c:pt idx="340">
                  <c:v>42965</c:v>
                </c:pt>
                <c:pt idx="341">
                  <c:v>42958</c:v>
                </c:pt>
                <c:pt idx="342">
                  <c:v>42951</c:v>
                </c:pt>
                <c:pt idx="343">
                  <c:v>42944</c:v>
                </c:pt>
                <c:pt idx="344">
                  <c:v>42937</c:v>
                </c:pt>
                <c:pt idx="345">
                  <c:v>42930</c:v>
                </c:pt>
                <c:pt idx="346">
                  <c:v>42923</c:v>
                </c:pt>
                <c:pt idx="347">
                  <c:v>42916</c:v>
                </c:pt>
                <c:pt idx="348">
                  <c:v>42909</c:v>
                </c:pt>
                <c:pt idx="349">
                  <c:v>42902</c:v>
                </c:pt>
                <c:pt idx="350">
                  <c:v>42895</c:v>
                </c:pt>
                <c:pt idx="351">
                  <c:v>42888</c:v>
                </c:pt>
                <c:pt idx="352">
                  <c:v>42881</c:v>
                </c:pt>
                <c:pt idx="353">
                  <c:v>42874</c:v>
                </c:pt>
                <c:pt idx="354">
                  <c:v>42867</c:v>
                </c:pt>
                <c:pt idx="355">
                  <c:v>42860</c:v>
                </c:pt>
                <c:pt idx="356">
                  <c:v>42853</c:v>
                </c:pt>
                <c:pt idx="357">
                  <c:v>42846</c:v>
                </c:pt>
                <c:pt idx="358">
                  <c:v>42838</c:v>
                </c:pt>
                <c:pt idx="359">
                  <c:v>42832</c:v>
                </c:pt>
                <c:pt idx="360">
                  <c:v>42825</c:v>
                </c:pt>
                <c:pt idx="361">
                  <c:v>42818</c:v>
                </c:pt>
                <c:pt idx="362">
                  <c:v>42811</c:v>
                </c:pt>
                <c:pt idx="363">
                  <c:v>42804</c:v>
                </c:pt>
                <c:pt idx="364">
                  <c:v>42797</c:v>
                </c:pt>
                <c:pt idx="365">
                  <c:v>42790</c:v>
                </c:pt>
                <c:pt idx="366">
                  <c:v>42783</c:v>
                </c:pt>
                <c:pt idx="367">
                  <c:v>42776</c:v>
                </c:pt>
                <c:pt idx="368">
                  <c:v>42769</c:v>
                </c:pt>
                <c:pt idx="369">
                  <c:v>42762</c:v>
                </c:pt>
                <c:pt idx="370">
                  <c:v>42755</c:v>
                </c:pt>
                <c:pt idx="371">
                  <c:v>42748</c:v>
                </c:pt>
                <c:pt idx="372">
                  <c:v>42741</c:v>
                </c:pt>
                <c:pt idx="373">
                  <c:v>42734</c:v>
                </c:pt>
                <c:pt idx="374">
                  <c:v>42727</c:v>
                </c:pt>
                <c:pt idx="375">
                  <c:v>42720</c:v>
                </c:pt>
                <c:pt idx="376">
                  <c:v>42713</c:v>
                </c:pt>
                <c:pt idx="377">
                  <c:v>42706</c:v>
                </c:pt>
                <c:pt idx="378">
                  <c:v>42699</c:v>
                </c:pt>
                <c:pt idx="379">
                  <c:v>42692</c:v>
                </c:pt>
                <c:pt idx="380">
                  <c:v>42685</c:v>
                </c:pt>
                <c:pt idx="381">
                  <c:v>42678</c:v>
                </c:pt>
                <c:pt idx="382">
                  <c:v>42671</c:v>
                </c:pt>
                <c:pt idx="383">
                  <c:v>42664</c:v>
                </c:pt>
                <c:pt idx="384">
                  <c:v>42657</c:v>
                </c:pt>
                <c:pt idx="385">
                  <c:v>42650</c:v>
                </c:pt>
                <c:pt idx="386">
                  <c:v>42643</c:v>
                </c:pt>
                <c:pt idx="387">
                  <c:v>42636</c:v>
                </c:pt>
                <c:pt idx="388">
                  <c:v>42629</c:v>
                </c:pt>
                <c:pt idx="389">
                  <c:v>42622</c:v>
                </c:pt>
                <c:pt idx="390">
                  <c:v>42615</c:v>
                </c:pt>
                <c:pt idx="391">
                  <c:v>42608</c:v>
                </c:pt>
                <c:pt idx="392">
                  <c:v>42601</c:v>
                </c:pt>
                <c:pt idx="393">
                  <c:v>42594</c:v>
                </c:pt>
                <c:pt idx="394">
                  <c:v>42587</c:v>
                </c:pt>
                <c:pt idx="395">
                  <c:v>42580</c:v>
                </c:pt>
                <c:pt idx="396">
                  <c:v>42573</c:v>
                </c:pt>
                <c:pt idx="397">
                  <c:v>42566</c:v>
                </c:pt>
                <c:pt idx="398">
                  <c:v>42559</c:v>
                </c:pt>
                <c:pt idx="399">
                  <c:v>42552</c:v>
                </c:pt>
                <c:pt idx="400">
                  <c:v>42545</c:v>
                </c:pt>
                <c:pt idx="401">
                  <c:v>42538</c:v>
                </c:pt>
                <c:pt idx="402">
                  <c:v>42531</c:v>
                </c:pt>
                <c:pt idx="403">
                  <c:v>42524</c:v>
                </c:pt>
                <c:pt idx="404">
                  <c:v>42517</c:v>
                </c:pt>
                <c:pt idx="405">
                  <c:v>42510</c:v>
                </c:pt>
                <c:pt idx="406">
                  <c:v>42503</c:v>
                </c:pt>
                <c:pt idx="407">
                  <c:v>42496</c:v>
                </c:pt>
                <c:pt idx="408">
                  <c:v>42489</c:v>
                </c:pt>
                <c:pt idx="409">
                  <c:v>42482</c:v>
                </c:pt>
                <c:pt idx="410">
                  <c:v>42475</c:v>
                </c:pt>
                <c:pt idx="411">
                  <c:v>42468</c:v>
                </c:pt>
                <c:pt idx="412">
                  <c:v>42461</c:v>
                </c:pt>
                <c:pt idx="413">
                  <c:v>42453</c:v>
                </c:pt>
                <c:pt idx="414">
                  <c:v>42447</c:v>
                </c:pt>
                <c:pt idx="415">
                  <c:v>42440</c:v>
                </c:pt>
                <c:pt idx="416">
                  <c:v>42433</c:v>
                </c:pt>
                <c:pt idx="417">
                  <c:v>42426</c:v>
                </c:pt>
                <c:pt idx="418">
                  <c:v>42419</c:v>
                </c:pt>
                <c:pt idx="419">
                  <c:v>42412</c:v>
                </c:pt>
                <c:pt idx="420">
                  <c:v>42405</c:v>
                </c:pt>
                <c:pt idx="421">
                  <c:v>42398</c:v>
                </c:pt>
                <c:pt idx="422">
                  <c:v>42391</c:v>
                </c:pt>
                <c:pt idx="423">
                  <c:v>42384</c:v>
                </c:pt>
                <c:pt idx="424">
                  <c:v>42377</c:v>
                </c:pt>
                <c:pt idx="425">
                  <c:v>42369</c:v>
                </c:pt>
                <c:pt idx="426">
                  <c:v>42362</c:v>
                </c:pt>
                <c:pt idx="427">
                  <c:v>42356</c:v>
                </c:pt>
                <c:pt idx="428">
                  <c:v>42349</c:v>
                </c:pt>
                <c:pt idx="429">
                  <c:v>42342</c:v>
                </c:pt>
                <c:pt idx="430">
                  <c:v>42335</c:v>
                </c:pt>
                <c:pt idx="431">
                  <c:v>42328</c:v>
                </c:pt>
                <c:pt idx="432">
                  <c:v>42321</c:v>
                </c:pt>
                <c:pt idx="433">
                  <c:v>42314</c:v>
                </c:pt>
                <c:pt idx="434">
                  <c:v>42307</c:v>
                </c:pt>
                <c:pt idx="435">
                  <c:v>42300</c:v>
                </c:pt>
                <c:pt idx="436">
                  <c:v>42293</c:v>
                </c:pt>
                <c:pt idx="437">
                  <c:v>42286</c:v>
                </c:pt>
                <c:pt idx="438">
                  <c:v>42279</c:v>
                </c:pt>
                <c:pt idx="439">
                  <c:v>42272</c:v>
                </c:pt>
                <c:pt idx="440">
                  <c:v>42265</c:v>
                </c:pt>
                <c:pt idx="441">
                  <c:v>42258</c:v>
                </c:pt>
                <c:pt idx="442">
                  <c:v>42251</c:v>
                </c:pt>
                <c:pt idx="443">
                  <c:v>42244</c:v>
                </c:pt>
                <c:pt idx="444">
                  <c:v>42237</c:v>
                </c:pt>
                <c:pt idx="445">
                  <c:v>42230</c:v>
                </c:pt>
                <c:pt idx="446">
                  <c:v>42223</c:v>
                </c:pt>
                <c:pt idx="447">
                  <c:v>42216</c:v>
                </c:pt>
                <c:pt idx="448">
                  <c:v>42209</c:v>
                </c:pt>
                <c:pt idx="449">
                  <c:v>42202</c:v>
                </c:pt>
                <c:pt idx="450">
                  <c:v>42195</c:v>
                </c:pt>
                <c:pt idx="451">
                  <c:v>42187</c:v>
                </c:pt>
                <c:pt idx="452">
                  <c:v>42181</c:v>
                </c:pt>
                <c:pt idx="453">
                  <c:v>42174</c:v>
                </c:pt>
                <c:pt idx="454">
                  <c:v>42167</c:v>
                </c:pt>
                <c:pt idx="455">
                  <c:v>42160</c:v>
                </c:pt>
                <c:pt idx="456">
                  <c:v>42153</c:v>
                </c:pt>
                <c:pt idx="457">
                  <c:v>42146</c:v>
                </c:pt>
                <c:pt idx="458">
                  <c:v>42139</c:v>
                </c:pt>
                <c:pt idx="459">
                  <c:v>42132</c:v>
                </c:pt>
                <c:pt idx="460">
                  <c:v>42125</c:v>
                </c:pt>
                <c:pt idx="461">
                  <c:v>42118</c:v>
                </c:pt>
                <c:pt idx="462">
                  <c:v>42111</c:v>
                </c:pt>
                <c:pt idx="463">
                  <c:v>42104</c:v>
                </c:pt>
                <c:pt idx="464">
                  <c:v>42096</c:v>
                </c:pt>
                <c:pt idx="465">
                  <c:v>42090</c:v>
                </c:pt>
                <c:pt idx="466">
                  <c:v>42083</c:v>
                </c:pt>
                <c:pt idx="467">
                  <c:v>42076</c:v>
                </c:pt>
                <c:pt idx="468">
                  <c:v>42069</c:v>
                </c:pt>
                <c:pt idx="469">
                  <c:v>42062</c:v>
                </c:pt>
                <c:pt idx="470">
                  <c:v>42055</c:v>
                </c:pt>
                <c:pt idx="471">
                  <c:v>42048</c:v>
                </c:pt>
                <c:pt idx="472">
                  <c:v>42041</c:v>
                </c:pt>
                <c:pt idx="473">
                  <c:v>42034</c:v>
                </c:pt>
                <c:pt idx="474">
                  <c:v>42027</c:v>
                </c:pt>
                <c:pt idx="475">
                  <c:v>42020</c:v>
                </c:pt>
                <c:pt idx="476">
                  <c:v>42013</c:v>
                </c:pt>
                <c:pt idx="477">
                  <c:v>42006</c:v>
                </c:pt>
                <c:pt idx="478">
                  <c:v>41999</c:v>
                </c:pt>
                <c:pt idx="479">
                  <c:v>41992</c:v>
                </c:pt>
                <c:pt idx="480">
                  <c:v>41985</c:v>
                </c:pt>
                <c:pt idx="481">
                  <c:v>41978</c:v>
                </c:pt>
                <c:pt idx="482">
                  <c:v>41971</c:v>
                </c:pt>
                <c:pt idx="483">
                  <c:v>41964</c:v>
                </c:pt>
                <c:pt idx="484">
                  <c:v>41957</c:v>
                </c:pt>
                <c:pt idx="485">
                  <c:v>41950</c:v>
                </c:pt>
                <c:pt idx="486">
                  <c:v>41943</c:v>
                </c:pt>
                <c:pt idx="487">
                  <c:v>41936</c:v>
                </c:pt>
                <c:pt idx="488">
                  <c:v>41929</c:v>
                </c:pt>
                <c:pt idx="489">
                  <c:v>41922</c:v>
                </c:pt>
                <c:pt idx="490">
                  <c:v>41915</c:v>
                </c:pt>
                <c:pt idx="491">
                  <c:v>41908</c:v>
                </c:pt>
                <c:pt idx="492">
                  <c:v>41901</c:v>
                </c:pt>
                <c:pt idx="493">
                  <c:v>41894</c:v>
                </c:pt>
                <c:pt idx="494">
                  <c:v>41887</c:v>
                </c:pt>
                <c:pt idx="495">
                  <c:v>41880</c:v>
                </c:pt>
                <c:pt idx="496">
                  <c:v>41873</c:v>
                </c:pt>
                <c:pt idx="497">
                  <c:v>41866</c:v>
                </c:pt>
                <c:pt idx="498">
                  <c:v>41859</c:v>
                </c:pt>
                <c:pt idx="499">
                  <c:v>41852</c:v>
                </c:pt>
                <c:pt idx="500">
                  <c:v>41845</c:v>
                </c:pt>
                <c:pt idx="501">
                  <c:v>41838</c:v>
                </c:pt>
                <c:pt idx="502">
                  <c:v>41831</c:v>
                </c:pt>
                <c:pt idx="503">
                  <c:v>41823</c:v>
                </c:pt>
                <c:pt idx="504">
                  <c:v>41817</c:v>
                </c:pt>
                <c:pt idx="505">
                  <c:v>41810</c:v>
                </c:pt>
                <c:pt idx="506">
                  <c:v>41803</c:v>
                </c:pt>
                <c:pt idx="507">
                  <c:v>41796</c:v>
                </c:pt>
                <c:pt idx="508">
                  <c:v>41789</c:v>
                </c:pt>
                <c:pt idx="509">
                  <c:v>41782</c:v>
                </c:pt>
                <c:pt idx="510">
                  <c:v>41775</c:v>
                </c:pt>
                <c:pt idx="511">
                  <c:v>41768</c:v>
                </c:pt>
                <c:pt idx="512">
                  <c:v>41761</c:v>
                </c:pt>
                <c:pt idx="513">
                  <c:v>41754</c:v>
                </c:pt>
                <c:pt idx="514">
                  <c:v>41746</c:v>
                </c:pt>
                <c:pt idx="515">
                  <c:v>41740</c:v>
                </c:pt>
                <c:pt idx="516">
                  <c:v>41733</c:v>
                </c:pt>
                <c:pt idx="517">
                  <c:v>41726</c:v>
                </c:pt>
                <c:pt idx="518">
                  <c:v>41719</c:v>
                </c:pt>
                <c:pt idx="519">
                  <c:v>41712</c:v>
                </c:pt>
                <c:pt idx="520">
                  <c:v>41705</c:v>
                </c:pt>
                <c:pt idx="521">
                  <c:v>41698</c:v>
                </c:pt>
                <c:pt idx="522">
                  <c:v>41691</c:v>
                </c:pt>
                <c:pt idx="523">
                  <c:v>41684</c:v>
                </c:pt>
                <c:pt idx="524">
                  <c:v>41677</c:v>
                </c:pt>
                <c:pt idx="525">
                  <c:v>41670</c:v>
                </c:pt>
                <c:pt idx="526">
                  <c:v>41663</c:v>
                </c:pt>
                <c:pt idx="527">
                  <c:v>41656</c:v>
                </c:pt>
                <c:pt idx="528">
                  <c:v>41649</c:v>
                </c:pt>
                <c:pt idx="529">
                  <c:v>41642</c:v>
                </c:pt>
                <c:pt idx="530">
                  <c:v>41635</c:v>
                </c:pt>
                <c:pt idx="531">
                  <c:v>41628</c:v>
                </c:pt>
                <c:pt idx="532">
                  <c:v>41621</c:v>
                </c:pt>
                <c:pt idx="533">
                  <c:v>41614</c:v>
                </c:pt>
                <c:pt idx="534">
                  <c:v>41607</c:v>
                </c:pt>
                <c:pt idx="535">
                  <c:v>41600</c:v>
                </c:pt>
                <c:pt idx="536">
                  <c:v>41593</c:v>
                </c:pt>
                <c:pt idx="537">
                  <c:v>41586</c:v>
                </c:pt>
                <c:pt idx="538">
                  <c:v>41579</c:v>
                </c:pt>
                <c:pt idx="539">
                  <c:v>41572</c:v>
                </c:pt>
                <c:pt idx="540">
                  <c:v>41565</c:v>
                </c:pt>
                <c:pt idx="541">
                  <c:v>41558</c:v>
                </c:pt>
                <c:pt idx="542">
                  <c:v>41551</c:v>
                </c:pt>
                <c:pt idx="543">
                  <c:v>41544</c:v>
                </c:pt>
                <c:pt idx="544">
                  <c:v>41537</c:v>
                </c:pt>
                <c:pt idx="545">
                  <c:v>41530</c:v>
                </c:pt>
                <c:pt idx="546">
                  <c:v>41523</c:v>
                </c:pt>
                <c:pt idx="547">
                  <c:v>41516</c:v>
                </c:pt>
                <c:pt idx="548">
                  <c:v>41509</c:v>
                </c:pt>
                <c:pt idx="549">
                  <c:v>41502</c:v>
                </c:pt>
                <c:pt idx="550">
                  <c:v>41495</c:v>
                </c:pt>
                <c:pt idx="551">
                  <c:v>41488</c:v>
                </c:pt>
                <c:pt idx="552">
                  <c:v>41481</c:v>
                </c:pt>
                <c:pt idx="553">
                  <c:v>41474</c:v>
                </c:pt>
                <c:pt idx="554">
                  <c:v>41467</c:v>
                </c:pt>
                <c:pt idx="555">
                  <c:v>41460</c:v>
                </c:pt>
                <c:pt idx="556">
                  <c:v>41453</c:v>
                </c:pt>
                <c:pt idx="557">
                  <c:v>41446</c:v>
                </c:pt>
                <c:pt idx="558">
                  <c:v>41439</c:v>
                </c:pt>
                <c:pt idx="559">
                  <c:v>41432</c:v>
                </c:pt>
                <c:pt idx="560">
                  <c:v>41425</c:v>
                </c:pt>
                <c:pt idx="561">
                  <c:v>41418</c:v>
                </c:pt>
                <c:pt idx="562">
                  <c:v>41411</c:v>
                </c:pt>
                <c:pt idx="563">
                  <c:v>41404</c:v>
                </c:pt>
                <c:pt idx="564">
                  <c:v>41397</c:v>
                </c:pt>
                <c:pt idx="565">
                  <c:v>41390</c:v>
                </c:pt>
                <c:pt idx="566">
                  <c:v>41383</c:v>
                </c:pt>
                <c:pt idx="567">
                  <c:v>41376</c:v>
                </c:pt>
                <c:pt idx="568">
                  <c:v>41369</c:v>
                </c:pt>
                <c:pt idx="569">
                  <c:v>41361</c:v>
                </c:pt>
                <c:pt idx="570">
                  <c:v>41355</c:v>
                </c:pt>
                <c:pt idx="571">
                  <c:v>41348</c:v>
                </c:pt>
                <c:pt idx="572">
                  <c:v>41341</c:v>
                </c:pt>
                <c:pt idx="573">
                  <c:v>41334</c:v>
                </c:pt>
                <c:pt idx="574">
                  <c:v>41327</c:v>
                </c:pt>
                <c:pt idx="575">
                  <c:v>41320</c:v>
                </c:pt>
                <c:pt idx="576">
                  <c:v>41313</c:v>
                </c:pt>
                <c:pt idx="577">
                  <c:v>41306</c:v>
                </c:pt>
                <c:pt idx="578">
                  <c:v>41299</c:v>
                </c:pt>
                <c:pt idx="579">
                  <c:v>41292</c:v>
                </c:pt>
                <c:pt idx="580">
                  <c:v>41285</c:v>
                </c:pt>
                <c:pt idx="581">
                  <c:v>41278</c:v>
                </c:pt>
                <c:pt idx="582">
                  <c:v>41271</c:v>
                </c:pt>
                <c:pt idx="583">
                  <c:v>41264</c:v>
                </c:pt>
                <c:pt idx="584">
                  <c:v>41257</c:v>
                </c:pt>
                <c:pt idx="585">
                  <c:v>41250</c:v>
                </c:pt>
                <c:pt idx="586">
                  <c:v>41243</c:v>
                </c:pt>
                <c:pt idx="587">
                  <c:v>41236</c:v>
                </c:pt>
                <c:pt idx="588">
                  <c:v>41229</c:v>
                </c:pt>
                <c:pt idx="589">
                  <c:v>41222</c:v>
                </c:pt>
                <c:pt idx="590">
                  <c:v>41215</c:v>
                </c:pt>
                <c:pt idx="591">
                  <c:v>41208</c:v>
                </c:pt>
                <c:pt idx="592">
                  <c:v>41201</c:v>
                </c:pt>
                <c:pt idx="593">
                  <c:v>41194</c:v>
                </c:pt>
                <c:pt idx="594">
                  <c:v>41187</c:v>
                </c:pt>
                <c:pt idx="595">
                  <c:v>41180</c:v>
                </c:pt>
                <c:pt idx="596">
                  <c:v>41173</c:v>
                </c:pt>
                <c:pt idx="597">
                  <c:v>41166</c:v>
                </c:pt>
                <c:pt idx="598">
                  <c:v>41159</c:v>
                </c:pt>
                <c:pt idx="599">
                  <c:v>41152</c:v>
                </c:pt>
                <c:pt idx="600">
                  <c:v>41145</c:v>
                </c:pt>
                <c:pt idx="601">
                  <c:v>41138</c:v>
                </c:pt>
                <c:pt idx="602">
                  <c:v>41131</c:v>
                </c:pt>
                <c:pt idx="603">
                  <c:v>41124</c:v>
                </c:pt>
                <c:pt idx="604">
                  <c:v>41117</c:v>
                </c:pt>
                <c:pt idx="605">
                  <c:v>41110</c:v>
                </c:pt>
                <c:pt idx="606">
                  <c:v>41103</c:v>
                </c:pt>
                <c:pt idx="607">
                  <c:v>41096</c:v>
                </c:pt>
                <c:pt idx="608">
                  <c:v>41089</c:v>
                </c:pt>
                <c:pt idx="609">
                  <c:v>41082</c:v>
                </c:pt>
                <c:pt idx="610">
                  <c:v>41075</c:v>
                </c:pt>
                <c:pt idx="611">
                  <c:v>41068</c:v>
                </c:pt>
                <c:pt idx="612">
                  <c:v>41061</c:v>
                </c:pt>
                <c:pt idx="613">
                  <c:v>41054</c:v>
                </c:pt>
                <c:pt idx="614">
                  <c:v>41047</c:v>
                </c:pt>
                <c:pt idx="615">
                  <c:v>41040</c:v>
                </c:pt>
                <c:pt idx="616">
                  <c:v>41033</c:v>
                </c:pt>
                <c:pt idx="617">
                  <c:v>41026</c:v>
                </c:pt>
                <c:pt idx="618">
                  <c:v>41019</c:v>
                </c:pt>
                <c:pt idx="619">
                  <c:v>41012</c:v>
                </c:pt>
                <c:pt idx="620">
                  <c:v>41004</c:v>
                </c:pt>
                <c:pt idx="621">
                  <c:v>40998</c:v>
                </c:pt>
                <c:pt idx="622">
                  <c:v>40991</c:v>
                </c:pt>
                <c:pt idx="623">
                  <c:v>40984</c:v>
                </c:pt>
                <c:pt idx="624">
                  <c:v>40977</c:v>
                </c:pt>
                <c:pt idx="625">
                  <c:v>40970</c:v>
                </c:pt>
                <c:pt idx="626">
                  <c:v>40963</c:v>
                </c:pt>
                <c:pt idx="627">
                  <c:v>40956</c:v>
                </c:pt>
                <c:pt idx="628">
                  <c:v>40949</c:v>
                </c:pt>
                <c:pt idx="629">
                  <c:v>40942</c:v>
                </c:pt>
                <c:pt idx="630">
                  <c:v>40935</c:v>
                </c:pt>
                <c:pt idx="631">
                  <c:v>40928</c:v>
                </c:pt>
                <c:pt idx="632">
                  <c:v>40921</c:v>
                </c:pt>
                <c:pt idx="633">
                  <c:v>40914</c:v>
                </c:pt>
                <c:pt idx="634">
                  <c:v>40907</c:v>
                </c:pt>
                <c:pt idx="635">
                  <c:v>40900</c:v>
                </c:pt>
                <c:pt idx="636">
                  <c:v>40893</c:v>
                </c:pt>
                <c:pt idx="637">
                  <c:v>40886</c:v>
                </c:pt>
                <c:pt idx="638">
                  <c:v>40879</c:v>
                </c:pt>
                <c:pt idx="639">
                  <c:v>40872</c:v>
                </c:pt>
                <c:pt idx="640">
                  <c:v>40865</c:v>
                </c:pt>
                <c:pt idx="641">
                  <c:v>40858</c:v>
                </c:pt>
                <c:pt idx="642">
                  <c:v>40851</c:v>
                </c:pt>
                <c:pt idx="643">
                  <c:v>40844</c:v>
                </c:pt>
                <c:pt idx="644">
                  <c:v>40837</c:v>
                </c:pt>
                <c:pt idx="645">
                  <c:v>40830</c:v>
                </c:pt>
                <c:pt idx="646">
                  <c:v>40823</c:v>
                </c:pt>
                <c:pt idx="647">
                  <c:v>40816</c:v>
                </c:pt>
                <c:pt idx="648">
                  <c:v>40809</c:v>
                </c:pt>
                <c:pt idx="649">
                  <c:v>40802</c:v>
                </c:pt>
                <c:pt idx="650">
                  <c:v>40795</c:v>
                </c:pt>
                <c:pt idx="651">
                  <c:v>40788</c:v>
                </c:pt>
                <c:pt idx="652">
                  <c:v>40781</c:v>
                </c:pt>
                <c:pt idx="653">
                  <c:v>40774</c:v>
                </c:pt>
                <c:pt idx="654">
                  <c:v>40767</c:v>
                </c:pt>
                <c:pt idx="655">
                  <c:v>40760</c:v>
                </c:pt>
                <c:pt idx="656">
                  <c:v>40753</c:v>
                </c:pt>
                <c:pt idx="657">
                  <c:v>40746</c:v>
                </c:pt>
                <c:pt idx="658">
                  <c:v>40739</c:v>
                </c:pt>
                <c:pt idx="659">
                  <c:v>40732</c:v>
                </c:pt>
                <c:pt idx="660">
                  <c:v>40725</c:v>
                </c:pt>
                <c:pt idx="661">
                  <c:v>40718</c:v>
                </c:pt>
                <c:pt idx="662">
                  <c:v>40711</c:v>
                </c:pt>
                <c:pt idx="663">
                  <c:v>40704</c:v>
                </c:pt>
                <c:pt idx="664">
                  <c:v>40697</c:v>
                </c:pt>
                <c:pt idx="665">
                  <c:v>40690</c:v>
                </c:pt>
                <c:pt idx="666">
                  <c:v>40683</c:v>
                </c:pt>
                <c:pt idx="667">
                  <c:v>40676</c:v>
                </c:pt>
                <c:pt idx="668">
                  <c:v>40669</c:v>
                </c:pt>
                <c:pt idx="669">
                  <c:v>40662</c:v>
                </c:pt>
                <c:pt idx="670">
                  <c:v>40654</c:v>
                </c:pt>
                <c:pt idx="671">
                  <c:v>40648</c:v>
                </c:pt>
                <c:pt idx="672">
                  <c:v>40641</c:v>
                </c:pt>
                <c:pt idx="673">
                  <c:v>40634</c:v>
                </c:pt>
                <c:pt idx="674">
                  <c:v>40627</c:v>
                </c:pt>
                <c:pt idx="675">
                  <c:v>40620</c:v>
                </c:pt>
                <c:pt idx="676">
                  <c:v>40613</c:v>
                </c:pt>
                <c:pt idx="677">
                  <c:v>40606</c:v>
                </c:pt>
                <c:pt idx="678">
                  <c:v>40599</c:v>
                </c:pt>
                <c:pt idx="679">
                  <c:v>40592</c:v>
                </c:pt>
                <c:pt idx="680">
                  <c:v>40585</c:v>
                </c:pt>
                <c:pt idx="681">
                  <c:v>40578</c:v>
                </c:pt>
                <c:pt idx="682">
                  <c:v>40571</c:v>
                </c:pt>
                <c:pt idx="683">
                  <c:v>40564</c:v>
                </c:pt>
                <c:pt idx="684">
                  <c:v>40557</c:v>
                </c:pt>
                <c:pt idx="685">
                  <c:v>40550</c:v>
                </c:pt>
                <c:pt idx="686">
                  <c:v>40543</c:v>
                </c:pt>
                <c:pt idx="687">
                  <c:v>40535</c:v>
                </c:pt>
                <c:pt idx="688">
                  <c:v>40529</c:v>
                </c:pt>
                <c:pt idx="689">
                  <c:v>40522</c:v>
                </c:pt>
                <c:pt idx="690">
                  <c:v>40515</c:v>
                </c:pt>
                <c:pt idx="691">
                  <c:v>40508</c:v>
                </c:pt>
                <c:pt idx="692">
                  <c:v>40501</c:v>
                </c:pt>
                <c:pt idx="693">
                  <c:v>40494</c:v>
                </c:pt>
                <c:pt idx="694">
                  <c:v>40487</c:v>
                </c:pt>
                <c:pt idx="695">
                  <c:v>40480</c:v>
                </c:pt>
                <c:pt idx="696">
                  <c:v>40473</c:v>
                </c:pt>
                <c:pt idx="697">
                  <c:v>40466</c:v>
                </c:pt>
                <c:pt idx="698">
                  <c:v>40459</c:v>
                </c:pt>
              </c:numCache>
            </c:numRef>
          </c:cat>
          <c:val>
            <c:numRef>
              <c:f>'Diff Earnings Yield'!$D$4:$D$702</c:f>
              <c:numCache>
                <c:formatCode>0.0%_);\(0.0%\);"–"_)</c:formatCode>
                <c:ptCount val="699"/>
                <c:pt idx="0">
                  <c:v>9.6444057514714104E-2</c:v>
                </c:pt>
                <c:pt idx="1">
                  <c:v>9.8669641438639877E-2</c:v>
                </c:pt>
                <c:pt idx="2">
                  <c:v>9.6803633186177879E-2</c:v>
                </c:pt>
                <c:pt idx="3">
                  <c:v>9.9314455983612215E-2</c:v>
                </c:pt>
                <c:pt idx="4">
                  <c:v>9.7253122084358046E-2</c:v>
                </c:pt>
                <c:pt idx="5">
                  <c:v>9.9475643927025875E-2</c:v>
                </c:pt>
                <c:pt idx="6">
                  <c:v>9.7053146813511654E-2</c:v>
                </c:pt>
                <c:pt idx="7">
                  <c:v>0.10363702845432146</c:v>
                </c:pt>
                <c:pt idx="8">
                  <c:v>9.4423483415335172E-2</c:v>
                </c:pt>
                <c:pt idx="9">
                  <c:v>9.4879422602575939E-2</c:v>
                </c:pt>
                <c:pt idx="10">
                  <c:v>9.4652903200705074E-2</c:v>
                </c:pt>
                <c:pt idx="11">
                  <c:v>9.7213205826168755E-2</c:v>
                </c:pt>
                <c:pt idx="12">
                  <c:v>9.7091363437416964E-2</c:v>
                </c:pt>
                <c:pt idx="13">
                  <c:v>9.7714190565985418E-2</c:v>
                </c:pt>
                <c:pt idx="14">
                  <c:v>9.6761197296828513E-2</c:v>
                </c:pt>
                <c:pt idx="15">
                  <c:v>9.9260318181881815E-2</c:v>
                </c:pt>
                <c:pt idx="16">
                  <c:v>0.10338676095390145</c:v>
                </c:pt>
                <c:pt idx="17">
                  <c:v>0.10987783790765294</c:v>
                </c:pt>
                <c:pt idx="18">
                  <c:v>0.1095675126349786</c:v>
                </c:pt>
                <c:pt idx="19">
                  <c:v>0.10482370644496516</c:v>
                </c:pt>
                <c:pt idx="20">
                  <c:v>0.10413952985822</c:v>
                </c:pt>
                <c:pt idx="21">
                  <c:v>0.1015162926721862</c:v>
                </c:pt>
                <c:pt idx="22">
                  <c:v>0.10269982326272055</c:v>
                </c:pt>
                <c:pt idx="23">
                  <c:v>9.9557654143786575E-2</c:v>
                </c:pt>
                <c:pt idx="24">
                  <c:v>0.10123171435129398</c:v>
                </c:pt>
                <c:pt idx="25">
                  <c:v>9.8691009123078391E-2</c:v>
                </c:pt>
                <c:pt idx="26">
                  <c:v>9.6633903812605282E-2</c:v>
                </c:pt>
                <c:pt idx="27">
                  <c:v>9.5268824146390624E-2</c:v>
                </c:pt>
                <c:pt idx="28">
                  <c:v>9.2044468799858656E-2</c:v>
                </c:pt>
                <c:pt idx="29">
                  <c:v>9.1229675624490747E-2</c:v>
                </c:pt>
                <c:pt idx="30">
                  <c:v>8.9423318332564602E-2</c:v>
                </c:pt>
                <c:pt idx="31">
                  <c:v>9.0286550853354131E-2</c:v>
                </c:pt>
                <c:pt idx="32">
                  <c:v>9.2731976998195201E-2</c:v>
                </c:pt>
                <c:pt idx="33">
                  <c:v>8.8529612282770342E-2</c:v>
                </c:pt>
                <c:pt idx="34">
                  <c:v>8.9576434402845476E-2</c:v>
                </c:pt>
                <c:pt idx="35">
                  <c:v>8.9497120520990653E-2</c:v>
                </c:pt>
                <c:pt idx="36">
                  <c:v>8.9135394462594275E-2</c:v>
                </c:pt>
                <c:pt idx="37">
                  <c:v>8.9153729940146545E-2</c:v>
                </c:pt>
                <c:pt idx="38">
                  <c:v>9.2978614928051234E-2</c:v>
                </c:pt>
                <c:pt idx="39">
                  <c:v>9.3775436396790424E-2</c:v>
                </c:pt>
                <c:pt idx="40">
                  <c:v>9.2688380388316755E-2</c:v>
                </c:pt>
                <c:pt idx="41">
                  <c:v>9.6961266284720168E-2</c:v>
                </c:pt>
                <c:pt idx="42">
                  <c:v>9.9039141467163513E-2</c:v>
                </c:pt>
                <c:pt idx="43">
                  <c:v>0.1007935991823161</c:v>
                </c:pt>
                <c:pt idx="44">
                  <c:v>0.10683370152256313</c:v>
                </c:pt>
                <c:pt idx="45">
                  <c:v>0.10410877049806233</c:v>
                </c:pt>
                <c:pt idx="46">
                  <c:v>0.10965485767315247</c:v>
                </c:pt>
                <c:pt idx="47">
                  <c:v>0.10728112919167283</c:v>
                </c:pt>
                <c:pt idx="48">
                  <c:v>0.11157267362266624</c:v>
                </c:pt>
                <c:pt idx="49">
                  <c:v>0.10871472574295889</c:v>
                </c:pt>
                <c:pt idx="50">
                  <c:v>0.10942531277896343</c:v>
                </c:pt>
                <c:pt idx="51">
                  <c:v>0.11416459982958313</c:v>
                </c:pt>
                <c:pt idx="52">
                  <c:v>0.107252138851382</c:v>
                </c:pt>
                <c:pt idx="53">
                  <c:v>0.10430593006399166</c:v>
                </c:pt>
                <c:pt idx="54">
                  <c:v>0.10663110995450643</c:v>
                </c:pt>
                <c:pt idx="55">
                  <c:v>0.10422624151367876</c:v>
                </c:pt>
                <c:pt idx="56">
                  <c:v>0.10191463148953306</c:v>
                </c:pt>
                <c:pt idx="57">
                  <c:v>0.10344650191218439</c:v>
                </c:pt>
                <c:pt idx="58">
                  <c:v>0.10037846778849069</c:v>
                </c:pt>
                <c:pt idx="59">
                  <c:v>0.11385402722269419</c:v>
                </c:pt>
                <c:pt idx="60">
                  <c:v>9.8310614637220087E-2</c:v>
                </c:pt>
                <c:pt idx="61">
                  <c:v>9.8997359659713111E-2</c:v>
                </c:pt>
                <c:pt idx="62">
                  <c:v>0.10280534074868163</c:v>
                </c:pt>
                <c:pt idx="63">
                  <c:v>0.10289814859513047</c:v>
                </c:pt>
                <c:pt idx="64">
                  <c:v>9.6930200626955731E-2</c:v>
                </c:pt>
                <c:pt idx="65">
                  <c:v>9.5236631416188128E-2</c:v>
                </c:pt>
                <c:pt idx="66">
                  <c:v>9.6051475082972709E-2</c:v>
                </c:pt>
                <c:pt idx="67">
                  <c:v>9.3064133086590908E-2</c:v>
                </c:pt>
                <c:pt idx="68">
                  <c:v>8.144852018424327E-2</c:v>
                </c:pt>
                <c:pt idx="69">
                  <c:v>9.2594222286272954E-2</c:v>
                </c:pt>
                <c:pt idx="70">
                  <c:v>9.5312394213288743E-2</c:v>
                </c:pt>
                <c:pt idx="71">
                  <c:v>0.10073120663432865</c:v>
                </c:pt>
                <c:pt idx="72">
                  <c:v>9.5248079231687238E-2</c:v>
                </c:pt>
                <c:pt idx="73">
                  <c:v>9.7529868401915437E-2</c:v>
                </c:pt>
                <c:pt idx="74">
                  <c:v>9.1735178957240787E-2</c:v>
                </c:pt>
                <c:pt idx="75">
                  <c:v>9.7915323709612812E-2</c:v>
                </c:pt>
                <c:pt idx="76">
                  <c:v>9.3949463278283643E-2</c:v>
                </c:pt>
                <c:pt idx="77">
                  <c:v>9.3801127145999003E-2</c:v>
                </c:pt>
                <c:pt idx="78">
                  <c:v>9.4547789486187403E-2</c:v>
                </c:pt>
                <c:pt idx="79">
                  <c:v>9.3226241628451348E-2</c:v>
                </c:pt>
                <c:pt idx="80">
                  <c:v>9.0222080830168541E-2</c:v>
                </c:pt>
                <c:pt idx="81">
                  <c:v>9.661037221476472E-2</c:v>
                </c:pt>
                <c:pt idx="82">
                  <c:v>0.10310123040519767</c:v>
                </c:pt>
                <c:pt idx="83">
                  <c:v>0.10465212629428361</c:v>
                </c:pt>
                <c:pt idx="84">
                  <c:v>0.10756528888640089</c:v>
                </c:pt>
                <c:pt idx="85">
                  <c:v>0.10640081918955867</c:v>
                </c:pt>
                <c:pt idx="86">
                  <c:v>0.11122401566728284</c:v>
                </c:pt>
                <c:pt idx="87">
                  <c:v>0.10583029947314795</c:v>
                </c:pt>
                <c:pt idx="88">
                  <c:v>0.11020649442579875</c:v>
                </c:pt>
                <c:pt idx="89">
                  <c:v>0.10735180853719262</c:v>
                </c:pt>
                <c:pt idx="90">
                  <c:v>9.9876429397401545E-2</c:v>
                </c:pt>
                <c:pt idx="91">
                  <c:v>9.6649921738498457E-2</c:v>
                </c:pt>
                <c:pt idx="92">
                  <c:v>0.10291046595035533</c:v>
                </c:pt>
                <c:pt idx="93">
                  <c:v>0.10016206229028997</c:v>
                </c:pt>
                <c:pt idx="94">
                  <c:v>0.10354666906804105</c:v>
                </c:pt>
                <c:pt idx="95">
                  <c:v>9.9304111367179052E-2</c:v>
                </c:pt>
                <c:pt idx="96">
                  <c:v>9.0611502044344913E-2</c:v>
                </c:pt>
                <c:pt idx="97">
                  <c:v>8.7809783925236626E-2</c:v>
                </c:pt>
                <c:pt idx="98">
                  <c:v>8.8840922619859708E-2</c:v>
                </c:pt>
                <c:pt idx="99">
                  <c:v>8.1508782521720294E-2</c:v>
                </c:pt>
                <c:pt idx="100">
                  <c:v>8.3072589587332935E-2</c:v>
                </c:pt>
                <c:pt idx="101">
                  <c:v>8.551525485023774E-2</c:v>
                </c:pt>
                <c:pt idx="102">
                  <c:v>9.5842564294883206E-2</c:v>
                </c:pt>
                <c:pt idx="103">
                  <c:v>9.4544065181493137E-2</c:v>
                </c:pt>
                <c:pt idx="104">
                  <c:v>9.1780874542916183E-2</c:v>
                </c:pt>
                <c:pt idx="105">
                  <c:v>8.8139529065332692E-2</c:v>
                </c:pt>
                <c:pt idx="106">
                  <c:v>8.9550077214036891E-2</c:v>
                </c:pt>
                <c:pt idx="107">
                  <c:v>8.8568941833277293E-2</c:v>
                </c:pt>
                <c:pt idx="108">
                  <c:v>8.7112859998738704E-2</c:v>
                </c:pt>
                <c:pt idx="109">
                  <c:v>9.1916496429686675E-2</c:v>
                </c:pt>
                <c:pt idx="110">
                  <c:v>9.2139511006959218E-2</c:v>
                </c:pt>
                <c:pt idx="111">
                  <c:v>9.7912199138899522E-2</c:v>
                </c:pt>
                <c:pt idx="112">
                  <c:v>8.8701257440640668E-2</c:v>
                </c:pt>
                <c:pt idx="113">
                  <c:v>8.9073547669655181E-2</c:v>
                </c:pt>
                <c:pt idx="114">
                  <c:v>8.6176747157851757E-2</c:v>
                </c:pt>
                <c:pt idx="115">
                  <c:v>8.2592401916638539E-2</c:v>
                </c:pt>
                <c:pt idx="116">
                  <c:v>8.4580672701327159E-2</c:v>
                </c:pt>
                <c:pt idx="117">
                  <c:v>8.6692921573958165E-2</c:v>
                </c:pt>
                <c:pt idx="118">
                  <c:v>7.6040221552782075E-2</c:v>
                </c:pt>
                <c:pt idx="119">
                  <c:v>7.5507789902116068E-2</c:v>
                </c:pt>
                <c:pt idx="120">
                  <c:v>7.053319879647206E-2</c:v>
                </c:pt>
                <c:pt idx="121">
                  <c:v>8.2860064611012224E-2</c:v>
                </c:pt>
                <c:pt idx="122">
                  <c:v>8.256362014872716E-2</c:v>
                </c:pt>
                <c:pt idx="123">
                  <c:v>7.5658645154621257E-2</c:v>
                </c:pt>
                <c:pt idx="124">
                  <c:v>7.6379692835462698E-2</c:v>
                </c:pt>
                <c:pt idx="125">
                  <c:v>7.317481632706313E-2</c:v>
                </c:pt>
                <c:pt idx="126">
                  <c:v>7.1968948735840574E-2</c:v>
                </c:pt>
                <c:pt idx="127">
                  <c:v>7.229121063522935E-2</c:v>
                </c:pt>
                <c:pt idx="128">
                  <c:v>7.3258972614327719E-2</c:v>
                </c:pt>
                <c:pt idx="129">
                  <c:v>6.8665151097242513E-2</c:v>
                </c:pt>
                <c:pt idx="130">
                  <c:v>7.026520308291874E-2</c:v>
                </c:pt>
                <c:pt idx="131">
                  <c:v>6.9453373398313117E-2</c:v>
                </c:pt>
                <c:pt idx="132">
                  <c:v>7.2658190901787725E-2</c:v>
                </c:pt>
                <c:pt idx="133">
                  <c:v>7.1746852512256487E-2</c:v>
                </c:pt>
                <c:pt idx="134">
                  <c:v>6.8675804451506728E-2</c:v>
                </c:pt>
                <c:pt idx="135">
                  <c:v>6.4929162234546117E-2</c:v>
                </c:pt>
                <c:pt idx="136">
                  <c:v>6.3981900756131471E-2</c:v>
                </c:pt>
                <c:pt idx="137">
                  <c:v>6.4945088614510635E-2</c:v>
                </c:pt>
                <c:pt idx="138">
                  <c:v>6.3009714384174034E-2</c:v>
                </c:pt>
                <c:pt idx="139">
                  <c:v>6.2429556398068409E-2</c:v>
                </c:pt>
                <c:pt idx="140">
                  <c:v>5.8342591975319838E-2</c:v>
                </c:pt>
                <c:pt idx="141">
                  <c:v>5.9697458648962171E-2</c:v>
                </c:pt>
                <c:pt idx="142">
                  <c:v>5.8520131189575893E-2</c:v>
                </c:pt>
                <c:pt idx="143">
                  <c:v>6.2216283624220367E-2</c:v>
                </c:pt>
                <c:pt idx="144">
                  <c:v>6.301790160010283E-2</c:v>
                </c:pt>
                <c:pt idx="145">
                  <c:v>6.4180260004285103E-2</c:v>
                </c:pt>
                <c:pt idx="146">
                  <c:v>6.4019795045798328E-2</c:v>
                </c:pt>
                <c:pt idx="147">
                  <c:v>6.7695950524001E-2</c:v>
                </c:pt>
                <c:pt idx="148">
                  <c:v>6.378089628836936E-2</c:v>
                </c:pt>
                <c:pt idx="149">
                  <c:v>6.4881377753749345E-2</c:v>
                </c:pt>
                <c:pt idx="150">
                  <c:v>6.5482526726232129E-2</c:v>
                </c:pt>
                <c:pt idx="151">
                  <c:v>6.4474539191877442E-2</c:v>
                </c:pt>
                <c:pt idx="152">
                  <c:v>6.166861793810733E-2</c:v>
                </c:pt>
                <c:pt idx="153">
                  <c:v>5.9729884912736057E-2</c:v>
                </c:pt>
                <c:pt idx="154">
                  <c:v>6.0282858482595174E-2</c:v>
                </c:pt>
                <c:pt idx="155">
                  <c:v>6.0225837282034039E-2</c:v>
                </c:pt>
                <c:pt idx="156">
                  <c:v>6.4216945531130401E-2</c:v>
                </c:pt>
                <c:pt idx="157">
                  <c:v>5.8962408893828366E-2</c:v>
                </c:pt>
                <c:pt idx="158">
                  <c:v>6.0049520944658694E-2</c:v>
                </c:pt>
                <c:pt idx="159">
                  <c:v>5.795880287396505E-2</c:v>
                </c:pt>
                <c:pt idx="160">
                  <c:v>5.8313292180459338E-2</c:v>
                </c:pt>
                <c:pt idx="161">
                  <c:v>5.687595716867911E-2</c:v>
                </c:pt>
                <c:pt idx="162">
                  <c:v>5.4327099087984353E-2</c:v>
                </c:pt>
                <c:pt idx="163">
                  <c:v>6.4493652174843721E-2</c:v>
                </c:pt>
                <c:pt idx="164">
                  <c:v>5.4578368385964596E-2</c:v>
                </c:pt>
                <c:pt idx="165">
                  <c:v>5.5250261698927862E-2</c:v>
                </c:pt>
                <c:pt idx="166">
                  <c:v>5.4725121244326068E-2</c:v>
                </c:pt>
                <c:pt idx="167">
                  <c:v>5.5646290716346899E-2</c:v>
                </c:pt>
                <c:pt idx="168">
                  <c:v>5.5497488467377516E-2</c:v>
                </c:pt>
                <c:pt idx="169">
                  <c:v>5.3419067262090121E-2</c:v>
                </c:pt>
                <c:pt idx="170">
                  <c:v>5.2134538643822712E-2</c:v>
                </c:pt>
                <c:pt idx="171">
                  <c:v>4.8404202920715483E-2</c:v>
                </c:pt>
                <c:pt idx="172">
                  <c:v>5.0936622957886243E-2</c:v>
                </c:pt>
                <c:pt idx="173">
                  <c:v>5.5761020468340236E-2</c:v>
                </c:pt>
                <c:pt idx="174">
                  <c:v>4.9011475453180575E-2</c:v>
                </c:pt>
                <c:pt idx="175">
                  <c:v>5.0721020859576846E-2</c:v>
                </c:pt>
                <c:pt idx="176">
                  <c:v>5.1129568295457423E-2</c:v>
                </c:pt>
                <c:pt idx="177">
                  <c:v>5.2562254679780818E-2</c:v>
                </c:pt>
                <c:pt idx="178">
                  <c:v>5.0385636877945283E-2</c:v>
                </c:pt>
                <c:pt idx="179">
                  <c:v>4.9627865462502009E-2</c:v>
                </c:pt>
                <c:pt idx="180">
                  <c:v>4.6690165992388614E-2</c:v>
                </c:pt>
                <c:pt idx="181">
                  <c:v>4.5542859008054264E-2</c:v>
                </c:pt>
                <c:pt idx="182">
                  <c:v>4.4177355725323685E-2</c:v>
                </c:pt>
                <c:pt idx="183">
                  <c:v>4.3750910622400455E-2</c:v>
                </c:pt>
                <c:pt idx="184">
                  <c:v>4.2524870493710107E-2</c:v>
                </c:pt>
                <c:pt idx="185">
                  <c:v>3.9883245203833136E-2</c:v>
                </c:pt>
                <c:pt idx="186">
                  <c:v>4.0324660868183849E-2</c:v>
                </c:pt>
                <c:pt idx="187">
                  <c:v>3.7679120775783934E-2</c:v>
                </c:pt>
                <c:pt idx="188">
                  <c:v>3.6928960684648258E-2</c:v>
                </c:pt>
                <c:pt idx="189">
                  <c:v>3.6131906443404548E-2</c:v>
                </c:pt>
                <c:pt idx="190">
                  <c:v>3.7265769119750172E-2</c:v>
                </c:pt>
                <c:pt idx="191">
                  <c:v>4.9165216388310187E-2</c:v>
                </c:pt>
                <c:pt idx="192">
                  <c:v>4.6867390901716571E-2</c:v>
                </c:pt>
                <c:pt idx="193">
                  <c:v>5.1662952517567966E-2</c:v>
                </c:pt>
                <c:pt idx="194">
                  <c:v>5.2067854217203058E-2</c:v>
                </c:pt>
                <c:pt idx="195">
                  <c:v>5.837410470277124E-2</c:v>
                </c:pt>
                <c:pt idx="196">
                  <c:v>6.3924032469763845E-2</c:v>
                </c:pt>
                <c:pt idx="197">
                  <c:v>6.9929314352747129E-2</c:v>
                </c:pt>
                <c:pt idx="198">
                  <c:v>7.1001858337875423E-2</c:v>
                </c:pt>
                <c:pt idx="199">
                  <c:v>7.2600343804885156E-2</c:v>
                </c:pt>
                <c:pt idx="200">
                  <c:v>8.2553489474932296E-2</c:v>
                </c:pt>
                <c:pt idx="201">
                  <c:v>7.9984225656825197E-2</c:v>
                </c:pt>
                <c:pt idx="202">
                  <c:v>8.209034804292141E-2</c:v>
                </c:pt>
                <c:pt idx="203">
                  <c:v>9.0550972689188158E-2</c:v>
                </c:pt>
                <c:pt idx="204">
                  <c:v>8.5831905129383101E-2</c:v>
                </c:pt>
                <c:pt idx="205">
                  <c:v>9.5192896844433036E-2</c:v>
                </c:pt>
                <c:pt idx="206">
                  <c:v>7.9574090359496613E-2</c:v>
                </c:pt>
                <c:pt idx="207">
                  <c:v>6.4022080113156327E-2</c:v>
                </c:pt>
                <c:pt idx="208">
                  <c:v>5.8075670872876572E-2</c:v>
                </c:pt>
                <c:pt idx="209">
                  <c:v>5.5087190087727639E-2</c:v>
                </c:pt>
                <c:pt idx="210">
                  <c:v>5.5935381567474109E-2</c:v>
                </c:pt>
                <c:pt idx="211">
                  <c:v>5.6675579977768606E-2</c:v>
                </c:pt>
                <c:pt idx="212">
                  <c:v>5.4611903944781034E-2</c:v>
                </c:pt>
                <c:pt idx="213">
                  <c:v>5.355270006653666E-2</c:v>
                </c:pt>
                <c:pt idx="214">
                  <c:v>5.475032535366478E-2</c:v>
                </c:pt>
                <c:pt idx="215">
                  <c:v>5.5630090430661618E-2</c:v>
                </c:pt>
                <c:pt idx="216">
                  <c:v>6.5883476249107883E-2</c:v>
                </c:pt>
                <c:pt idx="217">
                  <c:v>5.6514482939752315E-2</c:v>
                </c:pt>
                <c:pt idx="218">
                  <c:v>5.7786483390569278E-2</c:v>
                </c:pt>
                <c:pt idx="219">
                  <c:v>5.9998727338807199E-2</c:v>
                </c:pt>
                <c:pt idx="220">
                  <c:v>5.9863719769465897E-2</c:v>
                </c:pt>
                <c:pt idx="221">
                  <c:v>6.0663728465838763E-2</c:v>
                </c:pt>
                <c:pt idx="222">
                  <c:v>6.1213960300040587E-2</c:v>
                </c:pt>
                <c:pt idx="223">
                  <c:v>6.1495713047545995E-2</c:v>
                </c:pt>
                <c:pt idx="224">
                  <c:v>6.2336815645230352E-2</c:v>
                </c:pt>
                <c:pt idx="225">
                  <c:v>6.1080569799529923E-2</c:v>
                </c:pt>
                <c:pt idx="226">
                  <c:v>6.1123511501101228E-2</c:v>
                </c:pt>
                <c:pt idx="227">
                  <c:v>6.0630012225936988E-2</c:v>
                </c:pt>
                <c:pt idx="228">
                  <c:v>6.365962929759246E-2</c:v>
                </c:pt>
                <c:pt idx="229">
                  <c:v>6.2245709969766715E-2</c:v>
                </c:pt>
                <c:pt idx="230">
                  <c:v>6.1322323723645877E-2</c:v>
                </c:pt>
                <c:pt idx="231">
                  <c:v>6.1297273058536342E-2</c:v>
                </c:pt>
                <c:pt idx="232">
                  <c:v>6.2861158646056264E-2</c:v>
                </c:pt>
                <c:pt idx="233">
                  <c:v>6.0660018955964352E-2</c:v>
                </c:pt>
                <c:pt idx="234">
                  <c:v>6.2467198588241277E-2</c:v>
                </c:pt>
                <c:pt idx="235">
                  <c:v>6.4909527512825027E-2</c:v>
                </c:pt>
                <c:pt idx="236">
                  <c:v>6.3257202201274829E-2</c:v>
                </c:pt>
                <c:pt idx="237">
                  <c:v>5.9785592670074127E-2</c:v>
                </c:pt>
                <c:pt idx="238">
                  <c:v>6.1187751586131871E-2</c:v>
                </c:pt>
                <c:pt idx="239">
                  <c:v>6.1715210348097786E-2</c:v>
                </c:pt>
                <c:pt idx="240">
                  <c:v>6.291059860404305E-2</c:v>
                </c:pt>
                <c:pt idx="241">
                  <c:v>6.2458333378942549E-2</c:v>
                </c:pt>
                <c:pt idx="242">
                  <c:v>6.1414260391662548E-2</c:v>
                </c:pt>
                <c:pt idx="243">
                  <c:v>6.7378987129218387E-2</c:v>
                </c:pt>
                <c:pt idx="244">
                  <c:v>6.5330051801208405E-2</c:v>
                </c:pt>
                <c:pt idx="245">
                  <c:v>6.8116134729766159E-2</c:v>
                </c:pt>
                <c:pt idx="246">
                  <c:v>6.6367383168430605E-2</c:v>
                </c:pt>
                <c:pt idx="247">
                  <c:v>6.7282729331357621E-2</c:v>
                </c:pt>
                <c:pt idx="248">
                  <c:v>7.195048908517411E-2</c:v>
                </c:pt>
                <c:pt idx="249">
                  <c:v>7.5524301485038234E-2</c:v>
                </c:pt>
                <c:pt idx="250">
                  <c:v>7.4164635826363776E-2</c:v>
                </c:pt>
                <c:pt idx="251">
                  <c:v>7.2485427090233145E-2</c:v>
                </c:pt>
                <c:pt idx="252">
                  <c:v>7.3045143197657425E-2</c:v>
                </c:pt>
                <c:pt idx="253">
                  <c:v>7.6742593940021919E-2</c:v>
                </c:pt>
                <c:pt idx="254">
                  <c:v>7.7116067489619869E-2</c:v>
                </c:pt>
                <c:pt idx="255">
                  <c:v>7.321737239740346E-2</c:v>
                </c:pt>
                <c:pt idx="256">
                  <c:v>7.2413075340498761E-2</c:v>
                </c:pt>
                <c:pt idx="257">
                  <c:v>7.2912032547570199E-2</c:v>
                </c:pt>
                <c:pt idx="258">
                  <c:v>6.7557796714197232E-2</c:v>
                </c:pt>
                <c:pt idx="259">
                  <c:v>6.9644998574494257E-2</c:v>
                </c:pt>
                <c:pt idx="260">
                  <c:v>6.8731215409880392E-2</c:v>
                </c:pt>
                <c:pt idx="261">
                  <c:v>6.6184221775363247E-2</c:v>
                </c:pt>
                <c:pt idx="262">
                  <c:v>6.3512007728756814E-2</c:v>
                </c:pt>
                <c:pt idx="263">
                  <c:v>6.3235226246210946E-2</c:v>
                </c:pt>
                <c:pt idx="264">
                  <c:v>6.2830027825178589E-2</c:v>
                </c:pt>
                <c:pt idx="265">
                  <c:v>6.7520961825698972E-2</c:v>
                </c:pt>
                <c:pt idx="266">
                  <c:v>6.822946391040742E-2</c:v>
                </c:pt>
                <c:pt idx="267">
                  <c:v>6.9778961627418909E-2</c:v>
                </c:pt>
                <c:pt idx="268">
                  <c:v>8.1239998532358179E-2</c:v>
                </c:pt>
                <c:pt idx="269">
                  <c:v>7.5241744203972005E-2</c:v>
                </c:pt>
                <c:pt idx="270">
                  <c:v>8.0554860268114425E-2</c:v>
                </c:pt>
                <c:pt idx="271">
                  <c:v>7.5240287895500177E-2</c:v>
                </c:pt>
                <c:pt idx="272">
                  <c:v>7.2784230097617461E-2</c:v>
                </c:pt>
                <c:pt idx="273">
                  <c:v>7.2123447039318445E-2</c:v>
                </c:pt>
                <c:pt idx="274">
                  <c:v>7.3770199023331276E-2</c:v>
                </c:pt>
                <c:pt idx="275">
                  <c:v>7.3054870990649182E-2</c:v>
                </c:pt>
                <c:pt idx="276">
                  <c:v>7.5982924929459711E-2</c:v>
                </c:pt>
                <c:pt idx="277">
                  <c:v>7.522066207366819E-2</c:v>
                </c:pt>
                <c:pt idx="278">
                  <c:v>7.7938252438465722E-2</c:v>
                </c:pt>
                <c:pt idx="279">
                  <c:v>8.0387188789609293E-2</c:v>
                </c:pt>
                <c:pt idx="280">
                  <c:v>8.3870818083991314E-2</c:v>
                </c:pt>
                <c:pt idx="281">
                  <c:v>8.1413204735557021E-2</c:v>
                </c:pt>
                <c:pt idx="282">
                  <c:v>8.5496394100598658E-2</c:v>
                </c:pt>
                <c:pt idx="283">
                  <c:v>8.3509425413339305E-2</c:v>
                </c:pt>
                <c:pt idx="284">
                  <c:v>8.5848549462173504E-2</c:v>
                </c:pt>
                <c:pt idx="285">
                  <c:v>8.370190750387127E-2</c:v>
                </c:pt>
                <c:pt idx="286">
                  <c:v>8.2813471680026479E-2</c:v>
                </c:pt>
                <c:pt idx="287">
                  <c:v>8.3223741324874978E-2</c:v>
                </c:pt>
                <c:pt idx="288">
                  <c:v>8.1516469976122455E-2</c:v>
                </c:pt>
                <c:pt idx="289">
                  <c:v>8.2933347919995806E-2</c:v>
                </c:pt>
                <c:pt idx="290">
                  <c:v>7.6701810241765853E-2</c:v>
                </c:pt>
                <c:pt idx="291">
                  <c:v>7.9021391704437741E-2</c:v>
                </c:pt>
                <c:pt idx="292">
                  <c:v>7.7539833179495504E-2</c:v>
                </c:pt>
                <c:pt idx="293">
                  <c:v>7.9681419071464935E-2</c:v>
                </c:pt>
                <c:pt idx="294">
                  <c:v>8.2692129630234659E-2</c:v>
                </c:pt>
                <c:pt idx="295">
                  <c:v>8.6071298562131998E-2</c:v>
                </c:pt>
                <c:pt idx="296">
                  <c:v>8.6234971889728937E-2</c:v>
                </c:pt>
                <c:pt idx="297">
                  <c:v>8.5382583326693309E-2</c:v>
                </c:pt>
                <c:pt idx="298">
                  <c:v>8.2514349938352174E-2</c:v>
                </c:pt>
                <c:pt idx="299">
                  <c:v>7.8768615376433648E-2</c:v>
                </c:pt>
                <c:pt idx="300">
                  <c:v>8.0156770485113507E-2</c:v>
                </c:pt>
                <c:pt idx="301">
                  <c:v>7.9817121508918953E-2</c:v>
                </c:pt>
                <c:pt idx="302">
                  <c:v>7.6131044277995497E-2</c:v>
                </c:pt>
                <c:pt idx="303">
                  <c:v>7.7295264638092012E-2</c:v>
                </c:pt>
                <c:pt idx="304">
                  <c:v>7.1890614931837613E-2</c:v>
                </c:pt>
                <c:pt idx="305">
                  <c:v>7.2083444530642596E-2</c:v>
                </c:pt>
                <c:pt idx="306">
                  <c:v>7.0382564722742957E-2</c:v>
                </c:pt>
                <c:pt idx="307">
                  <c:v>6.870116502359204E-2</c:v>
                </c:pt>
                <c:pt idx="308">
                  <c:v>7.0602635518761878E-2</c:v>
                </c:pt>
                <c:pt idx="309">
                  <c:v>7.1744811842422929E-2</c:v>
                </c:pt>
                <c:pt idx="310">
                  <c:v>7.133877947885392E-2</c:v>
                </c:pt>
                <c:pt idx="311">
                  <c:v>7.0927455795068345E-2</c:v>
                </c:pt>
                <c:pt idx="312">
                  <c:v>7.1396115903310103E-2</c:v>
                </c:pt>
                <c:pt idx="313">
                  <c:v>6.9961547615246075E-2</c:v>
                </c:pt>
                <c:pt idx="314">
                  <c:v>7.1507571479321963E-2</c:v>
                </c:pt>
                <c:pt idx="315">
                  <c:v>7.2681448669267665E-2</c:v>
                </c:pt>
                <c:pt idx="316">
                  <c:v>6.8346074606064983E-2</c:v>
                </c:pt>
                <c:pt idx="317">
                  <c:v>6.4874863902386601E-2</c:v>
                </c:pt>
                <c:pt idx="318">
                  <c:v>6.881671125642741E-2</c:v>
                </c:pt>
                <c:pt idx="319">
                  <c:v>6.9241000704177977E-2</c:v>
                </c:pt>
                <c:pt idx="320">
                  <c:v>8.7867236905299642E-2</c:v>
                </c:pt>
                <c:pt idx="321">
                  <c:v>7.0711567807184753E-2</c:v>
                </c:pt>
                <c:pt idx="322">
                  <c:v>7.1337647972032181E-2</c:v>
                </c:pt>
                <c:pt idx="323">
                  <c:v>7.3188300915379825E-2</c:v>
                </c:pt>
                <c:pt idx="324">
                  <c:v>7.3674200537066969E-2</c:v>
                </c:pt>
                <c:pt idx="325">
                  <c:v>7.4121116125465347E-2</c:v>
                </c:pt>
                <c:pt idx="326">
                  <c:v>7.1408454387065709E-2</c:v>
                </c:pt>
                <c:pt idx="327">
                  <c:v>7.0884943005871309E-2</c:v>
                </c:pt>
                <c:pt idx="328">
                  <c:v>7.3887296366935029E-2</c:v>
                </c:pt>
                <c:pt idx="329">
                  <c:v>7.1626541690534798E-2</c:v>
                </c:pt>
                <c:pt idx="330">
                  <c:v>6.7498321305941772E-2</c:v>
                </c:pt>
                <c:pt idx="331">
                  <c:v>6.541382483684742E-2</c:v>
                </c:pt>
                <c:pt idx="332">
                  <c:v>6.2870037577213073E-2</c:v>
                </c:pt>
                <c:pt idx="333">
                  <c:v>6.2664125323137365E-2</c:v>
                </c:pt>
                <c:pt idx="334">
                  <c:v>6.3893223132538077E-2</c:v>
                </c:pt>
                <c:pt idx="335">
                  <c:v>6.2958660499902536E-2</c:v>
                </c:pt>
                <c:pt idx="336">
                  <c:v>6.2889622609789364E-2</c:v>
                </c:pt>
                <c:pt idx="337">
                  <c:v>6.7105212325995964E-2</c:v>
                </c:pt>
                <c:pt idx="338">
                  <c:v>7.0493679406421109E-2</c:v>
                </c:pt>
                <c:pt idx="339">
                  <c:v>7.0447617385291525E-2</c:v>
                </c:pt>
                <c:pt idx="340">
                  <c:v>7.1928339637069794E-2</c:v>
                </c:pt>
                <c:pt idx="341">
                  <c:v>7.2451017016132976E-2</c:v>
                </c:pt>
                <c:pt idx="342">
                  <c:v>7.3824637686346298E-2</c:v>
                </c:pt>
                <c:pt idx="343">
                  <c:v>7.6028292130274483E-2</c:v>
                </c:pt>
                <c:pt idx="344">
                  <c:v>7.466643231603283E-2</c:v>
                </c:pt>
                <c:pt idx="345">
                  <c:v>7.4699670321592804E-2</c:v>
                </c:pt>
                <c:pt idx="346">
                  <c:v>7.7731932593269992E-2</c:v>
                </c:pt>
                <c:pt idx="347">
                  <c:v>7.7146390648817884E-2</c:v>
                </c:pt>
                <c:pt idx="348">
                  <c:v>7.8311906892426619E-2</c:v>
                </c:pt>
                <c:pt idx="349">
                  <c:v>7.6866480781528565E-2</c:v>
                </c:pt>
                <c:pt idx="350">
                  <c:v>7.7640365702687272E-2</c:v>
                </c:pt>
                <c:pt idx="351">
                  <c:v>7.5271269305721394E-2</c:v>
                </c:pt>
                <c:pt idx="352">
                  <c:v>7.4987576341806306E-2</c:v>
                </c:pt>
                <c:pt idx="353">
                  <c:v>7.7547219854371838E-2</c:v>
                </c:pt>
                <c:pt idx="354">
                  <c:v>6.7794507712604882E-2</c:v>
                </c:pt>
                <c:pt idx="355">
                  <c:v>7.0098738439049235E-2</c:v>
                </c:pt>
                <c:pt idx="356">
                  <c:v>7.111295246835983E-2</c:v>
                </c:pt>
                <c:pt idx="357">
                  <c:v>7.2629879444824255E-2</c:v>
                </c:pt>
                <c:pt idx="358">
                  <c:v>7.3126213593815631E-2</c:v>
                </c:pt>
                <c:pt idx="359">
                  <c:v>7.2705194926016611E-2</c:v>
                </c:pt>
                <c:pt idx="360">
                  <c:v>7.1933612186911827E-2</c:v>
                </c:pt>
                <c:pt idx="361">
                  <c:v>7.250670790126354E-2</c:v>
                </c:pt>
                <c:pt idx="362">
                  <c:v>7.3683277233336952E-2</c:v>
                </c:pt>
                <c:pt idx="363">
                  <c:v>7.1090480562070818E-2</c:v>
                </c:pt>
                <c:pt idx="364">
                  <c:v>7.0774953970239876E-2</c:v>
                </c:pt>
                <c:pt idx="365">
                  <c:v>7.1234354708687261E-2</c:v>
                </c:pt>
                <c:pt idx="366">
                  <c:v>7.1265471175932391E-2</c:v>
                </c:pt>
                <c:pt idx="367">
                  <c:v>7.4200588763985026E-2</c:v>
                </c:pt>
                <c:pt idx="368">
                  <c:v>7.4594529992762407E-2</c:v>
                </c:pt>
                <c:pt idx="369">
                  <c:v>7.4997619618138806E-2</c:v>
                </c:pt>
                <c:pt idx="370">
                  <c:v>7.666324058699496E-2</c:v>
                </c:pt>
                <c:pt idx="371">
                  <c:v>7.6612675710183972E-2</c:v>
                </c:pt>
                <c:pt idx="372">
                  <c:v>9.9662617700316078E-2</c:v>
                </c:pt>
                <c:pt idx="373">
                  <c:v>7.9890150892388975E-2</c:v>
                </c:pt>
                <c:pt idx="374">
                  <c:v>8.3107714968465474E-2</c:v>
                </c:pt>
                <c:pt idx="375">
                  <c:v>8.4644466593440923E-2</c:v>
                </c:pt>
                <c:pt idx="376">
                  <c:v>8.2847975668475349E-2</c:v>
                </c:pt>
                <c:pt idx="377">
                  <c:v>8.3541573019389068E-2</c:v>
                </c:pt>
                <c:pt idx="378">
                  <c:v>7.9883121760448692E-2</c:v>
                </c:pt>
                <c:pt idx="379">
                  <c:v>8.0601010961817723E-2</c:v>
                </c:pt>
                <c:pt idx="380">
                  <c:v>8.2047277269145888E-2</c:v>
                </c:pt>
                <c:pt idx="381">
                  <c:v>7.6189671023297489E-2</c:v>
                </c:pt>
                <c:pt idx="382">
                  <c:v>7.2612017935679382E-2</c:v>
                </c:pt>
                <c:pt idx="383">
                  <c:v>7.2596242076399378E-2</c:v>
                </c:pt>
                <c:pt idx="384">
                  <c:v>7.3796757415900263E-2</c:v>
                </c:pt>
                <c:pt idx="385">
                  <c:v>7.3661658079041487E-2</c:v>
                </c:pt>
                <c:pt idx="386">
                  <c:v>7.5802883941626722E-2</c:v>
                </c:pt>
                <c:pt idx="387">
                  <c:v>7.5128874619247749E-2</c:v>
                </c:pt>
                <c:pt idx="388">
                  <c:v>7.5131831563287149E-2</c:v>
                </c:pt>
                <c:pt idx="389">
                  <c:v>7.4200952657712371E-2</c:v>
                </c:pt>
                <c:pt idx="390">
                  <c:v>7.249141094053746E-2</c:v>
                </c:pt>
                <c:pt idx="391">
                  <c:v>7.4320410561409339E-2</c:v>
                </c:pt>
                <c:pt idx="392">
                  <c:v>7.3161837981653682E-2</c:v>
                </c:pt>
                <c:pt idx="393">
                  <c:v>7.2418500977649111E-2</c:v>
                </c:pt>
                <c:pt idx="394">
                  <c:v>7.4221535979269754E-2</c:v>
                </c:pt>
                <c:pt idx="395">
                  <c:v>7.4941756807535759E-2</c:v>
                </c:pt>
                <c:pt idx="396">
                  <c:v>7.5279603075334545E-2</c:v>
                </c:pt>
                <c:pt idx="397">
                  <c:v>7.8917752897095447E-2</c:v>
                </c:pt>
                <c:pt idx="398">
                  <c:v>8.2356279646505937E-2</c:v>
                </c:pt>
                <c:pt idx="399">
                  <c:v>8.5643452410721799E-2</c:v>
                </c:pt>
                <c:pt idx="400">
                  <c:v>8.7196592530497455E-2</c:v>
                </c:pt>
                <c:pt idx="401">
                  <c:v>8.8635385422031129E-2</c:v>
                </c:pt>
                <c:pt idx="402">
                  <c:v>8.8765294999009481E-2</c:v>
                </c:pt>
                <c:pt idx="403">
                  <c:v>8.6637003793583051E-2</c:v>
                </c:pt>
                <c:pt idx="404">
                  <c:v>8.8108660274840767E-2</c:v>
                </c:pt>
                <c:pt idx="405">
                  <c:v>8.6999114435053732E-2</c:v>
                </c:pt>
                <c:pt idx="406">
                  <c:v>8.4800197669559457E-2</c:v>
                </c:pt>
                <c:pt idx="407">
                  <c:v>8.7903566199646663E-2</c:v>
                </c:pt>
                <c:pt idx="408">
                  <c:v>8.2493378239326301E-2</c:v>
                </c:pt>
                <c:pt idx="409">
                  <c:v>8.4534845782188339E-2</c:v>
                </c:pt>
                <c:pt idx="410">
                  <c:v>8.3582111001784101E-2</c:v>
                </c:pt>
                <c:pt idx="411">
                  <c:v>8.7949420015252633E-2</c:v>
                </c:pt>
                <c:pt idx="412">
                  <c:v>8.9014029805328673E-2</c:v>
                </c:pt>
                <c:pt idx="413">
                  <c:v>8.9620435018372344E-2</c:v>
                </c:pt>
                <c:pt idx="414">
                  <c:v>8.7192924933921057E-2</c:v>
                </c:pt>
                <c:pt idx="415">
                  <c:v>9.079419044961469E-2</c:v>
                </c:pt>
                <c:pt idx="416">
                  <c:v>8.7985169429251331E-2</c:v>
                </c:pt>
                <c:pt idx="417">
                  <c:v>0.10069873917036752</c:v>
                </c:pt>
                <c:pt idx="418">
                  <c:v>9.9495396115239554E-2</c:v>
                </c:pt>
                <c:pt idx="419">
                  <c:v>0.10561078438628106</c:v>
                </c:pt>
                <c:pt idx="420">
                  <c:v>0.10364369784471818</c:v>
                </c:pt>
                <c:pt idx="421">
                  <c:v>0.10774103253091603</c:v>
                </c:pt>
                <c:pt idx="422">
                  <c:v>0.11490542227952655</c:v>
                </c:pt>
                <c:pt idx="423">
                  <c:v>0.12040962981187472</c:v>
                </c:pt>
                <c:pt idx="424">
                  <c:v>0.1575614041103123</c:v>
                </c:pt>
                <c:pt idx="425">
                  <c:v>0.10746171143431628</c:v>
                </c:pt>
                <c:pt idx="426">
                  <c:v>0.10616314985131534</c:v>
                </c:pt>
                <c:pt idx="427">
                  <c:v>0.10714757792972847</c:v>
                </c:pt>
                <c:pt idx="428">
                  <c:v>9.933363840625159E-2</c:v>
                </c:pt>
                <c:pt idx="429">
                  <c:v>9.2796212011017273E-2</c:v>
                </c:pt>
                <c:pt idx="430">
                  <c:v>9.2035940456440701E-2</c:v>
                </c:pt>
                <c:pt idx="431">
                  <c:v>8.7526055015155479E-2</c:v>
                </c:pt>
                <c:pt idx="432">
                  <c:v>9.0714166107543959E-2</c:v>
                </c:pt>
                <c:pt idx="433">
                  <c:v>8.9906947721598324E-2</c:v>
                </c:pt>
                <c:pt idx="434">
                  <c:v>9.3897371723049489E-2</c:v>
                </c:pt>
                <c:pt idx="435">
                  <c:v>9.1598016836801924E-2</c:v>
                </c:pt>
                <c:pt idx="436">
                  <c:v>9.246206049400009E-2</c:v>
                </c:pt>
                <c:pt idx="437">
                  <c:v>8.9510927153650333E-2</c:v>
                </c:pt>
                <c:pt idx="438">
                  <c:v>9.1543937645865256E-2</c:v>
                </c:pt>
                <c:pt idx="439">
                  <c:v>9.2778708962908171E-2</c:v>
                </c:pt>
                <c:pt idx="440">
                  <c:v>9.0366549678281172E-2</c:v>
                </c:pt>
                <c:pt idx="441">
                  <c:v>9.1840666240268862E-2</c:v>
                </c:pt>
                <c:pt idx="442">
                  <c:v>9.3541490817685424E-2</c:v>
                </c:pt>
                <c:pt idx="443">
                  <c:v>9.2796463462608725E-2</c:v>
                </c:pt>
                <c:pt idx="444">
                  <c:v>9.4524449488593218E-2</c:v>
                </c:pt>
                <c:pt idx="445">
                  <c:v>9.3532694294000726E-2</c:v>
                </c:pt>
                <c:pt idx="446">
                  <c:v>9.2191834116289631E-2</c:v>
                </c:pt>
                <c:pt idx="447">
                  <c:v>8.8234780618843517E-2</c:v>
                </c:pt>
                <c:pt idx="448">
                  <c:v>9.3021679322772693E-2</c:v>
                </c:pt>
                <c:pt idx="449">
                  <c:v>8.906561284056419E-2</c:v>
                </c:pt>
                <c:pt idx="450">
                  <c:v>8.9372818059311618E-2</c:v>
                </c:pt>
                <c:pt idx="451">
                  <c:v>8.9511573425595153E-2</c:v>
                </c:pt>
                <c:pt idx="452">
                  <c:v>8.8971464551395193E-2</c:v>
                </c:pt>
                <c:pt idx="453">
                  <c:v>8.8943358261104277E-2</c:v>
                </c:pt>
                <c:pt idx="454">
                  <c:v>8.9387653467001102E-2</c:v>
                </c:pt>
                <c:pt idx="455">
                  <c:v>8.8774462353444356E-2</c:v>
                </c:pt>
                <c:pt idx="456">
                  <c:v>8.846062380073666E-2</c:v>
                </c:pt>
                <c:pt idx="457">
                  <c:v>8.7016342914915043E-2</c:v>
                </c:pt>
                <c:pt idx="458">
                  <c:v>8.2410882234613611E-2</c:v>
                </c:pt>
                <c:pt idx="459">
                  <c:v>8.1338742581454723E-2</c:v>
                </c:pt>
                <c:pt idx="460">
                  <c:v>8.2552419376257777E-2</c:v>
                </c:pt>
                <c:pt idx="461">
                  <c:v>8.2430745231030111E-2</c:v>
                </c:pt>
                <c:pt idx="462">
                  <c:v>8.5682991533409053E-2</c:v>
                </c:pt>
                <c:pt idx="463">
                  <c:v>7.5550299093769147E-2</c:v>
                </c:pt>
                <c:pt idx="464">
                  <c:v>7.2304438784839872E-2</c:v>
                </c:pt>
                <c:pt idx="465">
                  <c:v>7.5943197172801222E-2</c:v>
                </c:pt>
                <c:pt idx="466">
                  <c:v>7.2550370650902488E-2</c:v>
                </c:pt>
                <c:pt idx="467">
                  <c:v>7.5756327626792602E-2</c:v>
                </c:pt>
                <c:pt idx="468">
                  <c:v>7.6474573652221711E-2</c:v>
                </c:pt>
                <c:pt idx="469">
                  <c:v>7.4108900014205989E-2</c:v>
                </c:pt>
                <c:pt idx="470">
                  <c:v>7.5311205200568443E-2</c:v>
                </c:pt>
                <c:pt idx="471">
                  <c:v>7.8618615242679643E-2</c:v>
                </c:pt>
                <c:pt idx="472">
                  <c:v>7.9454393237025064E-2</c:v>
                </c:pt>
                <c:pt idx="473">
                  <c:v>8.1865500670352059E-2</c:v>
                </c:pt>
                <c:pt idx="474">
                  <c:v>8.2798739001595095E-2</c:v>
                </c:pt>
                <c:pt idx="475">
                  <c:v>8.0675819567011239E-2</c:v>
                </c:pt>
                <c:pt idx="476">
                  <c:v>8.0761910059515593E-2</c:v>
                </c:pt>
                <c:pt idx="477">
                  <c:v>0.10016709010632546</c:v>
                </c:pt>
                <c:pt idx="478">
                  <c:v>7.6018668824424138E-2</c:v>
                </c:pt>
                <c:pt idx="479">
                  <c:v>7.4767574882085491E-2</c:v>
                </c:pt>
                <c:pt idx="480">
                  <c:v>7.6023731616284007E-2</c:v>
                </c:pt>
                <c:pt idx="481">
                  <c:v>7.5583213627010731E-2</c:v>
                </c:pt>
                <c:pt idx="482">
                  <c:v>7.1138775653020389E-2</c:v>
                </c:pt>
                <c:pt idx="483">
                  <c:v>6.876008053443991E-2</c:v>
                </c:pt>
                <c:pt idx="484">
                  <c:v>7.5984719009783402E-2</c:v>
                </c:pt>
                <c:pt idx="485">
                  <c:v>7.3659781617695569E-2</c:v>
                </c:pt>
                <c:pt idx="486">
                  <c:v>7.2912011814542779E-2</c:v>
                </c:pt>
                <c:pt idx="487">
                  <c:v>8.1898761001682641E-2</c:v>
                </c:pt>
                <c:pt idx="488">
                  <c:v>7.6412257505138151E-2</c:v>
                </c:pt>
                <c:pt idx="489">
                  <c:v>7.7018349737648178E-2</c:v>
                </c:pt>
                <c:pt idx="490">
                  <c:v>7.7422977902352016E-2</c:v>
                </c:pt>
                <c:pt idx="491">
                  <c:v>7.188452632581846E-2</c:v>
                </c:pt>
                <c:pt idx="492">
                  <c:v>7.1701113205885833E-2</c:v>
                </c:pt>
                <c:pt idx="493">
                  <c:v>7.2999716764498623E-2</c:v>
                </c:pt>
                <c:pt idx="494">
                  <c:v>6.8060420475416175E-2</c:v>
                </c:pt>
                <c:pt idx="495">
                  <c:v>6.879931949650421E-2</c:v>
                </c:pt>
                <c:pt idx="496">
                  <c:v>7.4285494735988014E-2</c:v>
                </c:pt>
                <c:pt idx="497">
                  <c:v>7.6237025375478704E-2</c:v>
                </c:pt>
                <c:pt idx="498">
                  <c:v>7.8686949852243407E-2</c:v>
                </c:pt>
                <c:pt idx="499">
                  <c:v>7.7141956100342426E-2</c:v>
                </c:pt>
                <c:pt idx="500">
                  <c:v>7.4802464802928098E-2</c:v>
                </c:pt>
                <c:pt idx="501">
                  <c:v>7.5686086588491283E-2</c:v>
                </c:pt>
                <c:pt idx="502">
                  <c:v>7.7643929631850239E-2</c:v>
                </c:pt>
                <c:pt idx="503">
                  <c:v>7.8843535657162067E-2</c:v>
                </c:pt>
                <c:pt idx="504">
                  <c:v>7.6821975462214948E-2</c:v>
                </c:pt>
                <c:pt idx="505">
                  <c:v>7.4712435928337109E-2</c:v>
                </c:pt>
                <c:pt idx="506">
                  <c:v>7.3920459437406286E-2</c:v>
                </c:pt>
                <c:pt idx="507">
                  <c:v>7.6638112590968671E-2</c:v>
                </c:pt>
                <c:pt idx="508">
                  <c:v>7.8915732734555807E-2</c:v>
                </c:pt>
                <c:pt idx="509">
                  <c:v>7.7190020762138378E-2</c:v>
                </c:pt>
                <c:pt idx="510">
                  <c:v>7.6599263559898878E-2</c:v>
                </c:pt>
                <c:pt idx="511">
                  <c:v>7.6096878411323329E-2</c:v>
                </c:pt>
                <c:pt idx="512">
                  <c:v>7.9452088698870216E-2</c:v>
                </c:pt>
                <c:pt idx="513">
                  <c:v>8.0308493039863676E-2</c:v>
                </c:pt>
                <c:pt idx="514">
                  <c:v>7.9662949590393439E-2</c:v>
                </c:pt>
                <c:pt idx="515">
                  <c:v>8.1014730532398743E-2</c:v>
                </c:pt>
                <c:pt idx="516">
                  <c:v>8.2389062508984173E-2</c:v>
                </c:pt>
                <c:pt idx="517">
                  <c:v>8.3437057878194901E-2</c:v>
                </c:pt>
                <c:pt idx="518">
                  <c:v>8.6795906959357724E-2</c:v>
                </c:pt>
                <c:pt idx="519">
                  <c:v>9.1029959079219194E-2</c:v>
                </c:pt>
                <c:pt idx="520">
                  <c:v>8.8596741140757093E-2</c:v>
                </c:pt>
                <c:pt idx="521">
                  <c:v>8.8911085468167741E-2</c:v>
                </c:pt>
                <c:pt idx="522">
                  <c:v>9.0309170995093405E-2</c:v>
                </c:pt>
                <c:pt idx="523">
                  <c:v>8.8116388604465121E-2</c:v>
                </c:pt>
                <c:pt idx="524">
                  <c:v>8.7115364657905647E-2</c:v>
                </c:pt>
                <c:pt idx="525">
                  <c:v>8.861767129243775E-2</c:v>
                </c:pt>
                <c:pt idx="526">
                  <c:v>8.7105559509048205E-2</c:v>
                </c:pt>
                <c:pt idx="527">
                  <c:v>8.361240270213352E-2</c:v>
                </c:pt>
                <c:pt idx="528">
                  <c:v>8.1975645123279831E-2</c:v>
                </c:pt>
                <c:pt idx="529">
                  <c:v>9.0608369528876562E-2</c:v>
                </c:pt>
                <c:pt idx="530">
                  <c:v>7.4349789084835513E-2</c:v>
                </c:pt>
                <c:pt idx="531">
                  <c:v>7.3207339577021219E-2</c:v>
                </c:pt>
                <c:pt idx="532">
                  <c:v>7.6807703977745612E-2</c:v>
                </c:pt>
                <c:pt idx="533">
                  <c:v>7.8112494170759508E-2</c:v>
                </c:pt>
                <c:pt idx="534">
                  <c:v>7.5533919611369543E-2</c:v>
                </c:pt>
                <c:pt idx="535">
                  <c:v>7.4149772951578374E-2</c:v>
                </c:pt>
                <c:pt idx="536">
                  <c:v>7.2861181989917256E-2</c:v>
                </c:pt>
                <c:pt idx="537">
                  <c:v>7.5339509427525181E-2</c:v>
                </c:pt>
                <c:pt idx="538">
                  <c:v>7.1750015040064369E-2</c:v>
                </c:pt>
                <c:pt idx="539">
                  <c:v>7.1076769297855752E-2</c:v>
                </c:pt>
                <c:pt idx="540">
                  <c:v>6.9863703901134749E-2</c:v>
                </c:pt>
                <c:pt idx="541">
                  <c:v>7.0116285928640998E-2</c:v>
                </c:pt>
                <c:pt idx="542">
                  <c:v>7.2104670130047357E-2</c:v>
                </c:pt>
                <c:pt idx="543">
                  <c:v>7.2013285090688883E-2</c:v>
                </c:pt>
                <c:pt idx="544">
                  <c:v>7.3283677935262331E-2</c:v>
                </c:pt>
                <c:pt idx="545">
                  <c:v>7.2965013564554648E-2</c:v>
                </c:pt>
                <c:pt idx="546">
                  <c:v>7.4656693958104647E-2</c:v>
                </c:pt>
                <c:pt idx="547">
                  <c:v>6.4654777043489958E-2</c:v>
                </c:pt>
                <c:pt idx="548">
                  <c:v>6.2708891212222534E-2</c:v>
                </c:pt>
                <c:pt idx="549">
                  <c:v>6.3015452389094798E-2</c:v>
                </c:pt>
                <c:pt idx="550">
                  <c:v>6.2312616583919886E-2</c:v>
                </c:pt>
                <c:pt idx="551">
                  <c:v>6.2130735093108645E-2</c:v>
                </c:pt>
                <c:pt idx="552">
                  <c:v>6.0819580731392368E-2</c:v>
                </c:pt>
                <c:pt idx="553">
                  <c:v>6.3645581910765525E-2</c:v>
                </c:pt>
                <c:pt idx="554">
                  <c:v>6.5953828720690166E-2</c:v>
                </c:pt>
                <c:pt idx="555">
                  <c:v>6.927345003802686E-2</c:v>
                </c:pt>
                <c:pt idx="556">
                  <c:v>7.2202183841097153E-2</c:v>
                </c:pt>
                <c:pt idx="557">
                  <c:v>7.6387418665907564E-2</c:v>
                </c:pt>
                <c:pt idx="558">
                  <c:v>7.2983833731357514E-2</c:v>
                </c:pt>
                <c:pt idx="559">
                  <c:v>6.8696267442590067E-2</c:v>
                </c:pt>
                <c:pt idx="560">
                  <c:v>6.359357289028178E-2</c:v>
                </c:pt>
                <c:pt idx="561">
                  <c:v>5.9133111863480671E-2</c:v>
                </c:pt>
                <c:pt idx="562">
                  <c:v>6.3014456289590917E-2</c:v>
                </c:pt>
                <c:pt idx="563">
                  <c:v>6.5768585125914811E-2</c:v>
                </c:pt>
                <c:pt idx="564">
                  <c:v>7.2510114952754043E-2</c:v>
                </c:pt>
                <c:pt idx="565">
                  <c:v>7.3223791061425597E-2</c:v>
                </c:pt>
                <c:pt idx="566">
                  <c:v>7.1330629724413439E-2</c:v>
                </c:pt>
                <c:pt idx="567">
                  <c:v>7.0973453808845885E-2</c:v>
                </c:pt>
                <c:pt idx="568">
                  <c:v>7.3973839937411773E-2</c:v>
                </c:pt>
                <c:pt idx="569">
                  <c:v>7.1740455234718212E-2</c:v>
                </c:pt>
                <c:pt idx="570">
                  <c:v>7.3781560386375539E-2</c:v>
                </c:pt>
                <c:pt idx="571">
                  <c:v>6.9868633336217956E-2</c:v>
                </c:pt>
                <c:pt idx="572">
                  <c:v>6.6584880755110473E-2</c:v>
                </c:pt>
                <c:pt idx="573">
                  <c:v>7.0365346628008196E-2</c:v>
                </c:pt>
                <c:pt idx="574">
                  <c:v>6.8839336630170389E-2</c:v>
                </c:pt>
                <c:pt idx="575">
                  <c:v>6.9366421420009095E-2</c:v>
                </c:pt>
                <c:pt idx="576">
                  <c:v>6.9506164317710173E-2</c:v>
                </c:pt>
                <c:pt idx="577">
                  <c:v>6.7721377365608876E-2</c:v>
                </c:pt>
                <c:pt idx="578">
                  <c:v>6.5686855890377066E-2</c:v>
                </c:pt>
                <c:pt idx="579">
                  <c:v>6.4937641366526563E-2</c:v>
                </c:pt>
                <c:pt idx="580">
                  <c:v>6.6876776049727124E-2</c:v>
                </c:pt>
                <c:pt idx="581">
                  <c:v>8.4548051864581378E-2</c:v>
                </c:pt>
                <c:pt idx="582">
                  <c:v>6.6460654057450344E-2</c:v>
                </c:pt>
                <c:pt idx="583">
                  <c:v>6.8465139857535551E-2</c:v>
                </c:pt>
                <c:pt idx="584">
                  <c:v>6.9130135669300638E-2</c:v>
                </c:pt>
                <c:pt idx="585">
                  <c:v>6.6456071405408254E-2</c:v>
                </c:pt>
                <c:pt idx="586">
                  <c:v>6.7785279651050606E-2</c:v>
                </c:pt>
                <c:pt idx="587">
                  <c:v>6.8216303962025826E-2</c:v>
                </c:pt>
                <c:pt idx="588">
                  <c:v>7.1423748066830536E-2</c:v>
                </c:pt>
                <c:pt idx="589">
                  <c:v>7.1654893950042695E-2</c:v>
                </c:pt>
                <c:pt idx="590">
                  <c:v>7.1100281302996088E-2</c:v>
                </c:pt>
                <c:pt idx="591">
                  <c:v>7.3105062195759962E-2</c:v>
                </c:pt>
                <c:pt idx="592">
                  <c:v>6.8102724387192295E-2</c:v>
                </c:pt>
                <c:pt idx="593">
                  <c:v>6.7012413235161938E-2</c:v>
                </c:pt>
                <c:pt idx="594">
                  <c:v>6.6907799817894326E-2</c:v>
                </c:pt>
                <c:pt idx="595">
                  <c:v>6.7588772295045785E-2</c:v>
                </c:pt>
                <c:pt idx="596">
                  <c:v>6.5103868973629672E-2</c:v>
                </c:pt>
                <c:pt idx="597">
                  <c:v>6.5472287106821778E-2</c:v>
                </c:pt>
                <c:pt idx="598">
                  <c:v>6.7653929399666995E-2</c:v>
                </c:pt>
                <c:pt idx="599">
                  <c:v>7.192995661901834E-2</c:v>
                </c:pt>
                <c:pt idx="600">
                  <c:v>7.1289630277367608E-2</c:v>
                </c:pt>
                <c:pt idx="601">
                  <c:v>7.1971282233115635E-2</c:v>
                </c:pt>
                <c:pt idx="602">
                  <c:v>7.6180616802182036E-2</c:v>
                </c:pt>
                <c:pt idx="603">
                  <c:v>7.7944115182505214E-2</c:v>
                </c:pt>
                <c:pt idx="604">
                  <c:v>8.0629623916793347E-2</c:v>
                </c:pt>
                <c:pt idx="605">
                  <c:v>8.6127624521632792E-2</c:v>
                </c:pt>
                <c:pt idx="606">
                  <c:v>8.8420944730736362E-2</c:v>
                </c:pt>
                <c:pt idx="607">
                  <c:v>8.6363595671276105E-2</c:v>
                </c:pt>
                <c:pt idx="608">
                  <c:v>8.8493716253952914E-2</c:v>
                </c:pt>
                <c:pt idx="609">
                  <c:v>8.7608853636096246E-2</c:v>
                </c:pt>
                <c:pt idx="610">
                  <c:v>8.5027521147235177E-2</c:v>
                </c:pt>
                <c:pt idx="611">
                  <c:v>8.9902568467039687E-2</c:v>
                </c:pt>
                <c:pt idx="612">
                  <c:v>9.1651622512325434E-2</c:v>
                </c:pt>
                <c:pt idx="613">
                  <c:v>9.0011835091002343E-2</c:v>
                </c:pt>
                <c:pt idx="614">
                  <c:v>9.2105733373639129E-2</c:v>
                </c:pt>
                <c:pt idx="615">
                  <c:v>8.310317214440599E-2</c:v>
                </c:pt>
                <c:pt idx="616">
                  <c:v>8.1403090230574959E-2</c:v>
                </c:pt>
                <c:pt idx="617">
                  <c:v>8.1335921779567444E-2</c:v>
                </c:pt>
                <c:pt idx="618">
                  <c:v>8.1469454762729723E-2</c:v>
                </c:pt>
                <c:pt idx="619">
                  <c:v>8.288322375727096E-2</c:v>
                </c:pt>
                <c:pt idx="620">
                  <c:v>7.8865641290894406E-2</c:v>
                </c:pt>
                <c:pt idx="621">
                  <c:v>7.878365580023225E-2</c:v>
                </c:pt>
                <c:pt idx="622">
                  <c:v>7.564675671322646E-2</c:v>
                </c:pt>
                <c:pt idx="623">
                  <c:v>7.3208806403159146E-2</c:v>
                </c:pt>
                <c:pt idx="624">
                  <c:v>7.2977256324797832E-2</c:v>
                </c:pt>
                <c:pt idx="625">
                  <c:v>7.4400999619417665E-2</c:v>
                </c:pt>
                <c:pt idx="626">
                  <c:v>7.5887351292979036E-2</c:v>
                </c:pt>
                <c:pt idx="627">
                  <c:v>7.3869681389290315E-2</c:v>
                </c:pt>
                <c:pt idx="628">
                  <c:v>7.7800346040810112E-2</c:v>
                </c:pt>
                <c:pt idx="629">
                  <c:v>7.8099314958462868E-2</c:v>
                </c:pt>
                <c:pt idx="630">
                  <c:v>8.006360615523371E-2</c:v>
                </c:pt>
                <c:pt idx="631">
                  <c:v>8.1547725445484012E-2</c:v>
                </c:pt>
                <c:pt idx="632">
                  <c:v>8.67054541647342E-2</c:v>
                </c:pt>
                <c:pt idx="633">
                  <c:v>0.11314208310254981</c:v>
                </c:pt>
                <c:pt idx="634">
                  <c:v>8.6175736515439472E-2</c:v>
                </c:pt>
                <c:pt idx="635">
                  <c:v>8.5533486639768536E-2</c:v>
                </c:pt>
                <c:pt idx="636">
                  <c:v>8.662941725028897E-2</c:v>
                </c:pt>
                <c:pt idx="637">
                  <c:v>8.395148614445995E-2</c:v>
                </c:pt>
                <c:pt idx="638">
                  <c:v>8.5937542712715614E-2</c:v>
                </c:pt>
                <c:pt idx="639">
                  <c:v>9.1585888845259492E-2</c:v>
                </c:pt>
                <c:pt idx="640">
                  <c:v>9.0868140164644853E-2</c:v>
                </c:pt>
                <c:pt idx="641">
                  <c:v>8.8961189424153125E-2</c:v>
                </c:pt>
                <c:pt idx="642">
                  <c:v>8.9173705118462371E-2</c:v>
                </c:pt>
                <c:pt idx="643">
                  <c:v>8.4595402826954866E-2</c:v>
                </c:pt>
                <c:pt idx="644">
                  <c:v>8.7916427025069396E-2</c:v>
                </c:pt>
                <c:pt idx="645">
                  <c:v>9.3896631713445533E-2</c:v>
                </c:pt>
                <c:pt idx="646">
                  <c:v>0.1019863858827658</c:v>
                </c:pt>
                <c:pt idx="647">
                  <c:v>0.1016691550219251</c:v>
                </c:pt>
                <c:pt idx="648">
                  <c:v>9.9037025940185791E-2</c:v>
                </c:pt>
                <c:pt idx="649">
                  <c:v>8.9933987147680541E-2</c:v>
                </c:pt>
                <c:pt idx="650">
                  <c:v>9.2439168630628232E-2</c:v>
                </c:pt>
                <c:pt idx="651">
                  <c:v>9.491052998731879E-2</c:v>
                </c:pt>
                <c:pt idx="652">
                  <c:v>0.10224352644720977</c:v>
                </c:pt>
                <c:pt idx="653">
                  <c:v>0.10407004946729634</c:v>
                </c:pt>
                <c:pt idx="654">
                  <c:v>0.10393051234017744</c:v>
                </c:pt>
                <c:pt idx="655">
                  <c:v>0.10667248700198863</c:v>
                </c:pt>
                <c:pt idx="656">
                  <c:v>9.7561522028842926E-2</c:v>
                </c:pt>
                <c:pt idx="657">
                  <c:v>9.496908152158548E-2</c:v>
                </c:pt>
                <c:pt idx="658">
                  <c:v>9.705538573651068E-2</c:v>
                </c:pt>
                <c:pt idx="659">
                  <c:v>9.2668376452784487E-2</c:v>
                </c:pt>
                <c:pt idx="660">
                  <c:v>9.0423049820870766E-2</c:v>
                </c:pt>
                <c:pt idx="661">
                  <c:v>9.2370533135718177E-2</c:v>
                </c:pt>
                <c:pt idx="662">
                  <c:v>9.0680767808225163E-2</c:v>
                </c:pt>
                <c:pt idx="663">
                  <c:v>8.9110757718982886E-2</c:v>
                </c:pt>
                <c:pt idx="664">
                  <c:v>8.5661156213430539E-2</c:v>
                </c:pt>
                <c:pt idx="665">
                  <c:v>8.6784541417092451E-2</c:v>
                </c:pt>
                <c:pt idx="666">
                  <c:v>8.9038851138440525E-2</c:v>
                </c:pt>
                <c:pt idx="667">
                  <c:v>8.6542821649105345E-2</c:v>
                </c:pt>
                <c:pt idx="668">
                  <c:v>8.6847519975034815E-2</c:v>
                </c:pt>
                <c:pt idx="669">
                  <c:v>8.4586648520356841E-2</c:v>
                </c:pt>
                <c:pt idx="670">
                  <c:v>8.4229163699395093E-2</c:v>
                </c:pt>
                <c:pt idx="671">
                  <c:v>8.4421033410067597E-2</c:v>
                </c:pt>
                <c:pt idx="672">
                  <c:v>8.2207471321095502E-2</c:v>
                </c:pt>
                <c:pt idx="673">
                  <c:v>8.1133160211618871E-2</c:v>
                </c:pt>
                <c:pt idx="674">
                  <c:v>8.481453173605534E-2</c:v>
                </c:pt>
                <c:pt idx="675">
                  <c:v>8.6175390057972076E-2</c:v>
                </c:pt>
                <c:pt idx="676">
                  <c:v>8.6642139467825674E-2</c:v>
                </c:pt>
                <c:pt idx="677">
                  <c:v>8.6036609230778646E-2</c:v>
                </c:pt>
                <c:pt idx="678">
                  <c:v>8.7800719869629229E-2</c:v>
                </c:pt>
                <c:pt idx="679">
                  <c:v>8.5656214194707439E-2</c:v>
                </c:pt>
                <c:pt idx="680">
                  <c:v>8.9071945219415916E-2</c:v>
                </c:pt>
                <c:pt idx="681">
                  <c:v>9.0263332629346119E-2</c:v>
                </c:pt>
                <c:pt idx="682">
                  <c:v>8.6744907477846592E-2</c:v>
                </c:pt>
                <c:pt idx="683">
                  <c:v>8.491854327038853E-2</c:v>
                </c:pt>
                <c:pt idx="684">
                  <c:v>8.2456201488638123E-2</c:v>
                </c:pt>
                <c:pt idx="685">
                  <c:v>0.10113112105181428</c:v>
                </c:pt>
                <c:pt idx="686">
                  <c:v>8.2658027994244793E-2</c:v>
                </c:pt>
                <c:pt idx="687">
                  <c:v>8.696472316865482E-2</c:v>
                </c:pt>
                <c:pt idx="688">
                  <c:v>8.7778246272363664E-2</c:v>
                </c:pt>
                <c:pt idx="689">
                  <c:v>8.6818596314276422E-2</c:v>
                </c:pt>
                <c:pt idx="690">
                  <c:v>8.35208750454665E-2</c:v>
                </c:pt>
                <c:pt idx="691">
                  <c:v>8.316859842530179E-2</c:v>
                </c:pt>
                <c:pt idx="692">
                  <c:v>7.9450606467192902E-2</c:v>
                </c:pt>
                <c:pt idx="693">
                  <c:v>8.0111626121621565E-2</c:v>
                </c:pt>
                <c:pt idx="694">
                  <c:v>7.6063807887687865E-2</c:v>
                </c:pt>
                <c:pt idx="695">
                  <c:v>7.6688403604026595E-2</c:v>
                </c:pt>
                <c:pt idx="696">
                  <c:v>7.7859180518136173E-2</c:v>
                </c:pt>
                <c:pt idx="697">
                  <c:v>7.5543597472775392E-2</c:v>
                </c:pt>
                <c:pt idx="698">
                  <c:v>7.7510267663654167E-2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2D-46D6-824D-F9A397C1E8A4}"/>
            </c:ext>
          </c:extLst>
        </c:ser>
        <c:ser>
          <c:idx val="1"/>
          <c:order val="1"/>
          <c:tx>
            <c:strRef>
              <c:f>'Diff Earnings Yield'!$T$3</c:f>
              <c:strCache>
                <c:ptCount val="1"/>
                <c:pt idx="0">
                  <c:v>Brazil 10y Real Rates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D-46D6-824D-F9A397C1E8A4}"/>
                </c:ext>
              </c:extLst>
            </c:dLbl>
            <c:numFmt formatCode="0.0%_);\(0.0%\);&quot;–&quot;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'Diff Earnings Yield'!$T$4:$T$702</c:f>
              <c:numCache>
                <c:formatCode>0.0%_);\(0.0%\);"–"_)</c:formatCode>
                <c:ptCount val="699"/>
                <c:pt idx="0">
                  <c:v>5.5967000000000003E-2</c:v>
                </c:pt>
                <c:pt idx="1">
                  <c:v>5.5967000000000003E-2</c:v>
                </c:pt>
                <c:pt idx="2">
                  <c:v>5.5636999999999999E-2</c:v>
                </c:pt>
                <c:pt idx="3">
                  <c:v>5.5842000000000003E-2</c:v>
                </c:pt>
                <c:pt idx="4">
                  <c:v>5.5853E-2</c:v>
                </c:pt>
                <c:pt idx="5">
                  <c:v>5.6001000000000002E-2</c:v>
                </c:pt>
                <c:pt idx="6">
                  <c:v>5.4588999999999999E-2</c:v>
                </c:pt>
                <c:pt idx="7">
                  <c:v>5.3666999999999999E-2</c:v>
                </c:pt>
                <c:pt idx="8">
                  <c:v>5.3258E-2</c:v>
                </c:pt>
                <c:pt idx="9">
                  <c:v>5.3297999999999998E-2</c:v>
                </c:pt>
                <c:pt idx="10">
                  <c:v>5.4516000000000002E-2</c:v>
                </c:pt>
                <c:pt idx="11">
                  <c:v>5.6673999999999995E-2</c:v>
                </c:pt>
                <c:pt idx="12">
                  <c:v>5.5946999999999997E-2</c:v>
                </c:pt>
                <c:pt idx="13">
                  <c:v>5.6580000000000005E-2</c:v>
                </c:pt>
                <c:pt idx="14">
                  <c:v>5.6007999999999995E-2</c:v>
                </c:pt>
                <c:pt idx="15">
                  <c:v>5.7348999999999997E-2</c:v>
                </c:pt>
                <c:pt idx="16">
                  <c:v>5.7451000000000002E-2</c:v>
                </c:pt>
                <c:pt idx="17">
                  <c:v>5.7938000000000003E-2</c:v>
                </c:pt>
                <c:pt idx="18">
                  <c:v>5.8573000000000007E-2</c:v>
                </c:pt>
                <c:pt idx="19">
                  <c:v>5.7401000000000001E-2</c:v>
                </c:pt>
                <c:pt idx="20">
                  <c:v>5.7689000000000004E-2</c:v>
                </c:pt>
                <c:pt idx="21">
                  <c:v>5.6776999999999994E-2</c:v>
                </c:pt>
                <c:pt idx="22">
                  <c:v>5.5264000000000001E-2</c:v>
                </c:pt>
                <c:pt idx="23">
                  <c:v>5.4894999999999999E-2</c:v>
                </c:pt>
                <c:pt idx="24">
                  <c:v>5.4531999999999997E-2</c:v>
                </c:pt>
                <c:pt idx="25">
                  <c:v>5.4024000000000003E-2</c:v>
                </c:pt>
                <c:pt idx="26">
                  <c:v>5.2884E-2</c:v>
                </c:pt>
                <c:pt idx="27">
                  <c:v>5.2023E-2</c:v>
                </c:pt>
                <c:pt idx="28">
                  <c:v>5.1242000000000003E-2</c:v>
                </c:pt>
                <c:pt idx="29">
                  <c:v>5.1726000000000001E-2</c:v>
                </c:pt>
                <c:pt idx="30">
                  <c:v>5.2607000000000001E-2</c:v>
                </c:pt>
                <c:pt idx="31">
                  <c:v>5.2670000000000002E-2</c:v>
                </c:pt>
                <c:pt idx="32">
                  <c:v>5.3166999999999999E-2</c:v>
                </c:pt>
                <c:pt idx="33">
                  <c:v>5.2428999999999996E-2</c:v>
                </c:pt>
                <c:pt idx="34">
                  <c:v>5.2037000000000007E-2</c:v>
                </c:pt>
                <c:pt idx="35">
                  <c:v>5.3276999999999998E-2</c:v>
                </c:pt>
                <c:pt idx="36">
                  <c:v>5.4192999999999998E-2</c:v>
                </c:pt>
                <c:pt idx="37">
                  <c:v>5.4189999999999995E-2</c:v>
                </c:pt>
                <c:pt idx="38">
                  <c:v>5.4661999999999995E-2</c:v>
                </c:pt>
                <c:pt idx="39">
                  <c:v>5.5465E-2</c:v>
                </c:pt>
                <c:pt idx="40">
                  <c:v>5.6482999999999998E-2</c:v>
                </c:pt>
                <c:pt idx="41">
                  <c:v>5.6718999999999999E-2</c:v>
                </c:pt>
                <c:pt idx="42">
                  <c:v>5.8032E-2</c:v>
                </c:pt>
                <c:pt idx="43">
                  <c:v>5.9219999999999995E-2</c:v>
                </c:pt>
                <c:pt idx="44">
                  <c:v>5.9962000000000001E-2</c:v>
                </c:pt>
                <c:pt idx="45">
                  <c:v>5.9494999999999992E-2</c:v>
                </c:pt>
                <c:pt idx="46">
                  <c:v>6.0986000000000005E-2</c:v>
                </c:pt>
                <c:pt idx="47">
                  <c:v>6.1247999999999997E-2</c:v>
                </c:pt>
                <c:pt idx="48">
                  <c:v>6.1345000000000004E-2</c:v>
                </c:pt>
                <c:pt idx="49">
                  <c:v>6.2206999999999998E-2</c:v>
                </c:pt>
                <c:pt idx="50">
                  <c:v>6.2998999999999999E-2</c:v>
                </c:pt>
                <c:pt idx="51">
                  <c:v>6.4396999999999996E-2</c:v>
                </c:pt>
                <c:pt idx="52">
                  <c:v>6.3292000000000001E-2</c:v>
                </c:pt>
                <c:pt idx="53">
                  <c:v>6.1782000000000004E-2</c:v>
                </c:pt>
                <c:pt idx="54">
                  <c:v>6.3752000000000003E-2</c:v>
                </c:pt>
                <c:pt idx="55">
                  <c:v>6.4649999999999999E-2</c:v>
                </c:pt>
                <c:pt idx="56">
                  <c:v>6.3571000000000003E-2</c:v>
                </c:pt>
                <c:pt idx="57">
                  <c:v>6.2647999999999995E-2</c:v>
                </c:pt>
                <c:pt idx="58">
                  <c:v>6.0471000000000004E-2</c:v>
                </c:pt>
                <c:pt idx="59">
                  <c:v>6.2674999999999995E-2</c:v>
                </c:pt>
                <c:pt idx="60">
                  <c:v>6.1058000000000001E-2</c:v>
                </c:pt>
                <c:pt idx="61">
                  <c:v>6.2122999999999998E-2</c:v>
                </c:pt>
                <c:pt idx="62">
                  <c:v>6.3823999999999992E-2</c:v>
                </c:pt>
                <c:pt idx="63">
                  <c:v>6.1938000000000007E-2</c:v>
                </c:pt>
                <c:pt idx="64">
                  <c:v>5.9237999999999999E-2</c:v>
                </c:pt>
                <c:pt idx="65">
                  <c:v>6.2597E-2</c:v>
                </c:pt>
                <c:pt idx="66">
                  <c:v>6.1342000000000001E-2</c:v>
                </c:pt>
                <c:pt idx="67">
                  <c:v>6.1133E-2</c:v>
                </c:pt>
                <c:pt idx="68">
                  <c:v>5.7477E-2</c:v>
                </c:pt>
                <c:pt idx="69">
                  <c:v>5.7785999999999997E-2</c:v>
                </c:pt>
                <c:pt idx="70">
                  <c:v>5.7164E-2</c:v>
                </c:pt>
                <c:pt idx="71">
                  <c:v>5.7742000000000002E-2</c:v>
                </c:pt>
                <c:pt idx="72">
                  <c:v>5.7210000000000004E-2</c:v>
                </c:pt>
                <c:pt idx="73">
                  <c:v>5.6649999999999999E-2</c:v>
                </c:pt>
                <c:pt idx="74">
                  <c:v>5.7023999999999998E-2</c:v>
                </c:pt>
                <c:pt idx="75">
                  <c:v>5.8322000000000006E-2</c:v>
                </c:pt>
                <c:pt idx="76">
                  <c:v>5.7342000000000004E-2</c:v>
                </c:pt>
                <c:pt idx="77">
                  <c:v>5.7202000000000003E-2</c:v>
                </c:pt>
                <c:pt idx="78">
                  <c:v>5.7822999999999999E-2</c:v>
                </c:pt>
                <c:pt idx="79">
                  <c:v>5.7991000000000001E-2</c:v>
                </c:pt>
                <c:pt idx="80">
                  <c:v>5.7461999999999999E-2</c:v>
                </c:pt>
                <c:pt idx="81">
                  <c:v>5.8280999999999999E-2</c:v>
                </c:pt>
                <c:pt idx="82">
                  <c:v>6.0864000000000001E-2</c:v>
                </c:pt>
                <c:pt idx="83">
                  <c:v>6.1471999999999999E-2</c:v>
                </c:pt>
                <c:pt idx="84">
                  <c:v>6.0484999999999997E-2</c:v>
                </c:pt>
                <c:pt idx="85">
                  <c:v>6.1280000000000001E-2</c:v>
                </c:pt>
                <c:pt idx="86">
                  <c:v>5.8543999999999999E-2</c:v>
                </c:pt>
                <c:pt idx="87">
                  <c:v>5.7121000000000005E-2</c:v>
                </c:pt>
                <c:pt idx="88">
                  <c:v>5.5803999999999999E-2</c:v>
                </c:pt>
                <c:pt idx="89">
                  <c:v>5.6204000000000004E-2</c:v>
                </c:pt>
                <c:pt idx="90">
                  <c:v>5.6582999999999994E-2</c:v>
                </c:pt>
                <c:pt idx="91">
                  <c:v>5.6398000000000004E-2</c:v>
                </c:pt>
                <c:pt idx="92">
                  <c:v>5.5852000000000006E-2</c:v>
                </c:pt>
                <c:pt idx="93">
                  <c:v>5.6771000000000002E-2</c:v>
                </c:pt>
                <c:pt idx="94">
                  <c:v>5.7350999999999999E-2</c:v>
                </c:pt>
                <c:pt idx="95">
                  <c:v>5.6174000000000002E-2</c:v>
                </c:pt>
                <c:pt idx="96">
                  <c:v>5.6071000000000003E-2</c:v>
                </c:pt>
                <c:pt idx="97">
                  <c:v>5.6226000000000005E-2</c:v>
                </c:pt>
                <c:pt idx="98">
                  <c:v>5.4725999999999997E-2</c:v>
                </c:pt>
                <c:pt idx="99">
                  <c:v>5.3574999999999998E-2</c:v>
                </c:pt>
                <c:pt idx="100">
                  <c:v>5.3891000000000001E-2</c:v>
                </c:pt>
                <c:pt idx="101">
                  <c:v>5.7847000000000003E-2</c:v>
                </c:pt>
                <c:pt idx="102">
                  <c:v>5.8525000000000001E-2</c:v>
                </c:pt>
                <c:pt idx="103">
                  <c:v>5.7926999999999999E-2</c:v>
                </c:pt>
                <c:pt idx="104">
                  <c:v>5.7053E-2</c:v>
                </c:pt>
                <c:pt idx="105">
                  <c:v>5.6378999999999999E-2</c:v>
                </c:pt>
                <c:pt idx="106">
                  <c:v>5.6241000000000006E-2</c:v>
                </c:pt>
                <c:pt idx="107">
                  <c:v>5.4897000000000001E-2</c:v>
                </c:pt>
                <c:pt idx="108">
                  <c:v>5.5875000000000001E-2</c:v>
                </c:pt>
                <c:pt idx="109">
                  <c:v>5.5338999999999999E-2</c:v>
                </c:pt>
                <c:pt idx="110">
                  <c:v>5.5636999999999999E-2</c:v>
                </c:pt>
                <c:pt idx="111">
                  <c:v>5.5396000000000001E-2</c:v>
                </c:pt>
                <c:pt idx="112">
                  <c:v>5.2565999999999995E-2</c:v>
                </c:pt>
                <c:pt idx="113">
                  <c:v>5.1121E-2</c:v>
                </c:pt>
                <c:pt idx="114">
                  <c:v>5.1655E-2</c:v>
                </c:pt>
                <c:pt idx="115">
                  <c:v>4.9772999999999998E-2</c:v>
                </c:pt>
                <c:pt idx="116">
                  <c:v>5.1172000000000002E-2</c:v>
                </c:pt>
                <c:pt idx="117">
                  <c:v>5.2187999999999998E-2</c:v>
                </c:pt>
                <c:pt idx="118">
                  <c:v>5.2180999999999998E-2</c:v>
                </c:pt>
                <c:pt idx="119">
                  <c:v>5.1729000000000004E-2</c:v>
                </c:pt>
                <c:pt idx="120">
                  <c:v>5.3126E-2</c:v>
                </c:pt>
                <c:pt idx="121">
                  <c:v>5.4794000000000002E-2</c:v>
                </c:pt>
                <c:pt idx="122">
                  <c:v>5.3207000000000004E-2</c:v>
                </c:pt>
                <c:pt idx="123">
                  <c:v>5.0869999999999999E-2</c:v>
                </c:pt>
                <c:pt idx="124">
                  <c:v>4.9687000000000002E-2</c:v>
                </c:pt>
                <c:pt idx="125">
                  <c:v>4.9063999999999997E-2</c:v>
                </c:pt>
                <c:pt idx="126">
                  <c:v>4.8781999999999999E-2</c:v>
                </c:pt>
                <c:pt idx="127">
                  <c:v>4.8243000000000001E-2</c:v>
                </c:pt>
                <c:pt idx="128">
                  <c:v>4.7872000000000005E-2</c:v>
                </c:pt>
                <c:pt idx="129">
                  <c:v>4.8013E-2</c:v>
                </c:pt>
                <c:pt idx="130">
                  <c:v>4.5658000000000004E-2</c:v>
                </c:pt>
                <c:pt idx="131">
                  <c:v>4.8927999999999999E-2</c:v>
                </c:pt>
                <c:pt idx="132">
                  <c:v>4.7286000000000002E-2</c:v>
                </c:pt>
                <c:pt idx="133">
                  <c:v>4.4774000000000001E-2</c:v>
                </c:pt>
                <c:pt idx="134">
                  <c:v>4.3612999999999999E-2</c:v>
                </c:pt>
                <c:pt idx="135">
                  <c:v>4.0904999999999997E-2</c:v>
                </c:pt>
                <c:pt idx="136">
                  <c:v>4.0770999999999995E-2</c:v>
                </c:pt>
                <c:pt idx="137">
                  <c:v>4.1531999999999999E-2</c:v>
                </c:pt>
                <c:pt idx="138">
                  <c:v>4.0978000000000001E-2</c:v>
                </c:pt>
                <c:pt idx="139">
                  <c:v>4.1132999999999996E-2</c:v>
                </c:pt>
                <c:pt idx="140">
                  <c:v>4.2449000000000001E-2</c:v>
                </c:pt>
                <c:pt idx="141">
                  <c:v>4.0641999999999998E-2</c:v>
                </c:pt>
                <c:pt idx="142">
                  <c:v>3.9392000000000003E-2</c:v>
                </c:pt>
                <c:pt idx="143">
                  <c:v>4.0804E-2</c:v>
                </c:pt>
                <c:pt idx="144">
                  <c:v>4.1435000000000007E-2</c:v>
                </c:pt>
                <c:pt idx="145">
                  <c:v>4.1801999999999999E-2</c:v>
                </c:pt>
                <c:pt idx="146">
                  <c:v>4.1378999999999999E-2</c:v>
                </c:pt>
                <c:pt idx="147">
                  <c:v>4.0758999999999997E-2</c:v>
                </c:pt>
                <c:pt idx="148">
                  <c:v>4.0545999999999999E-2</c:v>
                </c:pt>
                <c:pt idx="149">
                  <c:v>4.1403999999999996E-2</c:v>
                </c:pt>
                <c:pt idx="150">
                  <c:v>4.0807000000000003E-2</c:v>
                </c:pt>
                <c:pt idx="151">
                  <c:v>4.0500000000000001E-2</c:v>
                </c:pt>
                <c:pt idx="152">
                  <c:v>3.9951E-2</c:v>
                </c:pt>
                <c:pt idx="153">
                  <c:v>3.8863000000000002E-2</c:v>
                </c:pt>
                <c:pt idx="154">
                  <c:v>3.6859999999999997E-2</c:v>
                </c:pt>
                <c:pt idx="155">
                  <c:v>3.5363000000000006E-2</c:v>
                </c:pt>
                <c:pt idx="156">
                  <c:v>3.7399000000000002E-2</c:v>
                </c:pt>
                <c:pt idx="157">
                  <c:v>3.5306999999999998E-2</c:v>
                </c:pt>
                <c:pt idx="158">
                  <c:v>3.4573E-2</c:v>
                </c:pt>
                <c:pt idx="159">
                  <c:v>3.4146999999999997E-2</c:v>
                </c:pt>
                <c:pt idx="160">
                  <c:v>3.3732999999999999E-2</c:v>
                </c:pt>
                <c:pt idx="161">
                  <c:v>3.5895000000000003E-2</c:v>
                </c:pt>
                <c:pt idx="162">
                  <c:v>3.3956E-2</c:v>
                </c:pt>
                <c:pt idx="163">
                  <c:v>3.3188000000000002E-2</c:v>
                </c:pt>
                <c:pt idx="164">
                  <c:v>3.0897000000000001E-2</c:v>
                </c:pt>
                <c:pt idx="165">
                  <c:v>3.1423E-2</c:v>
                </c:pt>
                <c:pt idx="166">
                  <c:v>3.1871999999999998E-2</c:v>
                </c:pt>
                <c:pt idx="167">
                  <c:v>3.2754999999999999E-2</c:v>
                </c:pt>
                <c:pt idx="168">
                  <c:v>3.4376000000000004E-2</c:v>
                </c:pt>
                <c:pt idx="169">
                  <c:v>3.6735999999999998E-2</c:v>
                </c:pt>
                <c:pt idx="170">
                  <c:v>3.8591E-2</c:v>
                </c:pt>
                <c:pt idx="171">
                  <c:v>3.7433000000000001E-2</c:v>
                </c:pt>
                <c:pt idx="172">
                  <c:v>3.6278999999999999E-2</c:v>
                </c:pt>
                <c:pt idx="173">
                  <c:v>3.8259000000000001E-2</c:v>
                </c:pt>
                <c:pt idx="174">
                  <c:v>3.7592E-2</c:v>
                </c:pt>
                <c:pt idx="175">
                  <c:v>3.7477999999999997E-2</c:v>
                </c:pt>
                <c:pt idx="176">
                  <c:v>3.7158000000000004E-2</c:v>
                </c:pt>
                <c:pt idx="177">
                  <c:v>3.8002000000000001E-2</c:v>
                </c:pt>
                <c:pt idx="178">
                  <c:v>3.6067000000000002E-2</c:v>
                </c:pt>
                <c:pt idx="179">
                  <c:v>3.6597999999999999E-2</c:v>
                </c:pt>
                <c:pt idx="180">
                  <c:v>3.4355000000000004E-2</c:v>
                </c:pt>
                <c:pt idx="181">
                  <c:v>3.2757000000000001E-2</c:v>
                </c:pt>
                <c:pt idx="182">
                  <c:v>3.2978E-2</c:v>
                </c:pt>
                <c:pt idx="183">
                  <c:v>3.2911000000000003E-2</c:v>
                </c:pt>
                <c:pt idx="184">
                  <c:v>3.3443000000000001E-2</c:v>
                </c:pt>
                <c:pt idx="185">
                  <c:v>3.0633000000000001E-2</c:v>
                </c:pt>
                <c:pt idx="186">
                  <c:v>2.9786E-2</c:v>
                </c:pt>
                <c:pt idx="187">
                  <c:v>3.1793000000000002E-2</c:v>
                </c:pt>
                <c:pt idx="188">
                  <c:v>3.2129999999999999E-2</c:v>
                </c:pt>
                <c:pt idx="189">
                  <c:v>3.236E-2</c:v>
                </c:pt>
                <c:pt idx="190">
                  <c:v>3.4324E-2</c:v>
                </c:pt>
                <c:pt idx="191">
                  <c:v>3.6415000000000003E-2</c:v>
                </c:pt>
                <c:pt idx="192">
                  <c:v>3.6146999999999999E-2</c:v>
                </c:pt>
                <c:pt idx="193">
                  <c:v>3.5714999999999997E-2</c:v>
                </c:pt>
                <c:pt idx="194">
                  <c:v>3.5977000000000002E-2</c:v>
                </c:pt>
                <c:pt idx="195">
                  <c:v>3.7477999999999997E-2</c:v>
                </c:pt>
                <c:pt idx="196">
                  <c:v>3.9184000000000004E-2</c:v>
                </c:pt>
                <c:pt idx="197">
                  <c:v>4.2828999999999999E-2</c:v>
                </c:pt>
                <c:pt idx="198">
                  <c:v>4.1079999999999998E-2</c:v>
                </c:pt>
                <c:pt idx="199">
                  <c:v>3.9538000000000004E-2</c:v>
                </c:pt>
                <c:pt idx="200">
                  <c:v>3.8121999999999996E-2</c:v>
                </c:pt>
                <c:pt idx="201">
                  <c:v>3.6718000000000001E-2</c:v>
                </c:pt>
                <c:pt idx="202">
                  <c:v>4.0454999999999998E-2</c:v>
                </c:pt>
                <c:pt idx="203">
                  <c:v>4.4069000000000004E-2</c:v>
                </c:pt>
                <c:pt idx="204">
                  <c:v>4.0884999999999998E-2</c:v>
                </c:pt>
                <c:pt idx="205">
                  <c:v>4.4722999999999999E-2</c:v>
                </c:pt>
                <c:pt idx="206">
                  <c:v>3.7586000000000001E-2</c:v>
                </c:pt>
                <c:pt idx="207">
                  <c:v>3.1114000000000003E-2</c:v>
                </c:pt>
                <c:pt idx="208">
                  <c:v>3.1011E-2</c:v>
                </c:pt>
                <c:pt idx="209">
                  <c:v>3.0089999999999999E-2</c:v>
                </c:pt>
                <c:pt idx="210">
                  <c:v>2.9144999999999997E-2</c:v>
                </c:pt>
                <c:pt idx="211">
                  <c:v>3.0957999999999999E-2</c:v>
                </c:pt>
                <c:pt idx="212">
                  <c:v>3.1401999999999999E-2</c:v>
                </c:pt>
                <c:pt idx="213">
                  <c:v>3.1871000000000003E-2</c:v>
                </c:pt>
                <c:pt idx="214">
                  <c:v>3.2041E-2</c:v>
                </c:pt>
                <c:pt idx="215">
                  <c:v>3.1718000000000003E-2</c:v>
                </c:pt>
                <c:pt idx="216">
                  <c:v>3.1789999999999999E-2</c:v>
                </c:pt>
                <c:pt idx="217">
                  <c:v>3.2063000000000001E-2</c:v>
                </c:pt>
                <c:pt idx="218">
                  <c:v>3.3014000000000002E-2</c:v>
                </c:pt>
                <c:pt idx="219">
                  <c:v>3.0173999999999999E-2</c:v>
                </c:pt>
                <c:pt idx="220">
                  <c:v>3.0657999999999998E-2</c:v>
                </c:pt>
                <c:pt idx="221">
                  <c:v>3.1712999999999998E-2</c:v>
                </c:pt>
                <c:pt idx="222">
                  <c:v>3.0533000000000001E-2</c:v>
                </c:pt>
                <c:pt idx="223">
                  <c:v>2.9937999999999999E-2</c:v>
                </c:pt>
                <c:pt idx="224">
                  <c:v>2.8818E-2</c:v>
                </c:pt>
                <c:pt idx="225">
                  <c:v>2.7391000000000002E-2</c:v>
                </c:pt>
                <c:pt idx="226">
                  <c:v>2.9041999999999998E-2</c:v>
                </c:pt>
                <c:pt idx="227">
                  <c:v>2.9293999999999997E-2</c:v>
                </c:pt>
                <c:pt idx="228">
                  <c:v>3.0565000000000002E-2</c:v>
                </c:pt>
                <c:pt idx="229">
                  <c:v>3.1772999999999996E-2</c:v>
                </c:pt>
                <c:pt idx="230">
                  <c:v>3.1821999999999996E-2</c:v>
                </c:pt>
                <c:pt idx="231">
                  <c:v>3.2395E-2</c:v>
                </c:pt>
                <c:pt idx="232">
                  <c:v>3.4672000000000001E-2</c:v>
                </c:pt>
                <c:pt idx="233">
                  <c:v>3.4333999999999996E-2</c:v>
                </c:pt>
                <c:pt idx="234">
                  <c:v>3.4798000000000003E-2</c:v>
                </c:pt>
                <c:pt idx="235">
                  <c:v>3.3557999999999998E-2</c:v>
                </c:pt>
                <c:pt idx="236">
                  <c:v>3.3058999999999998E-2</c:v>
                </c:pt>
                <c:pt idx="237">
                  <c:v>3.2971E-2</c:v>
                </c:pt>
                <c:pt idx="238">
                  <c:v>3.4143E-2</c:v>
                </c:pt>
                <c:pt idx="239">
                  <c:v>3.3929000000000001E-2</c:v>
                </c:pt>
                <c:pt idx="240">
                  <c:v>3.4546E-2</c:v>
                </c:pt>
                <c:pt idx="241">
                  <c:v>3.3864999999999999E-2</c:v>
                </c:pt>
                <c:pt idx="242">
                  <c:v>3.4388000000000002E-2</c:v>
                </c:pt>
                <c:pt idx="243">
                  <c:v>3.4612999999999998E-2</c:v>
                </c:pt>
                <c:pt idx="244">
                  <c:v>3.5743999999999998E-2</c:v>
                </c:pt>
                <c:pt idx="245">
                  <c:v>3.7267999999999996E-2</c:v>
                </c:pt>
                <c:pt idx="246">
                  <c:v>3.7510000000000002E-2</c:v>
                </c:pt>
                <c:pt idx="247">
                  <c:v>3.8868E-2</c:v>
                </c:pt>
                <c:pt idx="248">
                  <c:v>4.1632999999999996E-2</c:v>
                </c:pt>
                <c:pt idx="249">
                  <c:v>4.3240000000000001E-2</c:v>
                </c:pt>
                <c:pt idx="250">
                  <c:v>4.2101E-2</c:v>
                </c:pt>
                <c:pt idx="251">
                  <c:v>4.2938000000000004E-2</c:v>
                </c:pt>
                <c:pt idx="252">
                  <c:v>4.3418999999999999E-2</c:v>
                </c:pt>
                <c:pt idx="253">
                  <c:v>4.4527999999999998E-2</c:v>
                </c:pt>
                <c:pt idx="254">
                  <c:v>4.4630000000000003E-2</c:v>
                </c:pt>
                <c:pt idx="255">
                  <c:v>4.3292000000000004E-2</c:v>
                </c:pt>
                <c:pt idx="256">
                  <c:v>4.3353000000000003E-2</c:v>
                </c:pt>
                <c:pt idx="257">
                  <c:v>4.3117999999999997E-2</c:v>
                </c:pt>
                <c:pt idx="258">
                  <c:v>4.2381000000000002E-2</c:v>
                </c:pt>
                <c:pt idx="259">
                  <c:v>4.3505000000000002E-2</c:v>
                </c:pt>
                <c:pt idx="260">
                  <c:v>4.3629000000000001E-2</c:v>
                </c:pt>
                <c:pt idx="261">
                  <c:v>4.3711E-2</c:v>
                </c:pt>
                <c:pt idx="262">
                  <c:v>4.2834999999999998E-2</c:v>
                </c:pt>
                <c:pt idx="263">
                  <c:v>4.5004999999999996E-2</c:v>
                </c:pt>
                <c:pt idx="264">
                  <c:v>4.2797000000000002E-2</c:v>
                </c:pt>
                <c:pt idx="265">
                  <c:v>4.4725000000000001E-2</c:v>
                </c:pt>
                <c:pt idx="266">
                  <c:v>4.4748999999999997E-2</c:v>
                </c:pt>
                <c:pt idx="267">
                  <c:v>4.5359999999999998E-2</c:v>
                </c:pt>
                <c:pt idx="268">
                  <c:v>4.6379000000000004E-2</c:v>
                </c:pt>
                <c:pt idx="269">
                  <c:v>4.8181000000000002E-2</c:v>
                </c:pt>
                <c:pt idx="270">
                  <c:v>4.8627999999999998E-2</c:v>
                </c:pt>
                <c:pt idx="271">
                  <c:v>4.9245999999999998E-2</c:v>
                </c:pt>
                <c:pt idx="272">
                  <c:v>5.0041000000000002E-2</c:v>
                </c:pt>
                <c:pt idx="273">
                  <c:v>4.9978999999999996E-2</c:v>
                </c:pt>
                <c:pt idx="274">
                  <c:v>4.9461999999999999E-2</c:v>
                </c:pt>
                <c:pt idx="275">
                  <c:v>5.0263999999999996E-2</c:v>
                </c:pt>
                <c:pt idx="276">
                  <c:v>5.1119000000000005E-2</c:v>
                </c:pt>
                <c:pt idx="277">
                  <c:v>5.0372E-2</c:v>
                </c:pt>
                <c:pt idx="278">
                  <c:v>5.0182999999999998E-2</c:v>
                </c:pt>
                <c:pt idx="279">
                  <c:v>5.1869999999999999E-2</c:v>
                </c:pt>
                <c:pt idx="280">
                  <c:v>5.4184000000000003E-2</c:v>
                </c:pt>
                <c:pt idx="281">
                  <c:v>5.7736999999999997E-2</c:v>
                </c:pt>
                <c:pt idx="282">
                  <c:v>5.9802999999999995E-2</c:v>
                </c:pt>
                <c:pt idx="283">
                  <c:v>5.8853999999999997E-2</c:v>
                </c:pt>
                <c:pt idx="284">
                  <c:v>5.9469000000000001E-2</c:v>
                </c:pt>
                <c:pt idx="285">
                  <c:v>5.9096000000000003E-2</c:v>
                </c:pt>
                <c:pt idx="286">
                  <c:v>5.7889999999999997E-2</c:v>
                </c:pt>
                <c:pt idx="287">
                  <c:v>5.7257999999999996E-2</c:v>
                </c:pt>
                <c:pt idx="288">
                  <c:v>5.5723000000000002E-2</c:v>
                </c:pt>
                <c:pt idx="289">
                  <c:v>5.8231999999999999E-2</c:v>
                </c:pt>
                <c:pt idx="290">
                  <c:v>5.5923999999999995E-2</c:v>
                </c:pt>
                <c:pt idx="291">
                  <c:v>5.6567999999999993E-2</c:v>
                </c:pt>
                <c:pt idx="292">
                  <c:v>5.6801999999999998E-2</c:v>
                </c:pt>
                <c:pt idx="293">
                  <c:v>5.8277999999999996E-2</c:v>
                </c:pt>
                <c:pt idx="294">
                  <c:v>5.7992000000000002E-2</c:v>
                </c:pt>
                <c:pt idx="295">
                  <c:v>5.8570000000000004E-2</c:v>
                </c:pt>
                <c:pt idx="296">
                  <c:v>5.9230999999999999E-2</c:v>
                </c:pt>
                <c:pt idx="297">
                  <c:v>5.8899999999999994E-2</c:v>
                </c:pt>
                <c:pt idx="298">
                  <c:v>5.7960000000000005E-2</c:v>
                </c:pt>
                <c:pt idx="299">
                  <c:v>5.6196000000000003E-2</c:v>
                </c:pt>
                <c:pt idx="300">
                  <c:v>5.5444000000000007E-2</c:v>
                </c:pt>
                <c:pt idx="301">
                  <c:v>5.4614999999999997E-2</c:v>
                </c:pt>
                <c:pt idx="302">
                  <c:v>5.1889999999999999E-2</c:v>
                </c:pt>
                <c:pt idx="303">
                  <c:v>5.0521999999999997E-2</c:v>
                </c:pt>
                <c:pt idx="304">
                  <c:v>5.0125999999999997E-2</c:v>
                </c:pt>
                <c:pt idx="305">
                  <c:v>4.9884000000000005E-2</c:v>
                </c:pt>
                <c:pt idx="306">
                  <c:v>4.9938000000000003E-2</c:v>
                </c:pt>
                <c:pt idx="307">
                  <c:v>5.0172999999999995E-2</c:v>
                </c:pt>
                <c:pt idx="308">
                  <c:v>4.8932000000000003E-2</c:v>
                </c:pt>
                <c:pt idx="309">
                  <c:v>4.8680000000000001E-2</c:v>
                </c:pt>
                <c:pt idx="310">
                  <c:v>4.8989999999999999E-2</c:v>
                </c:pt>
                <c:pt idx="311">
                  <c:v>4.9363000000000004E-2</c:v>
                </c:pt>
                <c:pt idx="312">
                  <c:v>4.9405000000000004E-2</c:v>
                </c:pt>
                <c:pt idx="313">
                  <c:v>4.9806999999999997E-2</c:v>
                </c:pt>
                <c:pt idx="314">
                  <c:v>4.9526000000000001E-2</c:v>
                </c:pt>
                <c:pt idx="315">
                  <c:v>5.0900000000000001E-2</c:v>
                </c:pt>
                <c:pt idx="316">
                  <c:v>4.9644000000000001E-2</c:v>
                </c:pt>
                <c:pt idx="317">
                  <c:v>4.9053000000000006E-2</c:v>
                </c:pt>
                <c:pt idx="318">
                  <c:v>5.0538E-2</c:v>
                </c:pt>
                <c:pt idx="319">
                  <c:v>5.0622999999999994E-2</c:v>
                </c:pt>
                <c:pt idx="320">
                  <c:v>5.1806999999999999E-2</c:v>
                </c:pt>
                <c:pt idx="321">
                  <c:v>5.3103999999999998E-2</c:v>
                </c:pt>
                <c:pt idx="322">
                  <c:v>5.3851000000000003E-2</c:v>
                </c:pt>
                <c:pt idx="323">
                  <c:v>5.4048999999999993E-2</c:v>
                </c:pt>
                <c:pt idx="324">
                  <c:v>5.3318000000000004E-2</c:v>
                </c:pt>
                <c:pt idx="325">
                  <c:v>5.3072999999999995E-2</c:v>
                </c:pt>
                <c:pt idx="326">
                  <c:v>5.1957000000000003E-2</c:v>
                </c:pt>
                <c:pt idx="327">
                  <c:v>5.2042000000000005E-2</c:v>
                </c:pt>
                <c:pt idx="328">
                  <c:v>5.2935999999999997E-2</c:v>
                </c:pt>
                <c:pt idx="329">
                  <c:v>5.2789000000000003E-2</c:v>
                </c:pt>
                <c:pt idx="330">
                  <c:v>5.0515999999999998E-2</c:v>
                </c:pt>
                <c:pt idx="331">
                  <c:v>4.8777999999999995E-2</c:v>
                </c:pt>
                <c:pt idx="332">
                  <c:v>4.9242999999999995E-2</c:v>
                </c:pt>
                <c:pt idx="333">
                  <c:v>4.9048000000000001E-2</c:v>
                </c:pt>
                <c:pt idx="334">
                  <c:v>4.9316000000000006E-2</c:v>
                </c:pt>
                <c:pt idx="335">
                  <c:v>4.9320000000000003E-2</c:v>
                </c:pt>
                <c:pt idx="336">
                  <c:v>5.0076999999999997E-2</c:v>
                </c:pt>
                <c:pt idx="337">
                  <c:v>4.9328999999999998E-2</c:v>
                </c:pt>
                <c:pt idx="338">
                  <c:v>5.1087E-2</c:v>
                </c:pt>
                <c:pt idx="339">
                  <c:v>5.1386000000000001E-2</c:v>
                </c:pt>
                <c:pt idx="340">
                  <c:v>5.1668000000000006E-2</c:v>
                </c:pt>
                <c:pt idx="341">
                  <c:v>5.1830000000000001E-2</c:v>
                </c:pt>
                <c:pt idx="342">
                  <c:v>5.0781E-2</c:v>
                </c:pt>
                <c:pt idx="343">
                  <c:v>5.2293000000000006E-2</c:v>
                </c:pt>
                <c:pt idx="344">
                  <c:v>5.2728999999999998E-2</c:v>
                </c:pt>
                <c:pt idx="345">
                  <c:v>5.4797999999999999E-2</c:v>
                </c:pt>
                <c:pt idx="346">
                  <c:v>5.6933999999999998E-2</c:v>
                </c:pt>
                <c:pt idx="347">
                  <c:v>5.6502999999999998E-2</c:v>
                </c:pt>
                <c:pt idx="348">
                  <c:v>5.6410000000000002E-2</c:v>
                </c:pt>
                <c:pt idx="349">
                  <c:v>5.5751000000000002E-2</c:v>
                </c:pt>
                <c:pt idx="350">
                  <c:v>5.7255E-2</c:v>
                </c:pt>
                <c:pt idx="351">
                  <c:v>5.7424999999999997E-2</c:v>
                </c:pt>
                <c:pt idx="352">
                  <c:v>5.6094999999999999E-2</c:v>
                </c:pt>
                <c:pt idx="353">
                  <c:v>5.8270999999999996E-2</c:v>
                </c:pt>
                <c:pt idx="354">
                  <c:v>5.1910999999999999E-2</c:v>
                </c:pt>
                <c:pt idx="355">
                  <c:v>5.3559999999999997E-2</c:v>
                </c:pt>
                <c:pt idx="356">
                  <c:v>5.3810000000000004E-2</c:v>
                </c:pt>
                <c:pt idx="357">
                  <c:v>5.2981999999999994E-2</c:v>
                </c:pt>
                <c:pt idx="358">
                  <c:v>5.2847999999999999E-2</c:v>
                </c:pt>
                <c:pt idx="359">
                  <c:v>5.3019999999999998E-2</c:v>
                </c:pt>
                <c:pt idx="360">
                  <c:v>5.2283999999999997E-2</c:v>
                </c:pt>
                <c:pt idx="361">
                  <c:v>5.2234999999999997E-2</c:v>
                </c:pt>
                <c:pt idx="362">
                  <c:v>5.2138999999999998E-2</c:v>
                </c:pt>
                <c:pt idx="363">
                  <c:v>5.2670000000000002E-2</c:v>
                </c:pt>
                <c:pt idx="364">
                  <c:v>5.2659000000000004E-2</c:v>
                </c:pt>
                <c:pt idx="365">
                  <c:v>5.2600000000000001E-2</c:v>
                </c:pt>
                <c:pt idx="366">
                  <c:v>5.4078999999999995E-2</c:v>
                </c:pt>
                <c:pt idx="367">
                  <c:v>5.3397E-2</c:v>
                </c:pt>
                <c:pt idx="368">
                  <c:v>5.5746000000000004E-2</c:v>
                </c:pt>
                <c:pt idx="369">
                  <c:v>5.6025999999999999E-2</c:v>
                </c:pt>
                <c:pt idx="370">
                  <c:v>5.6307999999999997E-2</c:v>
                </c:pt>
                <c:pt idx="371">
                  <c:v>5.6136999999999999E-2</c:v>
                </c:pt>
                <c:pt idx="372">
                  <c:v>5.8083000000000003E-2</c:v>
                </c:pt>
                <c:pt idx="373">
                  <c:v>5.8209999999999998E-2</c:v>
                </c:pt>
                <c:pt idx="374">
                  <c:v>5.9554999999999997E-2</c:v>
                </c:pt>
                <c:pt idx="375">
                  <c:v>6.0715000000000005E-2</c:v>
                </c:pt>
                <c:pt idx="376">
                  <c:v>6.1265E-2</c:v>
                </c:pt>
                <c:pt idx="377">
                  <c:v>6.3323000000000004E-2</c:v>
                </c:pt>
                <c:pt idx="378">
                  <c:v>6.1733000000000003E-2</c:v>
                </c:pt>
                <c:pt idx="379">
                  <c:v>6.2173999999999993E-2</c:v>
                </c:pt>
                <c:pt idx="380">
                  <c:v>6.2179999999999999E-2</c:v>
                </c:pt>
                <c:pt idx="381">
                  <c:v>5.8391999999999999E-2</c:v>
                </c:pt>
                <c:pt idx="382">
                  <c:v>5.8552999999999994E-2</c:v>
                </c:pt>
                <c:pt idx="383">
                  <c:v>5.6752000000000004E-2</c:v>
                </c:pt>
                <c:pt idx="384">
                  <c:v>5.7176999999999999E-2</c:v>
                </c:pt>
                <c:pt idx="385">
                  <c:v>5.7352E-2</c:v>
                </c:pt>
                <c:pt idx="386">
                  <c:v>5.8373000000000001E-2</c:v>
                </c:pt>
                <c:pt idx="387">
                  <c:v>5.8483E-2</c:v>
                </c:pt>
                <c:pt idx="388">
                  <c:v>6.0107000000000001E-2</c:v>
                </c:pt>
                <c:pt idx="389">
                  <c:v>5.9397999999999999E-2</c:v>
                </c:pt>
                <c:pt idx="390">
                  <c:v>5.7979000000000003E-2</c:v>
                </c:pt>
                <c:pt idx="391">
                  <c:v>5.8384999999999999E-2</c:v>
                </c:pt>
                <c:pt idx="392">
                  <c:v>5.7003999999999999E-2</c:v>
                </c:pt>
                <c:pt idx="393">
                  <c:v>5.7342000000000004E-2</c:v>
                </c:pt>
                <c:pt idx="394">
                  <c:v>5.8004E-2</c:v>
                </c:pt>
                <c:pt idx="395">
                  <c:v>5.9062999999999997E-2</c:v>
                </c:pt>
                <c:pt idx="396">
                  <c:v>6.0044000000000007E-2</c:v>
                </c:pt>
                <c:pt idx="397">
                  <c:v>5.9310000000000002E-2</c:v>
                </c:pt>
                <c:pt idx="398">
                  <c:v>6.1414999999999997E-2</c:v>
                </c:pt>
                <c:pt idx="399">
                  <c:v>6.1059000000000002E-2</c:v>
                </c:pt>
                <c:pt idx="400">
                  <c:v>6.0385999999999995E-2</c:v>
                </c:pt>
                <c:pt idx="401">
                  <c:v>6.0936999999999998E-2</c:v>
                </c:pt>
                <c:pt idx="402">
                  <c:v>6.1175E-2</c:v>
                </c:pt>
                <c:pt idx="403">
                  <c:v>6.0029000000000006E-2</c:v>
                </c:pt>
                <c:pt idx="404">
                  <c:v>6.1908000000000005E-2</c:v>
                </c:pt>
                <c:pt idx="405">
                  <c:v>5.8753E-2</c:v>
                </c:pt>
                <c:pt idx="406">
                  <c:v>5.7858E-2</c:v>
                </c:pt>
                <c:pt idx="407">
                  <c:v>6.0769000000000004E-2</c:v>
                </c:pt>
                <c:pt idx="408">
                  <c:v>6.0669000000000001E-2</c:v>
                </c:pt>
                <c:pt idx="409">
                  <c:v>6.2871999999999997E-2</c:v>
                </c:pt>
                <c:pt idx="410">
                  <c:v>6.0749999999999998E-2</c:v>
                </c:pt>
                <c:pt idx="411">
                  <c:v>6.4867999999999995E-2</c:v>
                </c:pt>
                <c:pt idx="412">
                  <c:v>6.4561000000000007E-2</c:v>
                </c:pt>
                <c:pt idx="413">
                  <c:v>6.5269000000000008E-2</c:v>
                </c:pt>
                <c:pt idx="414">
                  <c:v>6.4791000000000001E-2</c:v>
                </c:pt>
                <c:pt idx="415">
                  <c:v>6.5244999999999997E-2</c:v>
                </c:pt>
                <c:pt idx="416">
                  <c:v>6.7572000000000007E-2</c:v>
                </c:pt>
                <c:pt idx="417">
                  <c:v>7.1723999999999996E-2</c:v>
                </c:pt>
                <c:pt idx="418">
                  <c:v>7.3320999999999997E-2</c:v>
                </c:pt>
                <c:pt idx="419">
                  <c:v>7.2693000000000008E-2</c:v>
                </c:pt>
                <c:pt idx="420">
                  <c:v>7.4301000000000006E-2</c:v>
                </c:pt>
                <c:pt idx="421">
                  <c:v>7.4389999999999998E-2</c:v>
                </c:pt>
                <c:pt idx="422">
                  <c:v>7.5621999999999995E-2</c:v>
                </c:pt>
                <c:pt idx="423">
                  <c:v>7.3777999999999996E-2</c:v>
                </c:pt>
                <c:pt idx="424">
                  <c:v>7.3334999999999997E-2</c:v>
                </c:pt>
                <c:pt idx="425">
                  <c:v>7.3924000000000004E-2</c:v>
                </c:pt>
                <c:pt idx="426">
                  <c:v>7.3992000000000002E-2</c:v>
                </c:pt>
                <c:pt idx="427">
                  <c:v>7.4625999999999998E-2</c:v>
                </c:pt>
                <c:pt idx="428">
                  <c:v>7.3930999999999997E-2</c:v>
                </c:pt>
                <c:pt idx="429">
                  <c:v>7.3144000000000001E-2</c:v>
                </c:pt>
                <c:pt idx="430">
                  <c:v>7.3598999999999998E-2</c:v>
                </c:pt>
                <c:pt idx="431">
                  <c:v>6.9038000000000002E-2</c:v>
                </c:pt>
                <c:pt idx="432">
                  <c:v>7.1071999999999996E-2</c:v>
                </c:pt>
                <c:pt idx="433">
                  <c:v>7.3167999999999997E-2</c:v>
                </c:pt>
                <c:pt idx="434">
                  <c:v>7.4185000000000001E-2</c:v>
                </c:pt>
                <c:pt idx="435">
                  <c:v>7.4306999999999998E-2</c:v>
                </c:pt>
                <c:pt idx="436">
                  <c:v>7.4551999999999993E-2</c:v>
                </c:pt>
                <c:pt idx="437">
                  <c:v>7.4535999999999991E-2</c:v>
                </c:pt>
                <c:pt idx="438">
                  <c:v>7.1622000000000005E-2</c:v>
                </c:pt>
                <c:pt idx="439">
                  <c:v>7.2545999999999999E-2</c:v>
                </c:pt>
                <c:pt idx="440">
                  <c:v>7.5857999999999995E-2</c:v>
                </c:pt>
                <c:pt idx="441">
                  <c:v>7.4804000000000009E-2</c:v>
                </c:pt>
                <c:pt idx="442">
                  <c:v>7.6176999999999995E-2</c:v>
                </c:pt>
                <c:pt idx="443">
                  <c:v>7.0265999999999995E-2</c:v>
                </c:pt>
                <c:pt idx="444">
                  <c:v>7.0448000000000011E-2</c:v>
                </c:pt>
                <c:pt idx="445">
                  <c:v>6.9720000000000004E-2</c:v>
                </c:pt>
                <c:pt idx="446">
                  <c:v>7.1205999999999992E-2</c:v>
                </c:pt>
                <c:pt idx="447">
                  <c:v>6.5978999999999996E-2</c:v>
                </c:pt>
                <c:pt idx="448">
                  <c:v>6.6750000000000004E-2</c:v>
                </c:pt>
                <c:pt idx="449">
                  <c:v>6.3215999999999994E-2</c:v>
                </c:pt>
                <c:pt idx="450">
                  <c:v>6.3196000000000002E-2</c:v>
                </c:pt>
                <c:pt idx="451">
                  <c:v>6.2466000000000001E-2</c:v>
                </c:pt>
                <c:pt idx="452">
                  <c:v>6.1523000000000001E-2</c:v>
                </c:pt>
                <c:pt idx="453">
                  <c:v>6.0678000000000003E-2</c:v>
                </c:pt>
                <c:pt idx="454">
                  <c:v>6.1007999999999993E-2</c:v>
                </c:pt>
                <c:pt idx="455">
                  <c:v>6.1352000000000004E-2</c:v>
                </c:pt>
                <c:pt idx="456">
                  <c:v>6.0571E-2</c:v>
                </c:pt>
                <c:pt idx="457">
                  <c:v>5.9623999999999996E-2</c:v>
                </c:pt>
                <c:pt idx="458">
                  <c:v>5.9640000000000006E-2</c:v>
                </c:pt>
                <c:pt idx="459">
                  <c:v>6.1261999999999997E-2</c:v>
                </c:pt>
                <c:pt idx="460">
                  <c:v>6.2230999999999995E-2</c:v>
                </c:pt>
                <c:pt idx="461">
                  <c:v>6.2210000000000001E-2</c:v>
                </c:pt>
                <c:pt idx="462">
                  <c:v>6.053E-2</c:v>
                </c:pt>
                <c:pt idx="463">
                  <c:v>6.1406999999999996E-2</c:v>
                </c:pt>
                <c:pt idx="464">
                  <c:v>6.3048999999999994E-2</c:v>
                </c:pt>
                <c:pt idx="465">
                  <c:v>6.4892000000000005E-2</c:v>
                </c:pt>
                <c:pt idx="466">
                  <c:v>6.4189999999999997E-2</c:v>
                </c:pt>
                <c:pt idx="467">
                  <c:v>6.4076000000000008E-2</c:v>
                </c:pt>
                <c:pt idx="468">
                  <c:v>6.3243999999999995E-2</c:v>
                </c:pt>
                <c:pt idx="469">
                  <c:v>6.0388999999999998E-2</c:v>
                </c:pt>
                <c:pt idx="470">
                  <c:v>6.3232999999999998E-2</c:v>
                </c:pt>
                <c:pt idx="471">
                  <c:v>6.2899999999999998E-2</c:v>
                </c:pt>
                <c:pt idx="472">
                  <c:v>6.1352000000000004E-2</c:v>
                </c:pt>
                <c:pt idx="473">
                  <c:v>5.8799999999999998E-2</c:v>
                </c:pt>
                <c:pt idx="474">
                  <c:v>5.765E-2</c:v>
                </c:pt>
                <c:pt idx="475">
                  <c:v>5.8914999999999995E-2</c:v>
                </c:pt>
                <c:pt idx="476">
                  <c:v>5.9108999999999995E-2</c:v>
                </c:pt>
                <c:pt idx="477">
                  <c:v>6.1421999999999997E-2</c:v>
                </c:pt>
                <c:pt idx="478">
                  <c:v>6.2232000000000003E-2</c:v>
                </c:pt>
                <c:pt idx="479">
                  <c:v>6.2759999999999996E-2</c:v>
                </c:pt>
                <c:pt idx="480">
                  <c:v>6.2445000000000001E-2</c:v>
                </c:pt>
                <c:pt idx="481">
                  <c:v>5.8914000000000001E-2</c:v>
                </c:pt>
                <c:pt idx="482">
                  <c:v>5.7422000000000001E-2</c:v>
                </c:pt>
                <c:pt idx="483">
                  <c:v>5.7446999999999998E-2</c:v>
                </c:pt>
                <c:pt idx="484">
                  <c:v>6.2243000000000007E-2</c:v>
                </c:pt>
                <c:pt idx="485">
                  <c:v>6.1304999999999998E-2</c:v>
                </c:pt>
                <c:pt idx="486">
                  <c:v>5.8828999999999999E-2</c:v>
                </c:pt>
                <c:pt idx="487">
                  <c:v>5.8262999999999995E-2</c:v>
                </c:pt>
                <c:pt idx="488">
                  <c:v>5.5923E-2</c:v>
                </c:pt>
                <c:pt idx="489">
                  <c:v>5.6563999999999996E-2</c:v>
                </c:pt>
                <c:pt idx="490">
                  <c:v>5.8486999999999997E-2</c:v>
                </c:pt>
                <c:pt idx="491">
                  <c:v>5.8000999999999997E-2</c:v>
                </c:pt>
                <c:pt idx="492">
                  <c:v>5.8226000000000007E-2</c:v>
                </c:pt>
                <c:pt idx="493">
                  <c:v>5.9218E-2</c:v>
                </c:pt>
                <c:pt idx="494">
                  <c:v>5.4118000000000006E-2</c:v>
                </c:pt>
                <c:pt idx="495">
                  <c:v>5.4898999999999996E-2</c:v>
                </c:pt>
                <c:pt idx="496">
                  <c:v>5.7563000000000003E-2</c:v>
                </c:pt>
                <c:pt idx="497">
                  <c:v>5.8105999999999998E-2</c:v>
                </c:pt>
                <c:pt idx="498">
                  <c:v>5.9694999999999998E-2</c:v>
                </c:pt>
                <c:pt idx="499">
                  <c:v>6.1287000000000001E-2</c:v>
                </c:pt>
                <c:pt idx="500">
                  <c:v>5.8015999999999998E-2</c:v>
                </c:pt>
                <c:pt idx="501">
                  <c:v>5.8853999999999997E-2</c:v>
                </c:pt>
                <c:pt idx="502">
                  <c:v>6.0368999999999999E-2</c:v>
                </c:pt>
                <c:pt idx="503">
                  <c:v>6.0181999999999999E-2</c:v>
                </c:pt>
                <c:pt idx="504">
                  <c:v>6.0403000000000005E-2</c:v>
                </c:pt>
                <c:pt idx="505">
                  <c:v>6.0860000000000004E-2</c:v>
                </c:pt>
                <c:pt idx="506">
                  <c:v>5.9627999999999994E-2</c:v>
                </c:pt>
                <c:pt idx="507">
                  <c:v>5.9980000000000006E-2</c:v>
                </c:pt>
                <c:pt idx="508">
                  <c:v>5.9292999999999998E-2</c:v>
                </c:pt>
                <c:pt idx="509">
                  <c:v>6.1337000000000003E-2</c:v>
                </c:pt>
                <c:pt idx="510">
                  <c:v>6.2925999999999996E-2</c:v>
                </c:pt>
                <c:pt idx="511">
                  <c:v>6.2793000000000002E-2</c:v>
                </c:pt>
                <c:pt idx="512">
                  <c:v>6.3285999999999995E-2</c:v>
                </c:pt>
                <c:pt idx="513">
                  <c:v>6.363400000000001E-2</c:v>
                </c:pt>
                <c:pt idx="514">
                  <c:v>6.4527000000000001E-2</c:v>
                </c:pt>
                <c:pt idx="515">
                  <c:v>6.4679E-2</c:v>
                </c:pt>
                <c:pt idx="516">
                  <c:v>6.5008999999999997E-2</c:v>
                </c:pt>
                <c:pt idx="517">
                  <c:v>6.5046999999999994E-2</c:v>
                </c:pt>
                <c:pt idx="518">
                  <c:v>6.7614999999999995E-2</c:v>
                </c:pt>
                <c:pt idx="519">
                  <c:v>6.7157999999999995E-2</c:v>
                </c:pt>
                <c:pt idx="520">
                  <c:v>6.5897999999999998E-2</c:v>
                </c:pt>
                <c:pt idx="521">
                  <c:v>6.4583000000000002E-2</c:v>
                </c:pt>
                <c:pt idx="522">
                  <c:v>6.5281000000000006E-2</c:v>
                </c:pt>
                <c:pt idx="523">
                  <c:v>6.7894999999999997E-2</c:v>
                </c:pt>
                <c:pt idx="524">
                  <c:v>6.8162E-2</c:v>
                </c:pt>
                <c:pt idx="525">
                  <c:v>6.9925000000000001E-2</c:v>
                </c:pt>
                <c:pt idx="526">
                  <c:v>6.8630999999999998E-2</c:v>
                </c:pt>
                <c:pt idx="527">
                  <c:v>6.5612000000000004E-2</c:v>
                </c:pt>
                <c:pt idx="528">
                  <c:v>6.5323999999999993E-2</c:v>
                </c:pt>
                <c:pt idx="529">
                  <c:v>6.4993999999999996E-2</c:v>
                </c:pt>
                <c:pt idx="530">
                  <c:v>6.4603000000000008E-2</c:v>
                </c:pt>
                <c:pt idx="531">
                  <c:v>6.4999000000000001E-2</c:v>
                </c:pt>
                <c:pt idx="532">
                  <c:v>6.3539999999999999E-2</c:v>
                </c:pt>
                <c:pt idx="533">
                  <c:v>6.5290000000000001E-2</c:v>
                </c:pt>
                <c:pt idx="534">
                  <c:v>6.4375000000000002E-2</c:v>
                </c:pt>
                <c:pt idx="535">
                  <c:v>6.2016999999999996E-2</c:v>
                </c:pt>
                <c:pt idx="536">
                  <c:v>5.9980000000000006E-2</c:v>
                </c:pt>
                <c:pt idx="537">
                  <c:v>6.2659999999999993E-2</c:v>
                </c:pt>
                <c:pt idx="538">
                  <c:v>5.8600000000000006E-2</c:v>
                </c:pt>
                <c:pt idx="539">
                  <c:v>5.6946000000000004E-2</c:v>
                </c:pt>
                <c:pt idx="540">
                  <c:v>5.7416999999999996E-2</c:v>
                </c:pt>
                <c:pt idx="541">
                  <c:v>5.7064000000000004E-2</c:v>
                </c:pt>
                <c:pt idx="542">
                  <c:v>5.6910999999999996E-2</c:v>
                </c:pt>
                <c:pt idx="543">
                  <c:v>5.5951000000000001E-2</c:v>
                </c:pt>
                <c:pt idx="544">
                  <c:v>5.3878000000000002E-2</c:v>
                </c:pt>
                <c:pt idx="545">
                  <c:v>5.6464999999999994E-2</c:v>
                </c:pt>
                <c:pt idx="546">
                  <c:v>5.6685999999999993E-2</c:v>
                </c:pt>
                <c:pt idx="547">
                  <c:v>5.6391999999999998E-2</c:v>
                </c:pt>
                <c:pt idx="548">
                  <c:v>5.3364000000000002E-2</c:v>
                </c:pt>
                <c:pt idx="549">
                  <c:v>5.5648000000000003E-2</c:v>
                </c:pt>
                <c:pt idx="550">
                  <c:v>5.2046999999999996E-2</c:v>
                </c:pt>
                <c:pt idx="551">
                  <c:v>5.2373000000000003E-2</c:v>
                </c:pt>
                <c:pt idx="552">
                  <c:v>5.0446999999999999E-2</c:v>
                </c:pt>
                <c:pt idx="553">
                  <c:v>4.9832999999999995E-2</c:v>
                </c:pt>
                <c:pt idx="554">
                  <c:v>5.3936999999999999E-2</c:v>
                </c:pt>
                <c:pt idx="555">
                  <c:v>5.3181000000000006E-2</c:v>
                </c:pt>
                <c:pt idx="556">
                  <c:v>5.2482000000000001E-2</c:v>
                </c:pt>
                <c:pt idx="557">
                  <c:v>5.4203000000000001E-2</c:v>
                </c:pt>
                <c:pt idx="558">
                  <c:v>5.2786E-2</c:v>
                </c:pt>
                <c:pt idx="559">
                  <c:v>4.8440999999999998E-2</c:v>
                </c:pt>
                <c:pt idx="560">
                  <c:v>4.7764000000000001E-2</c:v>
                </c:pt>
                <c:pt idx="561">
                  <c:v>4.3697E-2</c:v>
                </c:pt>
                <c:pt idx="562">
                  <c:v>4.1668000000000004E-2</c:v>
                </c:pt>
                <c:pt idx="563">
                  <c:v>4.1382000000000002E-2</c:v>
                </c:pt>
                <c:pt idx="564">
                  <c:v>4.0010000000000004E-2</c:v>
                </c:pt>
                <c:pt idx="565">
                  <c:v>4.0785000000000002E-2</c:v>
                </c:pt>
                <c:pt idx="566">
                  <c:v>4.0122999999999999E-2</c:v>
                </c:pt>
                <c:pt idx="567">
                  <c:v>4.1887000000000001E-2</c:v>
                </c:pt>
                <c:pt idx="568">
                  <c:v>4.0637999999999994E-2</c:v>
                </c:pt>
                <c:pt idx="569">
                  <c:v>4.0898999999999998E-2</c:v>
                </c:pt>
                <c:pt idx="570">
                  <c:v>4.0207E-2</c:v>
                </c:pt>
                <c:pt idx="571">
                  <c:v>3.9106000000000002E-2</c:v>
                </c:pt>
                <c:pt idx="572">
                  <c:v>3.8239999999999996E-2</c:v>
                </c:pt>
                <c:pt idx="573">
                  <c:v>3.8386999999999998E-2</c:v>
                </c:pt>
                <c:pt idx="574">
                  <c:v>3.9604E-2</c:v>
                </c:pt>
                <c:pt idx="575">
                  <c:v>3.9399999999999998E-2</c:v>
                </c:pt>
                <c:pt idx="576">
                  <c:v>4.0016999999999997E-2</c:v>
                </c:pt>
                <c:pt idx="577">
                  <c:v>3.6559000000000001E-2</c:v>
                </c:pt>
                <c:pt idx="578">
                  <c:v>3.4790999999999996E-2</c:v>
                </c:pt>
                <c:pt idx="579">
                  <c:v>3.4617000000000002E-2</c:v>
                </c:pt>
                <c:pt idx="580">
                  <c:v>3.3944999999999996E-2</c:v>
                </c:pt>
                <c:pt idx="581">
                  <c:v>3.4077000000000003E-2</c:v>
                </c:pt>
                <c:pt idx="582">
                  <c:v>3.5184E-2</c:v>
                </c:pt>
                <c:pt idx="583">
                  <c:v>3.5518000000000001E-2</c:v>
                </c:pt>
                <c:pt idx="584">
                  <c:v>3.4799000000000004E-2</c:v>
                </c:pt>
                <c:pt idx="585">
                  <c:v>3.4904000000000004E-2</c:v>
                </c:pt>
                <c:pt idx="586">
                  <c:v>3.6671999999999996E-2</c:v>
                </c:pt>
                <c:pt idx="587">
                  <c:v>3.7191000000000002E-2</c:v>
                </c:pt>
                <c:pt idx="588">
                  <c:v>3.7538000000000002E-2</c:v>
                </c:pt>
                <c:pt idx="589">
                  <c:v>3.635E-2</c:v>
                </c:pt>
                <c:pt idx="590">
                  <c:v>3.5783000000000002E-2</c:v>
                </c:pt>
                <c:pt idx="591">
                  <c:v>3.5864E-2</c:v>
                </c:pt>
                <c:pt idx="592">
                  <c:v>3.6184000000000001E-2</c:v>
                </c:pt>
                <c:pt idx="593">
                  <c:v>3.6251000000000005E-2</c:v>
                </c:pt>
                <c:pt idx="594">
                  <c:v>3.6714999999999998E-2</c:v>
                </c:pt>
                <c:pt idx="595">
                  <c:v>3.8903E-2</c:v>
                </c:pt>
                <c:pt idx="596">
                  <c:v>3.9851999999999999E-2</c:v>
                </c:pt>
                <c:pt idx="597">
                  <c:v>4.0039999999999992E-2</c:v>
                </c:pt>
                <c:pt idx="598">
                  <c:v>3.9891999999999997E-2</c:v>
                </c:pt>
                <c:pt idx="599">
                  <c:v>3.9623999999999999E-2</c:v>
                </c:pt>
                <c:pt idx="600">
                  <c:v>4.1685999999999994E-2</c:v>
                </c:pt>
                <c:pt idx="601">
                  <c:v>4.1528000000000002E-2</c:v>
                </c:pt>
                <c:pt idx="602">
                  <c:v>4.1523999999999998E-2</c:v>
                </c:pt>
                <c:pt idx="603">
                  <c:v>4.1988999999999999E-2</c:v>
                </c:pt>
                <c:pt idx="604">
                  <c:v>4.2662000000000005E-2</c:v>
                </c:pt>
                <c:pt idx="605">
                  <c:v>4.1307999999999997E-2</c:v>
                </c:pt>
                <c:pt idx="606">
                  <c:v>4.4097999999999998E-2</c:v>
                </c:pt>
                <c:pt idx="607">
                  <c:v>4.5857000000000002E-2</c:v>
                </c:pt>
                <c:pt idx="608">
                  <c:v>4.5643000000000003E-2</c:v>
                </c:pt>
                <c:pt idx="609">
                  <c:v>4.6151999999999999E-2</c:v>
                </c:pt>
                <c:pt idx="610">
                  <c:v>4.7811000000000006E-2</c:v>
                </c:pt>
                <c:pt idx="611">
                  <c:v>4.5959E-2</c:v>
                </c:pt>
                <c:pt idx="612">
                  <c:v>4.4640000000000006E-2</c:v>
                </c:pt>
                <c:pt idx="613">
                  <c:v>4.4299999999999999E-2</c:v>
                </c:pt>
                <c:pt idx="614">
                  <c:v>3.9809000000000004E-2</c:v>
                </c:pt>
                <c:pt idx="615">
                  <c:v>4.0446999999999997E-2</c:v>
                </c:pt>
                <c:pt idx="616">
                  <c:v>4.0660999999999996E-2</c:v>
                </c:pt>
                <c:pt idx="617">
                  <c:v>4.5247000000000002E-2</c:v>
                </c:pt>
                <c:pt idx="618">
                  <c:v>4.6700999999999999E-2</c:v>
                </c:pt>
                <c:pt idx="619">
                  <c:v>4.8396000000000002E-2</c:v>
                </c:pt>
                <c:pt idx="620">
                  <c:v>5.0528000000000003E-2</c:v>
                </c:pt>
                <c:pt idx="621">
                  <c:v>5.0717999999999999E-2</c:v>
                </c:pt>
                <c:pt idx="622">
                  <c:v>5.1021999999999998E-2</c:v>
                </c:pt>
                <c:pt idx="623">
                  <c:v>5.0716999999999998E-2</c:v>
                </c:pt>
                <c:pt idx="624">
                  <c:v>5.0282999999999994E-2</c:v>
                </c:pt>
                <c:pt idx="625">
                  <c:v>5.2305000000000004E-2</c:v>
                </c:pt>
                <c:pt idx="626">
                  <c:v>5.2743999999999999E-2</c:v>
                </c:pt>
                <c:pt idx="627">
                  <c:v>5.1740000000000001E-2</c:v>
                </c:pt>
                <c:pt idx="628">
                  <c:v>5.3971999999999999E-2</c:v>
                </c:pt>
                <c:pt idx="629">
                  <c:v>5.5499E-2</c:v>
                </c:pt>
                <c:pt idx="630">
                  <c:v>5.4265000000000001E-2</c:v>
                </c:pt>
                <c:pt idx="631">
                  <c:v>5.5217000000000002E-2</c:v>
                </c:pt>
                <c:pt idx="632">
                  <c:v>5.6277000000000001E-2</c:v>
                </c:pt>
                <c:pt idx="633">
                  <c:v>5.5910000000000001E-2</c:v>
                </c:pt>
                <c:pt idx="634">
                  <c:v>5.5115999999999998E-2</c:v>
                </c:pt>
                <c:pt idx="635">
                  <c:v>5.5613000000000003E-2</c:v>
                </c:pt>
                <c:pt idx="636">
                  <c:v>5.4863000000000002E-2</c:v>
                </c:pt>
                <c:pt idx="637">
                  <c:v>5.4374000000000006E-2</c:v>
                </c:pt>
                <c:pt idx="638">
                  <c:v>5.4855000000000001E-2</c:v>
                </c:pt>
                <c:pt idx="639">
                  <c:v>5.5336999999999997E-2</c:v>
                </c:pt>
                <c:pt idx="640">
                  <c:v>5.4838999999999999E-2</c:v>
                </c:pt>
                <c:pt idx="641">
                  <c:v>5.5251000000000001E-2</c:v>
                </c:pt>
                <c:pt idx="642">
                  <c:v>5.7000000000000002E-2</c:v>
                </c:pt>
                <c:pt idx="643">
                  <c:v>5.7215999999999996E-2</c:v>
                </c:pt>
                <c:pt idx="644">
                  <c:v>5.7849000000000005E-2</c:v>
                </c:pt>
                <c:pt idx="645">
                  <c:v>5.6949E-2</c:v>
                </c:pt>
                <c:pt idx="646">
                  <c:v>5.6386000000000006E-2</c:v>
                </c:pt>
                <c:pt idx="647">
                  <c:v>5.8082000000000002E-2</c:v>
                </c:pt>
                <c:pt idx="648">
                  <c:v>5.9893999999999996E-2</c:v>
                </c:pt>
                <c:pt idx="649">
                  <c:v>5.7146000000000002E-2</c:v>
                </c:pt>
                <c:pt idx="650">
                  <c:v>5.6422999999999994E-2</c:v>
                </c:pt>
                <c:pt idx="651">
                  <c:v>5.6318E-2</c:v>
                </c:pt>
                <c:pt idx="652">
                  <c:v>5.8589000000000002E-2</c:v>
                </c:pt>
                <c:pt idx="653">
                  <c:v>6.0528000000000005E-2</c:v>
                </c:pt>
                <c:pt idx="654">
                  <c:v>6.4047999999999994E-2</c:v>
                </c:pt>
                <c:pt idx="655">
                  <c:v>6.4394999999999994E-2</c:v>
                </c:pt>
                <c:pt idx="656">
                  <c:v>6.3872999999999999E-2</c:v>
                </c:pt>
                <c:pt idx="657">
                  <c:v>6.3944000000000001E-2</c:v>
                </c:pt>
                <c:pt idx="658">
                  <c:v>6.4302999999999999E-2</c:v>
                </c:pt>
                <c:pt idx="659">
                  <c:v>6.4557000000000003E-2</c:v>
                </c:pt>
                <c:pt idx="660">
                  <c:v>6.4225000000000004E-2</c:v>
                </c:pt>
                <c:pt idx="661">
                  <c:v>6.3171999999999992E-2</c:v>
                </c:pt>
                <c:pt idx="662">
                  <c:v>6.2650999999999998E-2</c:v>
                </c:pt>
                <c:pt idx="663">
                  <c:v>6.2446000000000002E-2</c:v>
                </c:pt>
                <c:pt idx="664">
                  <c:v>6.2481000000000002E-2</c:v>
                </c:pt>
                <c:pt idx="665">
                  <c:v>6.2173999999999993E-2</c:v>
                </c:pt>
                <c:pt idx="666">
                  <c:v>6.2146999999999994E-2</c:v>
                </c:pt>
                <c:pt idx="667">
                  <c:v>6.3230000000000008E-2</c:v>
                </c:pt>
                <c:pt idx="668">
                  <c:v>6.3562000000000007E-2</c:v>
                </c:pt>
                <c:pt idx="669">
                  <c:v>6.4122999999999999E-2</c:v>
                </c:pt>
                <c:pt idx="670">
                  <c:v>6.3936999999999994E-2</c:v>
                </c:pt>
                <c:pt idx="671">
                  <c:v>6.3506999999999994E-2</c:v>
                </c:pt>
                <c:pt idx="672">
                  <c:v>6.3494999999999996E-2</c:v>
                </c:pt>
                <c:pt idx="673">
                  <c:v>6.2586000000000003E-2</c:v>
                </c:pt>
                <c:pt idx="674">
                  <c:v>6.3254000000000005E-2</c:v>
                </c:pt>
                <c:pt idx="675">
                  <c:v>6.2890000000000001E-2</c:v>
                </c:pt>
                <c:pt idx="676">
                  <c:v>6.2230999999999995E-2</c:v>
                </c:pt>
                <c:pt idx="677">
                  <c:v>6.2134000000000002E-2</c:v>
                </c:pt>
                <c:pt idx="678">
                  <c:v>6.1901999999999999E-2</c:v>
                </c:pt>
                <c:pt idx="679">
                  <c:v>6.1052000000000002E-2</c:v>
                </c:pt>
                <c:pt idx="680">
                  <c:v>6.1089000000000004E-2</c:v>
                </c:pt>
                <c:pt idx="681">
                  <c:v>6.1445999999999994E-2</c:v>
                </c:pt>
                <c:pt idx="682">
                  <c:v>6.0198000000000002E-2</c:v>
                </c:pt>
                <c:pt idx="683">
                  <c:v>5.9081999999999996E-2</c:v>
                </c:pt>
                <c:pt idx="684">
                  <c:v>5.8998999999999996E-2</c:v>
                </c:pt>
                <c:pt idx="685">
                  <c:v>5.9753000000000001E-2</c:v>
                </c:pt>
                <c:pt idx="686">
                  <c:v>5.8538E-2</c:v>
                </c:pt>
                <c:pt idx="687">
                  <c:v>5.8783000000000002E-2</c:v>
                </c:pt>
                <c:pt idx="688">
                  <c:v>5.8753E-2</c:v>
                </c:pt>
                <c:pt idx="689">
                  <c:v>5.9490000000000001E-2</c:v>
                </c:pt>
                <c:pt idx="690">
                  <c:v>5.9527000000000004E-2</c:v>
                </c:pt>
                <c:pt idx="691">
                  <c:v>5.994E-2</c:v>
                </c:pt>
                <c:pt idx="692">
                  <c:v>5.9288999999999994E-2</c:v>
                </c:pt>
                <c:pt idx="693">
                  <c:v>5.8196999999999999E-2</c:v>
                </c:pt>
                <c:pt idx="694">
                  <c:v>5.9089000000000003E-2</c:v>
                </c:pt>
                <c:pt idx="695">
                  <c:v>5.9417999999999999E-2</c:v>
                </c:pt>
                <c:pt idx="696">
                  <c:v>5.9332999999999997E-2</c:v>
                </c:pt>
                <c:pt idx="697">
                  <c:v>5.7407000000000007E-2</c:v>
                </c:pt>
                <c:pt idx="698">
                  <c:v>5.9467999999999993E-2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2D-46D6-824D-F9A397C1E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006928"/>
        <c:axId val="1757008368"/>
      </c:lineChart>
      <c:dateAx>
        <c:axId val="1757006928"/>
        <c:scaling>
          <c:orientation val="minMax"/>
        </c:scaling>
        <c:delete val="1"/>
        <c:axPos val="b"/>
        <c:numFmt formatCode="[$-416]dd\-mmm\-yy;@" sourceLinked="1"/>
        <c:majorTickMark val="none"/>
        <c:minorTickMark val="none"/>
        <c:tickLblPos val="nextTo"/>
        <c:crossAx val="1757008368"/>
        <c:crosses val="autoZero"/>
        <c:auto val="1"/>
        <c:lblOffset val="100"/>
        <c:baseTimeUnit val="days"/>
      </c:dateAx>
      <c:valAx>
        <c:axId val="1757008368"/>
        <c:scaling>
          <c:orientation val="minMax"/>
          <c:max val="0.12000000000000001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_);\(0.0%\);&quot;–&quot;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700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90478254587491E-2"/>
          <c:y val="0.15682925051035287"/>
          <c:w val="0.85601773587631846"/>
          <c:h val="0.55455646511115786"/>
        </c:manualLayout>
      </c:layout>
      <c:areaChart>
        <c:grouping val="standard"/>
        <c:varyColors val="0"/>
        <c:ser>
          <c:idx val="0"/>
          <c:order val="0"/>
          <c:tx>
            <c:strRef>
              <c:f>'Diff Earnings Yield'!$V$3</c:f>
              <c:strCache>
                <c:ptCount val="1"/>
                <c:pt idx="0">
                  <c:v>Earnings Yield IBOV (Ex. Petr &amp; Vale) - Brazil 10y Real Rates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'Diff Earnings Yield'!$B$4:$B$702</c:f>
              <c:numCache>
                <c:formatCode>[$-416]dd\-mmm\-yy;@</c:formatCode>
                <c:ptCount val="699"/>
                <c:pt idx="0">
                  <c:v>45345</c:v>
                </c:pt>
                <c:pt idx="1">
                  <c:v>45338</c:v>
                </c:pt>
                <c:pt idx="2">
                  <c:v>45331</c:v>
                </c:pt>
                <c:pt idx="3">
                  <c:v>45324</c:v>
                </c:pt>
                <c:pt idx="4">
                  <c:v>45317</c:v>
                </c:pt>
                <c:pt idx="5">
                  <c:v>45310</c:v>
                </c:pt>
                <c:pt idx="6">
                  <c:v>45303</c:v>
                </c:pt>
                <c:pt idx="7">
                  <c:v>45296</c:v>
                </c:pt>
                <c:pt idx="8">
                  <c:v>45289</c:v>
                </c:pt>
                <c:pt idx="9">
                  <c:v>45282</c:v>
                </c:pt>
                <c:pt idx="10">
                  <c:v>45275</c:v>
                </c:pt>
                <c:pt idx="11">
                  <c:v>45268</c:v>
                </c:pt>
                <c:pt idx="12">
                  <c:v>45261</c:v>
                </c:pt>
                <c:pt idx="13">
                  <c:v>45254</c:v>
                </c:pt>
                <c:pt idx="14">
                  <c:v>45247</c:v>
                </c:pt>
                <c:pt idx="15">
                  <c:v>45240</c:v>
                </c:pt>
                <c:pt idx="16">
                  <c:v>45233</c:v>
                </c:pt>
                <c:pt idx="17">
                  <c:v>45226</c:v>
                </c:pt>
                <c:pt idx="18">
                  <c:v>45219</c:v>
                </c:pt>
                <c:pt idx="19">
                  <c:v>45212</c:v>
                </c:pt>
                <c:pt idx="20">
                  <c:v>45205</c:v>
                </c:pt>
                <c:pt idx="21">
                  <c:v>45198</c:v>
                </c:pt>
                <c:pt idx="22">
                  <c:v>45191</c:v>
                </c:pt>
                <c:pt idx="23">
                  <c:v>45184</c:v>
                </c:pt>
                <c:pt idx="24">
                  <c:v>45177</c:v>
                </c:pt>
                <c:pt idx="25">
                  <c:v>45170</c:v>
                </c:pt>
                <c:pt idx="26">
                  <c:v>45163</c:v>
                </c:pt>
                <c:pt idx="27">
                  <c:v>45156</c:v>
                </c:pt>
                <c:pt idx="28">
                  <c:v>45149</c:v>
                </c:pt>
                <c:pt idx="29">
                  <c:v>45142</c:v>
                </c:pt>
                <c:pt idx="30">
                  <c:v>45135</c:v>
                </c:pt>
                <c:pt idx="31">
                  <c:v>45128</c:v>
                </c:pt>
                <c:pt idx="32">
                  <c:v>45121</c:v>
                </c:pt>
                <c:pt idx="33">
                  <c:v>45114</c:v>
                </c:pt>
                <c:pt idx="34">
                  <c:v>45107</c:v>
                </c:pt>
                <c:pt idx="35">
                  <c:v>45100</c:v>
                </c:pt>
                <c:pt idx="36">
                  <c:v>45093</c:v>
                </c:pt>
                <c:pt idx="37">
                  <c:v>45086</c:v>
                </c:pt>
                <c:pt idx="38">
                  <c:v>45079</c:v>
                </c:pt>
                <c:pt idx="39">
                  <c:v>45072</c:v>
                </c:pt>
                <c:pt idx="40">
                  <c:v>45065</c:v>
                </c:pt>
                <c:pt idx="41">
                  <c:v>45058</c:v>
                </c:pt>
                <c:pt idx="42">
                  <c:v>45051</c:v>
                </c:pt>
                <c:pt idx="43">
                  <c:v>45044</c:v>
                </c:pt>
                <c:pt idx="44">
                  <c:v>45037</c:v>
                </c:pt>
                <c:pt idx="45">
                  <c:v>45030</c:v>
                </c:pt>
                <c:pt idx="46">
                  <c:v>45022</c:v>
                </c:pt>
                <c:pt idx="47">
                  <c:v>45016</c:v>
                </c:pt>
                <c:pt idx="48">
                  <c:v>45009</c:v>
                </c:pt>
                <c:pt idx="49">
                  <c:v>45002</c:v>
                </c:pt>
                <c:pt idx="50">
                  <c:v>44995</c:v>
                </c:pt>
                <c:pt idx="51">
                  <c:v>44988</c:v>
                </c:pt>
                <c:pt idx="52">
                  <c:v>44981</c:v>
                </c:pt>
                <c:pt idx="53">
                  <c:v>44974</c:v>
                </c:pt>
                <c:pt idx="54">
                  <c:v>44967</c:v>
                </c:pt>
                <c:pt idx="55">
                  <c:v>44960</c:v>
                </c:pt>
                <c:pt idx="56">
                  <c:v>44953</c:v>
                </c:pt>
                <c:pt idx="57">
                  <c:v>44946</c:v>
                </c:pt>
                <c:pt idx="58">
                  <c:v>44939</c:v>
                </c:pt>
                <c:pt idx="59">
                  <c:v>44932</c:v>
                </c:pt>
                <c:pt idx="60">
                  <c:v>44925</c:v>
                </c:pt>
                <c:pt idx="61">
                  <c:v>44918</c:v>
                </c:pt>
                <c:pt idx="62">
                  <c:v>44911</c:v>
                </c:pt>
                <c:pt idx="63">
                  <c:v>44904</c:v>
                </c:pt>
                <c:pt idx="64">
                  <c:v>44897</c:v>
                </c:pt>
                <c:pt idx="65">
                  <c:v>44890</c:v>
                </c:pt>
                <c:pt idx="66">
                  <c:v>44883</c:v>
                </c:pt>
                <c:pt idx="67">
                  <c:v>44876</c:v>
                </c:pt>
                <c:pt idx="68">
                  <c:v>44869</c:v>
                </c:pt>
                <c:pt idx="69">
                  <c:v>44862</c:v>
                </c:pt>
                <c:pt idx="70">
                  <c:v>44855</c:v>
                </c:pt>
                <c:pt idx="71">
                  <c:v>44848</c:v>
                </c:pt>
                <c:pt idx="72">
                  <c:v>44841</c:v>
                </c:pt>
                <c:pt idx="73">
                  <c:v>44834</c:v>
                </c:pt>
                <c:pt idx="74">
                  <c:v>44827</c:v>
                </c:pt>
                <c:pt idx="75">
                  <c:v>44820</c:v>
                </c:pt>
                <c:pt idx="76">
                  <c:v>44813</c:v>
                </c:pt>
                <c:pt idx="77">
                  <c:v>44806</c:v>
                </c:pt>
                <c:pt idx="78">
                  <c:v>44799</c:v>
                </c:pt>
                <c:pt idx="79">
                  <c:v>44792</c:v>
                </c:pt>
                <c:pt idx="80">
                  <c:v>44785</c:v>
                </c:pt>
                <c:pt idx="81">
                  <c:v>44778</c:v>
                </c:pt>
                <c:pt idx="82">
                  <c:v>44771</c:v>
                </c:pt>
                <c:pt idx="83">
                  <c:v>44764</c:v>
                </c:pt>
                <c:pt idx="84">
                  <c:v>44757</c:v>
                </c:pt>
                <c:pt idx="85">
                  <c:v>44750</c:v>
                </c:pt>
                <c:pt idx="86">
                  <c:v>44743</c:v>
                </c:pt>
                <c:pt idx="87">
                  <c:v>44736</c:v>
                </c:pt>
                <c:pt idx="88">
                  <c:v>44729</c:v>
                </c:pt>
                <c:pt idx="89">
                  <c:v>44722</c:v>
                </c:pt>
                <c:pt idx="90">
                  <c:v>44715</c:v>
                </c:pt>
                <c:pt idx="91">
                  <c:v>44708</c:v>
                </c:pt>
                <c:pt idx="92">
                  <c:v>44701</c:v>
                </c:pt>
                <c:pt idx="93">
                  <c:v>44694</c:v>
                </c:pt>
                <c:pt idx="94">
                  <c:v>44687</c:v>
                </c:pt>
                <c:pt idx="95">
                  <c:v>44680</c:v>
                </c:pt>
                <c:pt idx="96">
                  <c:v>44673</c:v>
                </c:pt>
                <c:pt idx="97">
                  <c:v>44665</c:v>
                </c:pt>
                <c:pt idx="98">
                  <c:v>44659</c:v>
                </c:pt>
                <c:pt idx="99">
                  <c:v>44652</c:v>
                </c:pt>
                <c:pt idx="100">
                  <c:v>44645</c:v>
                </c:pt>
                <c:pt idx="101">
                  <c:v>44638</c:v>
                </c:pt>
                <c:pt idx="102">
                  <c:v>44631</c:v>
                </c:pt>
                <c:pt idx="103">
                  <c:v>44624</c:v>
                </c:pt>
                <c:pt idx="104">
                  <c:v>44617</c:v>
                </c:pt>
                <c:pt idx="105">
                  <c:v>44610</c:v>
                </c:pt>
                <c:pt idx="106">
                  <c:v>44603</c:v>
                </c:pt>
                <c:pt idx="107">
                  <c:v>44596</c:v>
                </c:pt>
                <c:pt idx="108">
                  <c:v>44589</c:v>
                </c:pt>
                <c:pt idx="109">
                  <c:v>44582</c:v>
                </c:pt>
                <c:pt idx="110">
                  <c:v>44575</c:v>
                </c:pt>
                <c:pt idx="111">
                  <c:v>44568</c:v>
                </c:pt>
                <c:pt idx="112">
                  <c:v>44561</c:v>
                </c:pt>
                <c:pt idx="113">
                  <c:v>44553</c:v>
                </c:pt>
                <c:pt idx="114">
                  <c:v>44547</c:v>
                </c:pt>
                <c:pt idx="115">
                  <c:v>44540</c:v>
                </c:pt>
                <c:pt idx="116">
                  <c:v>44533</c:v>
                </c:pt>
                <c:pt idx="117">
                  <c:v>44526</c:v>
                </c:pt>
                <c:pt idx="118">
                  <c:v>44519</c:v>
                </c:pt>
                <c:pt idx="119">
                  <c:v>44512</c:v>
                </c:pt>
                <c:pt idx="120">
                  <c:v>44505</c:v>
                </c:pt>
                <c:pt idx="121">
                  <c:v>44498</c:v>
                </c:pt>
                <c:pt idx="122">
                  <c:v>44491</c:v>
                </c:pt>
                <c:pt idx="123">
                  <c:v>44484</c:v>
                </c:pt>
                <c:pt idx="124">
                  <c:v>44477</c:v>
                </c:pt>
                <c:pt idx="125">
                  <c:v>44470</c:v>
                </c:pt>
                <c:pt idx="126">
                  <c:v>44463</c:v>
                </c:pt>
                <c:pt idx="127">
                  <c:v>44456</c:v>
                </c:pt>
                <c:pt idx="128">
                  <c:v>44449</c:v>
                </c:pt>
                <c:pt idx="129">
                  <c:v>44442</c:v>
                </c:pt>
                <c:pt idx="130">
                  <c:v>44435</c:v>
                </c:pt>
                <c:pt idx="131">
                  <c:v>44428</c:v>
                </c:pt>
                <c:pt idx="132">
                  <c:v>44421</c:v>
                </c:pt>
                <c:pt idx="133">
                  <c:v>44414</c:v>
                </c:pt>
                <c:pt idx="134">
                  <c:v>44407</c:v>
                </c:pt>
                <c:pt idx="135">
                  <c:v>44400</c:v>
                </c:pt>
                <c:pt idx="136">
                  <c:v>44393</c:v>
                </c:pt>
                <c:pt idx="137">
                  <c:v>44386</c:v>
                </c:pt>
                <c:pt idx="138">
                  <c:v>44379</c:v>
                </c:pt>
                <c:pt idx="139">
                  <c:v>44372</c:v>
                </c:pt>
                <c:pt idx="140">
                  <c:v>44365</c:v>
                </c:pt>
                <c:pt idx="141">
                  <c:v>44358</c:v>
                </c:pt>
                <c:pt idx="142">
                  <c:v>44351</c:v>
                </c:pt>
                <c:pt idx="143">
                  <c:v>44344</c:v>
                </c:pt>
                <c:pt idx="144">
                  <c:v>44337</c:v>
                </c:pt>
                <c:pt idx="145">
                  <c:v>44330</c:v>
                </c:pt>
                <c:pt idx="146">
                  <c:v>44323</c:v>
                </c:pt>
                <c:pt idx="147">
                  <c:v>44316</c:v>
                </c:pt>
                <c:pt idx="148">
                  <c:v>44309</c:v>
                </c:pt>
                <c:pt idx="149">
                  <c:v>44302</c:v>
                </c:pt>
                <c:pt idx="150">
                  <c:v>44295</c:v>
                </c:pt>
                <c:pt idx="151">
                  <c:v>44287</c:v>
                </c:pt>
                <c:pt idx="152">
                  <c:v>44281</c:v>
                </c:pt>
                <c:pt idx="153">
                  <c:v>44274</c:v>
                </c:pt>
                <c:pt idx="154">
                  <c:v>44267</c:v>
                </c:pt>
                <c:pt idx="155">
                  <c:v>44260</c:v>
                </c:pt>
                <c:pt idx="156">
                  <c:v>44253</c:v>
                </c:pt>
                <c:pt idx="157">
                  <c:v>44246</c:v>
                </c:pt>
                <c:pt idx="158">
                  <c:v>44239</c:v>
                </c:pt>
                <c:pt idx="159">
                  <c:v>44232</c:v>
                </c:pt>
                <c:pt idx="160">
                  <c:v>44225</c:v>
                </c:pt>
                <c:pt idx="161">
                  <c:v>44218</c:v>
                </c:pt>
                <c:pt idx="162">
                  <c:v>44211</c:v>
                </c:pt>
                <c:pt idx="163">
                  <c:v>44204</c:v>
                </c:pt>
                <c:pt idx="164">
                  <c:v>44196</c:v>
                </c:pt>
                <c:pt idx="165">
                  <c:v>44189</c:v>
                </c:pt>
                <c:pt idx="166">
                  <c:v>44183</c:v>
                </c:pt>
                <c:pt idx="167">
                  <c:v>44176</c:v>
                </c:pt>
                <c:pt idx="168">
                  <c:v>44169</c:v>
                </c:pt>
                <c:pt idx="169">
                  <c:v>44162</c:v>
                </c:pt>
                <c:pt idx="170">
                  <c:v>44155</c:v>
                </c:pt>
                <c:pt idx="171">
                  <c:v>44148</c:v>
                </c:pt>
                <c:pt idx="172">
                  <c:v>44141</c:v>
                </c:pt>
                <c:pt idx="173">
                  <c:v>44134</c:v>
                </c:pt>
                <c:pt idx="174">
                  <c:v>44127</c:v>
                </c:pt>
                <c:pt idx="175">
                  <c:v>44120</c:v>
                </c:pt>
                <c:pt idx="176">
                  <c:v>44113</c:v>
                </c:pt>
                <c:pt idx="177">
                  <c:v>44106</c:v>
                </c:pt>
                <c:pt idx="178">
                  <c:v>44099</c:v>
                </c:pt>
                <c:pt idx="179">
                  <c:v>44092</c:v>
                </c:pt>
                <c:pt idx="180">
                  <c:v>44085</c:v>
                </c:pt>
                <c:pt idx="181">
                  <c:v>44078</c:v>
                </c:pt>
                <c:pt idx="182">
                  <c:v>44071</c:v>
                </c:pt>
                <c:pt idx="183">
                  <c:v>44064</c:v>
                </c:pt>
                <c:pt idx="184">
                  <c:v>44057</c:v>
                </c:pt>
                <c:pt idx="185">
                  <c:v>44050</c:v>
                </c:pt>
                <c:pt idx="186">
                  <c:v>44043</c:v>
                </c:pt>
                <c:pt idx="187">
                  <c:v>44036</c:v>
                </c:pt>
                <c:pt idx="188">
                  <c:v>44029</c:v>
                </c:pt>
                <c:pt idx="189">
                  <c:v>44022</c:v>
                </c:pt>
                <c:pt idx="190">
                  <c:v>44014</c:v>
                </c:pt>
                <c:pt idx="191">
                  <c:v>44008</c:v>
                </c:pt>
                <c:pt idx="192">
                  <c:v>44001</c:v>
                </c:pt>
                <c:pt idx="193">
                  <c:v>43994</c:v>
                </c:pt>
                <c:pt idx="194">
                  <c:v>43987</c:v>
                </c:pt>
                <c:pt idx="195">
                  <c:v>43980</c:v>
                </c:pt>
                <c:pt idx="196">
                  <c:v>43973</c:v>
                </c:pt>
                <c:pt idx="197">
                  <c:v>43966</c:v>
                </c:pt>
                <c:pt idx="198">
                  <c:v>43959</c:v>
                </c:pt>
                <c:pt idx="199">
                  <c:v>43952</c:v>
                </c:pt>
                <c:pt idx="200">
                  <c:v>43945</c:v>
                </c:pt>
                <c:pt idx="201">
                  <c:v>43938</c:v>
                </c:pt>
                <c:pt idx="202">
                  <c:v>43930</c:v>
                </c:pt>
                <c:pt idx="203">
                  <c:v>43924</c:v>
                </c:pt>
                <c:pt idx="204">
                  <c:v>43917</c:v>
                </c:pt>
                <c:pt idx="205">
                  <c:v>43910</c:v>
                </c:pt>
                <c:pt idx="206">
                  <c:v>43903</c:v>
                </c:pt>
                <c:pt idx="207">
                  <c:v>43896</c:v>
                </c:pt>
                <c:pt idx="208">
                  <c:v>43889</c:v>
                </c:pt>
                <c:pt idx="209">
                  <c:v>43882</c:v>
                </c:pt>
                <c:pt idx="210">
                  <c:v>43875</c:v>
                </c:pt>
                <c:pt idx="211">
                  <c:v>43868</c:v>
                </c:pt>
                <c:pt idx="212">
                  <c:v>43861</c:v>
                </c:pt>
                <c:pt idx="213">
                  <c:v>43854</c:v>
                </c:pt>
                <c:pt idx="214">
                  <c:v>43847</c:v>
                </c:pt>
                <c:pt idx="215">
                  <c:v>43840</c:v>
                </c:pt>
                <c:pt idx="216">
                  <c:v>43833</c:v>
                </c:pt>
                <c:pt idx="217">
                  <c:v>43826</c:v>
                </c:pt>
                <c:pt idx="218">
                  <c:v>43819</c:v>
                </c:pt>
                <c:pt idx="219">
                  <c:v>43812</c:v>
                </c:pt>
                <c:pt idx="220">
                  <c:v>43805</c:v>
                </c:pt>
                <c:pt idx="221">
                  <c:v>43798</c:v>
                </c:pt>
                <c:pt idx="222">
                  <c:v>43791</c:v>
                </c:pt>
                <c:pt idx="223">
                  <c:v>43784</c:v>
                </c:pt>
                <c:pt idx="224">
                  <c:v>43777</c:v>
                </c:pt>
                <c:pt idx="225">
                  <c:v>43770</c:v>
                </c:pt>
                <c:pt idx="226">
                  <c:v>43763</c:v>
                </c:pt>
                <c:pt idx="227">
                  <c:v>43756</c:v>
                </c:pt>
                <c:pt idx="228">
                  <c:v>43749</c:v>
                </c:pt>
                <c:pt idx="229">
                  <c:v>43742</c:v>
                </c:pt>
                <c:pt idx="230">
                  <c:v>43735</c:v>
                </c:pt>
                <c:pt idx="231">
                  <c:v>43728</c:v>
                </c:pt>
                <c:pt idx="232">
                  <c:v>43721</c:v>
                </c:pt>
                <c:pt idx="233">
                  <c:v>43714</c:v>
                </c:pt>
                <c:pt idx="234">
                  <c:v>43707</c:v>
                </c:pt>
                <c:pt idx="235">
                  <c:v>43700</c:v>
                </c:pt>
                <c:pt idx="236">
                  <c:v>43693</c:v>
                </c:pt>
                <c:pt idx="237">
                  <c:v>43686</c:v>
                </c:pt>
                <c:pt idx="238">
                  <c:v>43679</c:v>
                </c:pt>
                <c:pt idx="239">
                  <c:v>43672</c:v>
                </c:pt>
                <c:pt idx="240">
                  <c:v>43665</c:v>
                </c:pt>
                <c:pt idx="241">
                  <c:v>43658</c:v>
                </c:pt>
                <c:pt idx="242">
                  <c:v>43651</c:v>
                </c:pt>
                <c:pt idx="243">
                  <c:v>43644</c:v>
                </c:pt>
                <c:pt idx="244">
                  <c:v>43637</c:v>
                </c:pt>
                <c:pt idx="245">
                  <c:v>43630</c:v>
                </c:pt>
                <c:pt idx="246">
                  <c:v>43623</c:v>
                </c:pt>
                <c:pt idx="247">
                  <c:v>43616</c:v>
                </c:pt>
                <c:pt idx="248">
                  <c:v>43609</c:v>
                </c:pt>
                <c:pt idx="249">
                  <c:v>43602</c:v>
                </c:pt>
                <c:pt idx="250">
                  <c:v>43595</c:v>
                </c:pt>
                <c:pt idx="251">
                  <c:v>43588</c:v>
                </c:pt>
                <c:pt idx="252">
                  <c:v>43581</c:v>
                </c:pt>
                <c:pt idx="253">
                  <c:v>43573</c:v>
                </c:pt>
                <c:pt idx="254">
                  <c:v>43567</c:v>
                </c:pt>
                <c:pt idx="255">
                  <c:v>43560</c:v>
                </c:pt>
                <c:pt idx="256">
                  <c:v>43553</c:v>
                </c:pt>
                <c:pt idx="257">
                  <c:v>43546</c:v>
                </c:pt>
                <c:pt idx="258">
                  <c:v>43539</c:v>
                </c:pt>
                <c:pt idx="259">
                  <c:v>43532</c:v>
                </c:pt>
                <c:pt idx="260">
                  <c:v>43525</c:v>
                </c:pt>
                <c:pt idx="261">
                  <c:v>43518</c:v>
                </c:pt>
                <c:pt idx="262">
                  <c:v>43511</c:v>
                </c:pt>
                <c:pt idx="263">
                  <c:v>43504</c:v>
                </c:pt>
                <c:pt idx="264">
                  <c:v>43497</c:v>
                </c:pt>
                <c:pt idx="265">
                  <c:v>43490</c:v>
                </c:pt>
                <c:pt idx="266">
                  <c:v>43483</c:v>
                </c:pt>
                <c:pt idx="267">
                  <c:v>43476</c:v>
                </c:pt>
                <c:pt idx="268">
                  <c:v>43469</c:v>
                </c:pt>
                <c:pt idx="269">
                  <c:v>43462</c:v>
                </c:pt>
                <c:pt idx="270">
                  <c:v>43455</c:v>
                </c:pt>
                <c:pt idx="271">
                  <c:v>43448</c:v>
                </c:pt>
                <c:pt idx="272">
                  <c:v>43441</c:v>
                </c:pt>
                <c:pt idx="273">
                  <c:v>43434</c:v>
                </c:pt>
                <c:pt idx="274">
                  <c:v>43427</c:v>
                </c:pt>
                <c:pt idx="275">
                  <c:v>43420</c:v>
                </c:pt>
                <c:pt idx="276">
                  <c:v>43413</c:v>
                </c:pt>
                <c:pt idx="277">
                  <c:v>43406</c:v>
                </c:pt>
                <c:pt idx="278">
                  <c:v>43399</c:v>
                </c:pt>
                <c:pt idx="279">
                  <c:v>43392</c:v>
                </c:pt>
                <c:pt idx="280">
                  <c:v>43385</c:v>
                </c:pt>
                <c:pt idx="281">
                  <c:v>43378</c:v>
                </c:pt>
                <c:pt idx="282">
                  <c:v>43371</c:v>
                </c:pt>
                <c:pt idx="283">
                  <c:v>43364</c:v>
                </c:pt>
                <c:pt idx="284">
                  <c:v>43357</c:v>
                </c:pt>
                <c:pt idx="285">
                  <c:v>43350</c:v>
                </c:pt>
                <c:pt idx="286">
                  <c:v>43343</c:v>
                </c:pt>
                <c:pt idx="287">
                  <c:v>43336</c:v>
                </c:pt>
                <c:pt idx="288">
                  <c:v>43329</c:v>
                </c:pt>
                <c:pt idx="289">
                  <c:v>43322</c:v>
                </c:pt>
                <c:pt idx="290">
                  <c:v>43315</c:v>
                </c:pt>
                <c:pt idx="291">
                  <c:v>43308</c:v>
                </c:pt>
                <c:pt idx="292">
                  <c:v>43301</c:v>
                </c:pt>
                <c:pt idx="293">
                  <c:v>43294</c:v>
                </c:pt>
                <c:pt idx="294">
                  <c:v>43287</c:v>
                </c:pt>
                <c:pt idx="295">
                  <c:v>43280</c:v>
                </c:pt>
                <c:pt idx="296">
                  <c:v>43273</c:v>
                </c:pt>
                <c:pt idx="297">
                  <c:v>43266</c:v>
                </c:pt>
                <c:pt idx="298">
                  <c:v>43259</c:v>
                </c:pt>
                <c:pt idx="299">
                  <c:v>43252</c:v>
                </c:pt>
                <c:pt idx="300">
                  <c:v>43245</c:v>
                </c:pt>
                <c:pt idx="301">
                  <c:v>43238</c:v>
                </c:pt>
                <c:pt idx="302">
                  <c:v>43231</c:v>
                </c:pt>
                <c:pt idx="303">
                  <c:v>43224</c:v>
                </c:pt>
                <c:pt idx="304">
                  <c:v>43217</c:v>
                </c:pt>
                <c:pt idx="305">
                  <c:v>43210</c:v>
                </c:pt>
                <c:pt idx="306">
                  <c:v>43203</c:v>
                </c:pt>
                <c:pt idx="307">
                  <c:v>43196</c:v>
                </c:pt>
                <c:pt idx="308">
                  <c:v>43188</c:v>
                </c:pt>
                <c:pt idx="309">
                  <c:v>43182</c:v>
                </c:pt>
                <c:pt idx="310">
                  <c:v>43175</c:v>
                </c:pt>
                <c:pt idx="311">
                  <c:v>43168</c:v>
                </c:pt>
                <c:pt idx="312">
                  <c:v>43161</c:v>
                </c:pt>
                <c:pt idx="313">
                  <c:v>43154</c:v>
                </c:pt>
                <c:pt idx="314">
                  <c:v>43147</c:v>
                </c:pt>
                <c:pt idx="315">
                  <c:v>43140</c:v>
                </c:pt>
                <c:pt idx="316">
                  <c:v>43133</c:v>
                </c:pt>
                <c:pt idx="317">
                  <c:v>43126</c:v>
                </c:pt>
                <c:pt idx="318">
                  <c:v>43119</c:v>
                </c:pt>
                <c:pt idx="319">
                  <c:v>43112</c:v>
                </c:pt>
                <c:pt idx="320">
                  <c:v>43105</c:v>
                </c:pt>
                <c:pt idx="321">
                  <c:v>43098</c:v>
                </c:pt>
                <c:pt idx="322">
                  <c:v>43091</c:v>
                </c:pt>
                <c:pt idx="323">
                  <c:v>43084</c:v>
                </c:pt>
                <c:pt idx="324">
                  <c:v>43077</c:v>
                </c:pt>
                <c:pt idx="325">
                  <c:v>43070</c:v>
                </c:pt>
                <c:pt idx="326">
                  <c:v>43063</c:v>
                </c:pt>
                <c:pt idx="327">
                  <c:v>43056</c:v>
                </c:pt>
                <c:pt idx="328">
                  <c:v>43049</c:v>
                </c:pt>
                <c:pt idx="329">
                  <c:v>43042</c:v>
                </c:pt>
                <c:pt idx="330">
                  <c:v>43035</c:v>
                </c:pt>
                <c:pt idx="331">
                  <c:v>43028</c:v>
                </c:pt>
                <c:pt idx="332">
                  <c:v>43021</c:v>
                </c:pt>
                <c:pt idx="333">
                  <c:v>43014</c:v>
                </c:pt>
                <c:pt idx="334">
                  <c:v>43007</c:v>
                </c:pt>
                <c:pt idx="335">
                  <c:v>43000</c:v>
                </c:pt>
                <c:pt idx="336">
                  <c:v>42993</c:v>
                </c:pt>
                <c:pt idx="337">
                  <c:v>42986</c:v>
                </c:pt>
                <c:pt idx="338">
                  <c:v>42979</c:v>
                </c:pt>
                <c:pt idx="339">
                  <c:v>42972</c:v>
                </c:pt>
                <c:pt idx="340">
                  <c:v>42965</c:v>
                </c:pt>
                <c:pt idx="341">
                  <c:v>42958</c:v>
                </c:pt>
                <c:pt idx="342">
                  <c:v>42951</c:v>
                </c:pt>
                <c:pt idx="343">
                  <c:v>42944</c:v>
                </c:pt>
                <c:pt idx="344">
                  <c:v>42937</c:v>
                </c:pt>
                <c:pt idx="345">
                  <c:v>42930</c:v>
                </c:pt>
                <c:pt idx="346">
                  <c:v>42923</c:v>
                </c:pt>
                <c:pt idx="347">
                  <c:v>42916</c:v>
                </c:pt>
                <c:pt idx="348">
                  <c:v>42909</c:v>
                </c:pt>
                <c:pt idx="349">
                  <c:v>42902</c:v>
                </c:pt>
                <c:pt idx="350">
                  <c:v>42895</c:v>
                </c:pt>
                <c:pt idx="351">
                  <c:v>42888</c:v>
                </c:pt>
                <c:pt idx="352">
                  <c:v>42881</c:v>
                </c:pt>
                <c:pt idx="353">
                  <c:v>42874</c:v>
                </c:pt>
                <c:pt idx="354">
                  <c:v>42867</c:v>
                </c:pt>
                <c:pt idx="355">
                  <c:v>42860</c:v>
                </c:pt>
                <c:pt idx="356">
                  <c:v>42853</c:v>
                </c:pt>
                <c:pt idx="357">
                  <c:v>42846</c:v>
                </c:pt>
                <c:pt idx="358">
                  <c:v>42838</c:v>
                </c:pt>
                <c:pt idx="359">
                  <c:v>42832</c:v>
                </c:pt>
                <c:pt idx="360">
                  <c:v>42825</c:v>
                </c:pt>
                <c:pt idx="361">
                  <c:v>42818</c:v>
                </c:pt>
                <c:pt idx="362">
                  <c:v>42811</c:v>
                </c:pt>
                <c:pt idx="363">
                  <c:v>42804</c:v>
                </c:pt>
                <c:pt idx="364">
                  <c:v>42797</c:v>
                </c:pt>
                <c:pt idx="365">
                  <c:v>42790</c:v>
                </c:pt>
                <c:pt idx="366">
                  <c:v>42783</c:v>
                </c:pt>
                <c:pt idx="367">
                  <c:v>42776</c:v>
                </c:pt>
                <c:pt idx="368">
                  <c:v>42769</c:v>
                </c:pt>
                <c:pt idx="369">
                  <c:v>42762</c:v>
                </c:pt>
                <c:pt idx="370">
                  <c:v>42755</c:v>
                </c:pt>
                <c:pt idx="371">
                  <c:v>42748</c:v>
                </c:pt>
                <c:pt idx="372">
                  <c:v>42741</c:v>
                </c:pt>
                <c:pt idx="373">
                  <c:v>42734</c:v>
                </c:pt>
                <c:pt idx="374">
                  <c:v>42727</c:v>
                </c:pt>
                <c:pt idx="375">
                  <c:v>42720</c:v>
                </c:pt>
                <c:pt idx="376">
                  <c:v>42713</c:v>
                </c:pt>
                <c:pt idx="377">
                  <c:v>42706</c:v>
                </c:pt>
                <c:pt idx="378">
                  <c:v>42699</c:v>
                </c:pt>
                <c:pt idx="379">
                  <c:v>42692</c:v>
                </c:pt>
                <c:pt idx="380">
                  <c:v>42685</c:v>
                </c:pt>
                <c:pt idx="381">
                  <c:v>42678</c:v>
                </c:pt>
                <c:pt idx="382">
                  <c:v>42671</c:v>
                </c:pt>
                <c:pt idx="383">
                  <c:v>42664</c:v>
                </c:pt>
                <c:pt idx="384">
                  <c:v>42657</c:v>
                </c:pt>
                <c:pt idx="385">
                  <c:v>42650</c:v>
                </c:pt>
                <c:pt idx="386">
                  <c:v>42643</c:v>
                </c:pt>
                <c:pt idx="387">
                  <c:v>42636</c:v>
                </c:pt>
                <c:pt idx="388">
                  <c:v>42629</c:v>
                </c:pt>
                <c:pt idx="389">
                  <c:v>42622</c:v>
                </c:pt>
                <c:pt idx="390">
                  <c:v>42615</c:v>
                </c:pt>
                <c:pt idx="391">
                  <c:v>42608</c:v>
                </c:pt>
                <c:pt idx="392">
                  <c:v>42601</c:v>
                </c:pt>
                <c:pt idx="393">
                  <c:v>42594</c:v>
                </c:pt>
                <c:pt idx="394">
                  <c:v>42587</c:v>
                </c:pt>
                <c:pt idx="395">
                  <c:v>42580</c:v>
                </c:pt>
                <c:pt idx="396">
                  <c:v>42573</c:v>
                </c:pt>
                <c:pt idx="397">
                  <c:v>42566</c:v>
                </c:pt>
                <c:pt idx="398">
                  <c:v>42559</c:v>
                </c:pt>
                <c:pt idx="399">
                  <c:v>42552</c:v>
                </c:pt>
                <c:pt idx="400">
                  <c:v>42545</c:v>
                </c:pt>
                <c:pt idx="401">
                  <c:v>42538</c:v>
                </c:pt>
                <c:pt idx="402">
                  <c:v>42531</c:v>
                </c:pt>
                <c:pt idx="403">
                  <c:v>42524</c:v>
                </c:pt>
                <c:pt idx="404">
                  <c:v>42517</c:v>
                </c:pt>
                <c:pt idx="405">
                  <c:v>42510</c:v>
                </c:pt>
                <c:pt idx="406">
                  <c:v>42503</c:v>
                </c:pt>
                <c:pt idx="407">
                  <c:v>42496</c:v>
                </c:pt>
                <c:pt idx="408">
                  <c:v>42489</c:v>
                </c:pt>
                <c:pt idx="409">
                  <c:v>42482</c:v>
                </c:pt>
                <c:pt idx="410">
                  <c:v>42475</c:v>
                </c:pt>
                <c:pt idx="411">
                  <c:v>42468</c:v>
                </c:pt>
                <c:pt idx="412">
                  <c:v>42461</c:v>
                </c:pt>
                <c:pt idx="413">
                  <c:v>42453</c:v>
                </c:pt>
                <c:pt idx="414">
                  <c:v>42447</c:v>
                </c:pt>
                <c:pt idx="415">
                  <c:v>42440</c:v>
                </c:pt>
                <c:pt idx="416">
                  <c:v>42433</c:v>
                </c:pt>
                <c:pt idx="417">
                  <c:v>42426</c:v>
                </c:pt>
                <c:pt idx="418">
                  <c:v>42419</c:v>
                </c:pt>
                <c:pt idx="419">
                  <c:v>42412</c:v>
                </c:pt>
                <c:pt idx="420">
                  <c:v>42405</c:v>
                </c:pt>
                <c:pt idx="421">
                  <c:v>42398</c:v>
                </c:pt>
                <c:pt idx="422">
                  <c:v>42391</c:v>
                </c:pt>
                <c:pt idx="423">
                  <c:v>42384</c:v>
                </c:pt>
                <c:pt idx="424">
                  <c:v>42377</c:v>
                </c:pt>
                <c:pt idx="425">
                  <c:v>42369</c:v>
                </c:pt>
                <c:pt idx="426">
                  <c:v>42362</c:v>
                </c:pt>
                <c:pt idx="427">
                  <c:v>42356</c:v>
                </c:pt>
                <c:pt idx="428">
                  <c:v>42349</c:v>
                </c:pt>
                <c:pt idx="429">
                  <c:v>42342</c:v>
                </c:pt>
                <c:pt idx="430">
                  <c:v>42335</c:v>
                </c:pt>
                <c:pt idx="431">
                  <c:v>42328</c:v>
                </c:pt>
                <c:pt idx="432">
                  <c:v>42321</c:v>
                </c:pt>
                <c:pt idx="433">
                  <c:v>42314</c:v>
                </c:pt>
                <c:pt idx="434">
                  <c:v>42307</c:v>
                </c:pt>
                <c:pt idx="435">
                  <c:v>42300</c:v>
                </c:pt>
                <c:pt idx="436">
                  <c:v>42293</c:v>
                </c:pt>
                <c:pt idx="437">
                  <c:v>42286</c:v>
                </c:pt>
                <c:pt idx="438">
                  <c:v>42279</c:v>
                </c:pt>
                <c:pt idx="439">
                  <c:v>42272</c:v>
                </c:pt>
                <c:pt idx="440">
                  <c:v>42265</c:v>
                </c:pt>
                <c:pt idx="441">
                  <c:v>42258</c:v>
                </c:pt>
                <c:pt idx="442">
                  <c:v>42251</c:v>
                </c:pt>
                <c:pt idx="443">
                  <c:v>42244</c:v>
                </c:pt>
                <c:pt idx="444">
                  <c:v>42237</c:v>
                </c:pt>
                <c:pt idx="445">
                  <c:v>42230</c:v>
                </c:pt>
                <c:pt idx="446">
                  <c:v>42223</c:v>
                </c:pt>
                <c:pt idx="447">
                  <c:v>42216</c:v>
                </c:pt>
                <c:pt idx="448">
                  <c:v>42209</c:v>
                </c:pt>
                <c:pt idx="449">
                  <c:v>42202</c:v>
                </c:pt>
                <c:pt idx="450">
                  <c:v>42195</c:v>
                </c:pt>
                <c:pt idx="451">
                  <c:v>42187</c:v>
                </c:pt>
                <c:pt idx="452">
                  <c:v>42181</c:v>
                </c:pt>
                <c:pt idx="453">
                  <c:v>42174</c:v>
                </c:pt>
                <c:pt idx="454">
                  <c:v>42167</c:v>
                </c:pt>
                <c:pt idx="455">
                  <c:v>42160</c:v>
                </c:pt>
                <c:pt idx="456">
                  <c:v>42153</c:v>
                </c:pt>
                <c:pt idx="457">
                  <c:v>42146</c:v>
                </c:pt>
                <c:pt idx="458">
                  <c:v>42139</c:v>
                </c:pt>
                <c:pt idx="459">
                  <c:v>42132</c:v>
                </c:pt>
                <c:pt idx="460">
                  <c:v>42125</c:v>
                </c:pt>
                <c:pt idx="461">
                  <c:v>42118</c:v>
                </c:pt>
                <c:pt idx="462">
                  <c:v>42111</c:v>
                </c:pt>
                <c:pt idx="463">
                  <c:v>42104</c:v>
                </c:pt>
                <c:pt idx="464">
                  <c:v>42096</c:v>
                </c:pt>
                <c:pt idx="465">
                  <c:v>42090</c:v>
                </c:pt>
                <c:pt idx="466">
                  <c:v>42083</c:v>
                </c:pt>
                <c:pt idx="467">
                  <c:v>42076</c:v>
                </c:pt>
                <c:pt idx="468">
                  <c:v>42069</c:v>
                </c:pt>
                <c:pt idx="469">
                  <c:v>42062</c:v>
                </c:pt>
                <c:pt idx="470">
                  <c:v>42055</c:v>
                </c:pt>
                <c:pt idx="471">
                  <c:v>42048</c:v>
                </c:pt>
                <c:pt idx="472">
                  <c:v>42041</c:v>
                </c:pt>
                <c:pt idx="473">
                  <c:v>42034</c:v>
                </c:pt>
                <c:pt idx="474">
                  <c:v>42027</c:v>
                </c:pt>
                <c:pt idx="475">
                  <c:v>42020</c:v>
                </c:pt>
                <c:pt idx="476">
                  <c:v>42013</c:v>
                </c:pt>
                <c:pt idx="477">
                  <c:v>42006</c:v>
                </c:pt>
                <c:pt idx="478">
                  <c:v>41999</c:v>
                </c:pt>
                <c:pt idx="479">
                  <c:v>41992</c:v>
                </c:pt>
                <c:pt idx="480">
                  <c:v>41985</c:v>
                </c:pt>
                <c:pt idx="481">
                  <c:v>41978</c:v>
                </c:pt>
                <c:pt idx="482">
                  <c:v>41971</c:v>
                </c:pt>
                <c:pt idx="483">
                  <c:v>41964</c:v>
                </c:pt>
                <c:pt idx="484">
                  <c:v>41957</c:v>
                </c:pt>
                <c:pt idx="485">
                  <c:v>41950</c:v>
                </c:pt>
                <c:pt idx="486">
                  <c:v>41943</c:v>
                </c:pt>
                <c:pt idx="487">
                  <c:v>41936</c:v>
                </c:pt>
                <c:pt idx="488">
                  <c:v>41929</c:v>
                </c:pt>
                <c:pt idx="489">
                  <c:v>41922</c:v>
                </c:pt>
                <c:pt idx="490">
                  <c:v>41915</c:v>
                </c:pt>
                <c:pt idx="491">
                  <c:v>41908</c:v>
                </c:pt>
                <c:pt idx="492">
                  <c:v>41901</c:v>
                </c:pt>
                <c:pt idx="493">
                  <c:v>41894</c:v>
                </c:pt>
                <c:pt idx="494">
                  <c:v>41887</c:v>
                </c:pt>
                <c:pt idx="495">
                  <c:v>41880</c:v>
                </c:pt>
                <c:pt idx="496">
                  <c:v>41873</c:v>
                </c:pt>
                <c:pt idx="497">
                  <c:v>41866</c:v>
                </c:pt>
                <c:pt idx="498">
                  <c:v>41859</c:v>
                </c:pt>
                <c:pt idx="499">
                  <c:v>41852</c:v>
                </c:pt>
                <c:pt idx="500">
                  <c:v>41845</c:v>
                </c:pt>
                <c:pt idx="501">
                  <c:v>41838</c:v>
                </c:pt>
                <c:pt idx="502">
                  <c:v>41831</c:v>
                </c:pt>
                <c:pt idx="503">
                  <c:v>41823</c:v>
                </c:pt>
                <c:pt idx="504">
                  <c:v>41817</c:v>
                </c:pt>
                <c:pt idx="505">
                  <c:v>41810</c:v>
                </c:pt>
                <c:pt idx="506">
                  <c:v>41803</c:v>
                </c:pt>
                <c:pt idx="507">
                  <c:v>41796</c:v>
                </c:pt>
                <c:pt idx="508">
                  <c:v>41789</c:v>
                </c:pt>
                <c:pt idx="509">
                  <c:v>41782</c:v>
                </c:pt>
                <c:pt idx="510">
                  <c:v>41775</c:v>
                </c:pt>
                <c:pt idx="511">
                  <c:v>41768</c:v>
                </c:pt>
                <c:pt idx="512">
                  <c:v>41761</c:v>
                </c:pt>
                <c:pt idx="513">
                  <c:v>41754</c:v>
                </c:pt>
                <c:pt idx="514">
                  <c:v>41746</c:v>
                </c:pt>
                <c:pt idx="515">
                  <c:v>41740</c:v>
                </c:pt>
                <c:pt idx="516">
                  <c:v>41733</c:v>
                </c:pt>
                <c:pt idx="517">
                  <c:v>41726</c:v>
                </c:pt>
                <c:pt idx="518">
                  <c:v>41719</c:v>
                </c:pt>
                <c:pt idx="519">
                  <c:v>41712</c:v>
                </c:pt>
                <c:pt idx="520">
                  <c:v>41705</c:v>
                </c:pt>
                <c:pt idx="521">
                  <c:v>41698</c:v>
                </c:pt>
                <c:pt idx="522">
                  <c:v>41691</c:v>
                </c:pt>
                <c:pt idx="523">
                  <c:v>41684</c:v>
                </c:pt>
                <c:pt idx="524">
                  <c:v>41677</c:v>
                </c:pt>
                <c:pt idx="525">
                  <c:v>41670</c:v>
                </c:pt>
                <c:pt idx="526">
                  <c:v>41663</c:v>
                </c:pt>
                <c:pt idx="527">
                  <c:v>41656</c:v>
                </c:pt>
                <c:pt idx="528">
                  <c:v>41649</c:v>
                </c:pt>
                <c:pt idx="529">
                  <c:v>41642</c:v>
                </c:pt>
                <c:pt idx="530">
                  <c:v>41635</c:v>
                </c:pt>
                <c:pt idx="531">
                  <c:v>41628</c:v>
                </c:pt>
                <c:pt idx="532">
                  <c:v>41621</c:v>
                </c:pt>
                <c:pt idx="533">
                  <c:v>41614</c:v>
                </c:pt>
                <c:pt idx="534">
                  <c:v>41607</c:v>
                </c:pt>
                <c:pt idx="535">
                  <c:v>41600</c:v>
                </c:pt>
                <c:pt idx="536">
                  <c:v>41593</c:v>
                </c:pt>
                <c:pt idx="537">
                  <c:v>41586</c:v>
                </c:pt>
                <c:pt idx="538">
                  <c:v>41579</c:v>
                </c:pt>
                <c:pt idx="539">
                  <c:v>41572</c:v>
                </c:pt>
                <c:pt idx="540">
                  <c:v>41565</c:v>
                </c:pt>
                <c:pt idx="541">
                  <c:v>41558</c:v>
                </c:pt>
                <c:pt idx="542">
                  <c:v>41551</c:v>
                </c:pt>
                <c:pt idx="543">
                  <c:v>41544</c:v>
                </c:pt>
                <c:pt idx="544">
                  <c:v>41537</c:v>
                </c:pt>
                <c:pt idx="545">
                  <c:v>41530</c:v>
                </c:pt>
                <c:pt idx="546">
                  <c:v>41523</c:v>
                </c:pt>
                <c:pt idx="547">
                  <c:v>41516</c:v>
                </c:pt>
                <c:pt idx="548">
                  <c:v>41509</c:v>
                </c:pt>
                <c:pt idx="549">
                  <c:v>41502</c:v>
                </c:pt>
                <c:pt idx="550">
                  <c:v>41495</c:v>
                </c:pt>
                <c:pt idx="551">
                  <c:v>41488</c:v>
                </c:pt>
                <c:pt idx="552">
                  <c:v>41481</c:v>
                </c:pt>
                <c:pt idx="553">
                  <c:v>41474</c:v>
                </c:pt>
                <c:pt idx="554">
                  <c:v>41467</c:v>
                </c:pt>
                <c:pt idx="555">
                  <c:v>41460</c:v>
                </c:pt>
                <c:pt idx="556">
                  <c:v>41453</c:v>
                </c:pt>
                <c:pt idx="557">
                  <c:v>41446</c:v>
                </c:pt>
                <c:pt idx="558">
                  <c:v>41439</c:v>
                </c:pt>
                <c:pt idx="559">
                  <c:v>41432</c:v>
                </c:pt>
                <c:pt idx="560">
                  <c:v>41425</c:v>
                </c:pt>
                <c:pt idx="561">
                  <c:v>41418</c:v>
                </c:pt>
                <c:pt idx="562">
                  <c:v>41411</c:v>
                </c:pt>
                <c:pt idx="563">
                  <c:v>41404</c:v>
                </c:pt>
                <c:pt idx="564">
                  <c:v>41397</c:v>
                </c:pt>
                <c:pt idx="565">
                  <c:v>41390</c:v>
                </c:pt>
                <c:pt idx="566">
                  <c:v>41383</c:v>
                </c:pt>
                <c:pt idx="567">
                  <c:v>41376</c:v>
                </c:pt>
                <c:pt idx="568">
                  <c:v>41369</c:v>
                </c:pt>
                <c:pt idx="569">
                  <c:v>41361</c:v>
                </c:pt>
                <c:pt idx="570">
                  <c:v>41355</c:v>
                </c:pt>
                <c:pt idx="571">
                  <c:v>41348</c:v>
                </c:pt>
                <c:pt idx="572">
                  <c:v>41341</c:v>
                </c:pt>
                <c:pt idx="573">
                  <c:v>41334</c:v>
                </c:pt>
                <c:pt idx="574">
                  <c:v>41327</c:v>
                </c:pt>
                <c:pt idx="575">
                  <c:v>41320</c:v>
                </c:pt>
                <c:pt idx="576">
                  <c:v>41313</c:v>
                </c:pt>
                <c:pt idx="577">
                  <c:v>41306</c:v>
                </c:pt>
                <c:pt idx="578">
                  <c:v>41299</c:v>
                </c:pt>
                <c:pt idx="579">
                  <c:v>41292</c:v>
                </c:pt>
                <c:pt idx="580">
                  <c:v>41285</c:v>
                </c:pt>
                <c:pt idx="581">
                  <c:v>41278</c:v>
                </c:pt>
                <c:pt idx="582">
                  <c:v>41271</c:v>
                </c:pt>
                <c:pt idx="583">
                  <c:v>41264</c:v>
                </c:pt>
                <c:pt idx="584">
                  <c:v>41257</c:v>
                </c:pt>
                <c:pt idx="585">
                  <c:v>41250</c:v>
                </c:pt>
                <c:pt idx="586">
                  <c:v>41243</c:v>
                </c:pt>
                <c:pt idx="587">
                  <c:v>41236</c:v>
                </c:pt>
                <c:pt idx="588">
                  <c:v>41229</c:v>
                </c:pt>
                <c:pt idx="589">
                  <c:v>41222</c:v>
                </c:pt>
                <c:pt idx="590">
                  <c:v>41215</c:v>
                </c:pt>
                <c:pt idx="591">
                  <c:v>41208</c:v>
                </c:pt>
                <c:pt idx="592">
                  <c:v>41201</c:v>
                </c:pt>
                <c:pt idx="593">
                  <c:v>41194</c:v>
                </c:pt>
                <c:pt idx="594">
                  <c:v>41187</c:v>
                </c:pt>
                <c:pt idx="595">
                  <c:v>41180</c:v>
                </c:pt>
                <c:pt idx="596">
                  <c:v>41173</c:v>
                </c:pt>
                <c:pt idx="597">
                  <c:v>41166</c:v>
                </c:pt>
                <c:pt idx="598">
                  <c:v>41159</c:v>
                </c:pt>
                <c:pt idx="599">
                  <c:v>41152</c:v>
                </c:pt>
                <c:pt idx="600">
                  <c:v>41145</c:v>
                </c:pt>
                <c:pt idx="601">
                  <c:v>41138</c:v>
                </c:pt>
                <c:pt idx="602">
                  <c:v>41131</c:v>
                </c:pt>
                <c:pt idx="603">
                  <c:v>41124</c:v>
                </c:pt>
                <c:pt idx="604">
                  <c:v>41117</c:v>
                </c:pt>
                <c:pt idx="605">
                  <c:v>41110</c:v>
                </c:pt>
                <c:pt idx="606">
                  <c:v>41103</c:v>
                </c:pt>
                <c:pt idx="607">
                  <c:v>41096</c:v>
                </c:pt>
                <c:pt idx="608">
                  <c:v>41089</c:v>
                </c:pt>
                <c:pt idx="609">
                  <c:v>41082</c:v>
                </c:pt>
                <c:pt idx="610">
                  <c:v>41075</c:v>
                </c:pt>
                <c:pt idx="611">
                  <c:v>41068</c:v>
                </c:pt>
                <c:pt idx="612">
                  <c:v>41061</c:v>
                </c:pt>
                <c:pt idx="613">
                  <c:v>41054</c:v>
                </c:pt>
                <c:pt idx="614">
                  <c:v>41047</c:v>
                </c:pt>
                <c:pt idx="615">
                  <c:v>41040</c:v>
                </c:pt>
                <c:pt idx="616">
                  <c:v>41033</c:v>
                </c:pt>
                <c:pt idx="617">
                  <c:v>41026</c:v>
                </c:pt>
                <c:pt idx="618">
                  <c:v>41019</c:v>
                </c:pt>
                <c:pt idx="619">
                  <c:v>41012</c:v>
                </c:pt>
                <c:pt idx="620">
                  <c:v>41004</c:v>
                </c:pt>
                <c:pt idx="621">
                  <c:v>40998</c:v>
                </c:pt>
                <c:pt idx="622">
                  <c:v>40991</c:v>
                </c:pt>
                <c:pt idx="623">
                  <c:v>40984</c:v>
                </c:pt>
                <c:pt idx="624">
                  <c:v>40977</c:v>
                </c:pt>
                <c:pt idx="625">
                  <c:v>40970</c:v>
                </c:pt>
                <c:pt idx="626">
                  <c:v>40963</c:v>
                </c:pt>
                <c:pt idx="627">
                  <c:v>40956</c:v>
                </c:pt>
                <c:pt idx="628">
                  <c:v>40949</c:v>
                </c:pt>
                <c:pt idx="629">
                  <c:v>40942</c:v>
                </c:pt>
                <c:pt idx="630">
                  <c:v>40935</c:v>
                </c:pt>
                <c:pt idx="631">
                  <c:v>40928</c:v>
                </c:pt>
                <c:pt idx="632">
                  <c:v>40921</c:v>
                </c:pt>
                <c:pt idx="633">
                  <c:v>40914</c:v>
                </c:pt>
                <c:pt idx="634">
                  <c:v>40907</c:v>
                </c:pt>
                <c:pt idx="635">
                  <c:v>40900</c:v>
                </c:pt>
                <c:pt idx="636">
                  <c:v>40893</c:v>
                </c:pt>
                <c:pt idx="637">
                  <c:v>40886</c:v>
                </c:pt>
                <c:pt idx="638">
                  <c:v>40879</c:v>
                </c:pt>
                <c:pt idx="639">
                  <c:v>40872</c:v>
                </c:pt>
                <c:pt idx="640">
                  <c:v>40865</c:v>
                </c:pt>
                <c:pt idx="641">
                  <c:v>40858</c:v>
                </c:pt>
                <c:pt idx="642">
                  <c:v>40851</c:v>
                </c:pt>
                <c:pt idx="643">
                  <c:v>40844</c:v>
                </c:pt>
                <c:pt idx="644">
                  <c:v>40837</c:v>
                </c:pt>
                <c:pt idx="645">
                  <c:v>40830</c:v>
                </c:pt>
                <c:pt idx="646">
                  <c:v>40823</c:v>
                </c:pt>
                <c:pt idx="647">
                  <c:v>40816</c:v>
                </c:pt>
                <c:pt idx="648">
                  <c:v>40809</c:v>
                </c:pt>
                <c:pt idx="649">
                  <c:v>40802</c:v>
                </c:pt>
                <c:pt idx="650">
                  <c:v>40795</c:v>
                </c:pt>
                <c:pt idx="651">
                  <c:v>40788</c:v>
                </c:pt>
                <c:pt idx="652">
                  <c:v>40781</c:v>
                </c:pt>
                <c:pt idx="653">
                  <c:v>40774</c:v>
                </c:pt>
                <c:pt idx="654">
                  <c:v>40767</c:v>
                </c:pt>
                <c:pt idx="655">
                  <c:v>40760</c:v>
                </c:pt>
                <c:pt idx="656">
                  <c:v>40753</c:v>
                </c:pt>
                <c:pt idx="657">
                  <c:v>40746</c:v>
                </c:pt>
                <c:pt idx="658">
                  <c:v>40739</c:v>
                </c:pt>
                <c:pt idx="659">
                  <c:v>40732</c:v>
                </c:pt>
                <c:pt idx="660">
                  <c:v>40725</c:v>
                </c:pt>
                <c:pt idx="661">
                  <c:v>40718</c:v>
                </c:pt>
                <c:pt idx="662">
                  <c:v>40711</c:v>
                </c:pt>
                <c:pt idx="663">
                  <c:v>40704</c:v>
                </c:pt>
                <c:pt idx="664">
                  <c:v>40697</c:v>
                </c:pt>
                <c:pt idx="665">
                  <c:v>40690</c:v>
                </c:pt>
                <c:pt idx="666">
                  <c:v>40683</c:v>
                </c:pt>
                <c:pt idx="667">
                  <c:v>40676</c:v>
                </c:pt>
                <c:pt idx="668">
                  <c:v>40669</c:v>
                </c:pt>
                <c:pt idx="669">
                  <c:v>40662</c:v>
                </c:pt>
                <c:pt idx="670">
                  <c:v>40654</c:v>
                </c:pt>
                <c:pt idx="671">
                  <c:v>40648</c:v>
                </c:pt>
                <c:pt idx="672">
                  <c:v>40641</c:v>
                </c:pt>
                <c:pt idx="673">
                  <c:v>40634</c:v>
                </c:pt>
                <c:pt idx="674">
                  <c:v>40627</c:v>
                </c:pt>
                <c:pt idx="675">
                  <c:v>40620</c:v>
                </c:pt>
                <c:pt idx="676">
                  <c:v>40613</c:v>
                </c:pt>
                <c:pt idx="677">
                  <c:v>40606</c:v>
                </c:pt>
                <c:pt idx="678">
                  <c:v>40599</c:v>
                </c:pt>
                <c:pt idx="679">
                  <c:v>40592</c:v>
                </c:pt>
                <c:pt idx="680">
                  <c:v>40585</c:v>
                </c:pt>
                <c:pt idx="681">
                  <c:v>40578</c:v>
                </c:pt>
                <c:pt idx="682">
                  <c:v>40571</c:v>
                </c:pt>
                <c:pt idx="683">
                  <c:v>40564</c:v>
                </c:pt>
                <c:pt idx="684">
                  <c:v>40557</c:v>
                </c:pt>
                <c:pt idx="685">
                  <c:v>40550</c:v>
                </c:pt>
                <c:pt idx="686">
                  <c:v>40543</c:v>
                </c:pt>
                <c:pt idx="687">
                  <c:v>40535</c:v>
                </c:pt>
                <c:pt idx="688">
                  <c:v>40529</c:v>
                </c:pt>
                <c:pt idx="689">
                  <c:v>40522</c:v>
                </c:pt>
                <c:pt idx="690">
                  <c:v>40515</c:v>
                </c:pt>
                <c:pt idx="691">
                  <c:v>40508</c:v>
                </c:pt>
                <c:pt idx="692">
                  <c:v>40501</c:v>
                </c:pt>
                <c:pt idx="693">
                  <c:v>40494</c:v>
                </c:pt>
                <c:pt idx="694">
                  <c:v>40487</c:v>
                </c:pt>
                <c:pt idx="695">
                  <c:v>40480</c:v>
                </c:pt>
                <c:pt idx="696">
                  <c:v>40473</c:v>
                </c:pt>
                <c:pt idx="697">
                  <c:v>40466</c:v>
                </c:pt>
                <c:pt idx="698">
                  <c:v>40459</c:v>
                </c:pt>
              </c:numCache>
            </c:numRef>
          </c:cat>
          <c:val>
            <c:numRef>
              <c:f>'Diff Earnings Yield'!$V$4:$V$702</c:f>
              <c:numCache>
                <c:formatCode>0.0%_);\(0.0%\);"–"_)</c:formatCode>
                <c:ptCount val="699"/>
                <c:pt idx="0">
                  <c:v>4.0477057514714102E-2</c:v>
                </c:pt>
                <c:pt idx="1">
                  <c:v>4.2702641438639874E-2</c:v>
                </c:pt>
                <c:pt idx="2">
                  <c:v>4.116663318617788E-2</c:v>
                </c:pt>
                <c:pt idx="3">
                  <c:v>4.3472455983612213E-2</c:v>
                </c:pt>
                <c:pt idx="4">
                  <c:v>4.1400122084358046E-2</c:v>
                </c:pt>
                <c:pt idx="5">
                  <c:v>4.3474643927025873E-2</c:v>
                </c:pt>
                <c:pt idx="6">
                  <c:v>4.2464146813511655E-2</c:v>
                </c:pt>
                <c:pt idx="7">
                  <c:v>4.9970028454321462E-2</c:v>
                </c:pt>
                <c:pt idx="8">
                  <c:v>4.1165483415335172E-2</c:v>
                </c:pt>
                <c:pt idx="9">
                  <c:v>4.158142260257594E-2</c:v>
                </c:pt>
                <c:pt idx="10">
                  <c:v>4.0136903200705072E-2</c:v>
                </c:pt>
                <c:pt idx="11">
                  <c:v>4.053920582616876E-2</c:v>
                </c:pt>
                <c:pt idx="12">
                  <c:v>4.1144363437416967E-2</c:v>
                </c:pt>
                <c:pt idx="13">
                  <c:v>4.1134190565985412E-2</c:v>
                </c:pt>
                <c:pt idx="14">
                  <c:v>4.0753197296828518E-2</c:v>
                </c:pt>
                <c:pt idx="15">
                  <c:v>4.1911318181881818E-2</c:v>
                </c:pt>
                <c:pt idx="16">
                  <c:v>4.593576095390145E-2</c:v>
                </c:pt>
                <c:pt idx="17">
                  <c:v>5.1939837907652942E-2</c:v>
                </c:pt>
                <c:pt idx="18">
                  <c:v>5.0994512634978596E-2</c:v>
                </c:pt>
                <c:pt idx="19">
                  <c:v>4.7422706444965164E-2</c:v>
                </c:pt>
                <c:pt idx="20">
                  <c:v>4.6450529858219999E-2</c:v>
                </c:pt>
                <c:pt idx="21">
                  <c:v>4.4739292672186209E-2</c:v>
                </c:pt>
                <c:pt idx="22">
                  <c:v>4.7435823262720549E-2</c:v>
                </c:pt>
                <c:pt idx="23">
                  <c:v>4.4662654143786576E-2</c:v>
                </c:pt>
                <c:pt idx="24">
                  <c:v>4.6699714351293983E-2</c:v>
                </c:pt>
                <c:pt idx="25">
                  <c:v>4.4667009123078388E-2</c:v>
                </c:pt>
                <c:pt idx="26">
                  <c:v>4.3749903812605281E-2</c:v>
                </c:pt>
                <c:pt idx="27">
                  <c:v>4.3245824146390624E-2</c:v>
                </c:pt>
                <c:pt idx="28">
                  <c:v>4.0802468799858653E-2</c:v>
                </c:pt>
                <c:pt idx="29">
                  <c:v>3.9503675624490746E-2</c:v>
                </c:pt>
                <c:pt idx="30">
                  <c:v>3.6816318332564602E-2</c:v>
                </c:pt>
                <c:pt idx="31">
                  <c:v>3.7616550853354129E-2</c:v>
                </c:pt>
                <c:pt idx="32">
                  <c:v>3.9564976998195202E-2</c:v>
                </c:pt>
                <c:pt idx="33">
                  <c:v>3.6100612282770346E-2</c:v>
                </c:pt>
                <c:pt idx="34">
                  <c:v>3.7539434402845469E-2</c:v>
                </c:pt>
                <c:pt idx="35">
                  <c:v>3.6220120520990655E-2</c:v>
                </c:pt>
                <c:pt idx="36">
                  <c:v>3.4942394462594277E-2</c:v>
                </c:pt>
                <c:pt idx="37">
                  <c:v>3.496372994014655E-2</c:v>
                </c:pt>
                <c:pt idx="38">
                  <c:v>3.8316614928051239E-2</c:v>
                </c:pt>
                <c:pt idx="39">
                  <c:v>3.8310436396790423E-2</c:v>
                </c:pt>
                <c:pt idx="40">
                  <c:v>3.6205380388316756E-2</c:v>
                </c:pt>
                <c:pt idx="41">
                  <c:v>4.024226628472017E-2</c:v>
                </c:pt>
                <c:pt idx="42">
                  <c:v>4.1007141467163513E-2</c:v>
                </c:pt>
                <c:pt idx="43">
                  <c:v>4.1573599182316109E-2</c:v>
                </c:pt>
                <c:pt idx="44">
                  <c:v>4.6871701522563133E-2</c:v>
                </c:pt>
                <c:pt idx="45">
                  <c:v>4.4613770498062338E-2</c:v>
                </c:pt>
                <c:pt idx="46">
                  <c:v>4.8668857673152467E-2</c:v>
                </c:pt>
                <c:pt idx="47">
                  <c:v>4.6033129191672836E-2</c:v>
                </c:pt>
                <c:pt idx="48">
                  <c:v>5.0227673622666232E-2</c:v>
                </c:pt>
                <c:pt idx="49">
                  <c:v>4.6507725742958889E-2</c:v>
                </c:pt>
                <c:pt idx="50">
                  <c:v>4.6426312778963433E-2</c:v>
                </c:pt>
                <c:pt idx="51">
                  <c:v>4.9767599829583134E-2</c:v>
                </c:pt>
                <c:pt idx="52">
                  <c:v>4.3960138851382002E-2</c:v>
                </c:pt>
                <c:pt idx="53">
                  <c:v>4.2523930063991661E-2</c:v>
                </c:pt>
                <c:pt idx="54">
                  <c:v>4.2879109954506431E-2</c:v>
                </c:pt>
                <c:pt idx="55">
                  <c:v>3.9576241513678764E-2</c:v>
                </c:pt>
                <c:pt idx="56">
                  <c:v>3.8343631489533056E-2</c:v>
                </c:pt>
                <c:pt idx="57">
                  <c:v>4.0798501912184398E-2</c:v>
                </c:pt>
                <c:pt idx="58">
                  <c:v>3.9907467788490684E-2</c:v>
                </c:pt>
                <c:pt idx="59">
                  <c:v>5.1179027222694198E-2</c:v>
                </c:pt>
                <c:pt idx="60">
                  <c:v>3.7252614637220086E-2</c:v>
                </c:pt>
                <c:pt idx="61">
                  <c:v>3.6874359659713113E-2</c:v>
                </c:pt>
                <c:pt idx="62">
                  <c:v>3.8981340748681634E-2</c:v>
                </c:pt>
                <c:pt idx="63">
                  <c:v>4.0960148595130461E-2</c:v>
                </c:pt>
                <c:pt idx="64">
                  <c:v>3.7692200626955732E-2</c:v>
                </c:pt>
                <c:pt idx="65">
                  <c:v>3.2639631416188128E-2</c:v>
                </c:pt>
                <c:pt idx="66">
                  <c:v>3.4709475082972709E-2</c:v>
                </c:pt>
                <c:pt idx="67">
                  <c:v>3.1931133086590908E-2</c:v>
                </c:pt>
                <c:pt idx="68">
                  <c:v>2.397152018424327E-2</c:v>
                </c:pt>
                <c:pt idx="69">
                  <c:v>3.4808222286272957E-2</c:v>
                </c:pt>
                <c:pt idx="70">
                  <c:v>3.8148394213288743E-2</c:v>
                </c:pt>
                <c:pt idx="71">
                  <c:v>4.2989206634328647E-2</c:v>
                </c:pt>
                <c:pt idx="72">
                  <c:v>3.8038079231687234E-2</c:v>
                </c:pt>
                <c:pt idx="73">
                  <c:v>4.0879868401915438E-2</c:v>
                </c:pt>
                <c:pt idx="74">
                  <c:v>3.4711178957240789E-2</c:v>
                </c:pt>
                <c:pt idx="75">
                  <c:v>3.9593323709612806E-2</c:v>
                </c:pt>
                <c:pt idx="76">
                  <c:v>3.6607463278283639E-2</c:v>
                </c:pt>
                <c:pt idx="77">
                  <c:v>3.6599127145999E-2</c:v>
                </c:pt>
                <c:pt idx="78">
                  <c:v>3.6724789486187404E-2</c:v>
                </c:pt>
                <c:pt idx="79">
                  <c:v>3.5235241628451347E-2</c:v>
                </c:pt>
                <c:pt idx="80">
                  <c:v>3.2760080830168542E-2</c:v>
                </c:pt>
                <c:pt idx="81">
                  <c:v>3.832937221476472E-2</c:v>
                </c:pt>
                <c:pt idx="82">
                  <c:v>4.2237230405197668E-2</c:v>
                </c:pt>
                <c:pt idx="83">
                  <c:v>4.3180126294283611E-2</c:v>
                </c:pt>
                <c:pt idx="84">
                  <c:v>4.7080288886400895E-2</c:v>
                </c:pt>
                <c:pt idx="85">
                  <c:v>4.5120819189558667E-2</c:v>
                </c:pt>
                <c:pt idx="86">
                  <c:v>5.2680015667282837E-2</c:v>
                </c:pt>
                <c:pt idx="87">
                  <c:v>4.8709299473147949E-2</c:v>
                </c:pt>
                <c:pt idx="88">
                  <c:v>5.4402494425798746E-2</c:v>
                </c:pt>
                <c:pt idx="89">
                  <c:v>5.1147808537192613E-2</c:v>
                </c:pt>
                <c:pt idx="90">
                  <c:v>4.329342939740155E-2</c:v>
                </c:pt>
                <c:pt idx="91">
                  <c:v>4.0251921738498453E-2</c:v>
                </c:pt>
                <c:pt idx="92">
                  <c:v>4.7058465950355323E-2</c:v>
                </c:pt>
                <c:pt idx="93">
                  <c:v>4.3391062290289967E-2</c:v>
                </c:pt>
                <c:pt idx="94">
                  <c:v>4.6195669068041054E-2</c:v>
                </c:pt>
                <c:pt idx="95">
                  <c:v>4.313011136717905E-2</c:v>
                </c:pt>
                <c:pt idx="96">
                  <c:v>3.454050204434491E-2</c:v>
                </c:pt>
                <c:pt idx="97">
                  <c:v>3.1583783925236621E-2</c:v>
                </c:pt>
                <c:pt idx="98">
                  <c:v>3.4114922619859711E-2</c:v>
                </c:pt>
                <c:pt idx="99">
                  <c:v>2.7933782521720296E-2</c:v>
                </c:pt>
                <c:pt idx="100">
                  <c:v>2.9181589587332933E-2</c:v>
                </c:pt>
                <c:pt idx="101">
                  <c:v>2.7668254850237738E-2</c:v>
                </c:pt>
                <c:pt idx="102">
                  <c:v>3.7317564294883206E-2</c:v>
                </c:pt>
                <c:pt idx="103">
                  <c:v>3.6617065181493137E-2</c:v>
                </c:pt>
                <c:pt idx="104">
                  <c:v>3.4727874542916183E-2</c:v>
                </c:pt>
                <c:pt idx="105">
                  <c:v>3.1760529065332693E-2</c:v>
                </c:pt>
                <c:pt idx="106">
                  <c:v>3.3309077214036885E-2</c:v>
                </c:pt>
                <c:pt idx="107">
                  <c:v>3.3671941833277291E-2</c:v>
                </c:pt>
                <c:pt idx="108">
                  <c:v>3.1237859998738703E-2</c:v>
                </c:pt>
                <c:pt idx="109">
                  <c:v>3.6577496429686676E-2</c:v>
                </c:pt>
                <c:pt idx="110">
                  <c:v>3.6502511006959219E-2</c:v>
                </c:pt>
                <c:pt idx="111">
                  <c:v>4.2516199138899521E-2</c:v>
                </c:pt>
                <c:pt idx="112">
                  <c:v>3.6135257440640674E-2</c:v>
                </c:pt>
                <c:pt idx="113">
                  <c:v>3.7952547669655182E-2</c:v>
                </c:pt>
                <c:pt idx="114">
                  <c:v>3.4521747157851758E-2</c:v>
                </c:pt>
                <c:pt idx="115">
                  <c:v>3.2819401916638541E-2</c:v>
                </c:pt>
                <c:pt idx="116">
                  <c:v>3.3408672701327156E-2</c:v>
                </c:pt>
                <c:pt idx="117">
                  <c:v>3.4504921573958167E-2</c:v>
                </c:pt>
                <c:pt idx="118">
                  <c:v>2.3859221552782077E-2</c:v>
                </c:pt>
                <c:pt idx="119">
                  <c:v>2.3778789902116064E-2</c:v>
                </c:pt>
                <c:pt idx="120">
                  <c:v>1.7407198796472061E-2</c:v>
                </c:pt>
                <c:pt idx="121">
                  <c:v>2.8066064611012222E-2</c:v>
                </c:pt>
                <c:pt idx="122">
                  <c:v>2.9356620148727156E-2</c:v>
                </c:pt>
                <c:pt idx="123">
                  <c:v>2.4788645154621258E-2</c:v>
                </c:pt>
                <c:pt idx="124">
                  <c:v>2.6692692835462696E-2</c:v>
                </c:pt>
                <c:pt idx="125">
                  <c:v>2.4110816327063134E-2</c:v>
                </c:pt>
                <c:pt idx="126">
                  <c:v>2.3186948735840575E-2</c:v>
                </c:pt>
                <c:pt idx="127">
                  <c:v>2.4048210635229349E-2</c:v>
                </c:pt>
                <c:pt idx="128">
                  <c:v>2.5386972614327714E-2</c:v>
                </c:pt>
                <c:pt idx="129">
                  <c:v>2.0652151097242513E-2</c:v>
                </c:pt>
                <c:pt idx="130">
                  <c:v>2.4607203082918735E-2</c:v>
                </c:pt>
                <c:pt idx="131">
                  <c:v>2.0525373398313118E-2</c:v>
                </c:pt>
                <c:pt idx="132">
                  <c:v>2.5372190901787724E-2</c:v>
                </c:pt>
                <c:pt idx="133">
                  <c:v>2.6972852512256486E-2</c:v>
                </c:pt>
                <c:pt idx="134">
                  <c:v>2.5062804451506729E-2</c:v>
                </c:pt>
                <c:pt idx="135">
                  <c:v>2.402416223454612E-2</c:v>
                </c:pt>
                <c:pt idx="136">
                  <c:v>2.3210900756131476E-2</c:v>
                </c:pt>
                <c:pt idx="137">
                  <c:v>2.3413088614510635E-2</c:v>
                </c:pt>
                <c:pt idx="138">
                  <c:v>2.2031714384174034E-2</c:v>
                </c:pt>
                <c:pt idx="139">
                  <c:v>2.1296556398068413E-2</c:v>
                </c:pt>
                <c:pt idx="140">
                  <c:v>1.5893591975319837E-2</c:v>
                </c:pt>
                <c:pt idx="141">
                  <c:v>1.9055458648962173E-2</c:v>
                </c:pt>
                <c:pt idx="142">
                  <c:v>1.9128131189575889E-2</c:v>
                </c:pt>
                <c:pt idx="143">
                  <c:v>2.1412283624220367E-2</c:v>
                </c:pt>
                <c:pt idx="144">
                  <c:v>2.1582901600102823E-2</c:v>
                </c:pt>
                <c:pt idx="145">
                  <c:v>2.2378260004285104E-2</c:v>
                </c:pt>
                <c:pt idx="146">
                  <c:v>2.2640795045798329E-2</c:v>
                </c:pt>
                <c:pt idx="147">
                  <c:v>2.6936950524001003E-2</c:v>
                </c:pt>
                <c:pt idx="148">
                  <c:v>2.3234896288369361E-2</c:v>
                </c:pt>
                <c:pt idx="149">
                  <c:v>2.3477377753749348E-2</c:v>
                </c:pt>
                <c:pt idx="150">
                  <c:v>2.4675526726232126E-2</c:v>
                </c:pt>
                <c:pt idx="151">
                  <c:v>2.3974539191877441E-2</c:v>
                </c:pt>
                <c:pt idx="152">
                  <c:v>2.1717617938107329E-2</c:v>
                </c:pt>
                <c:pt idx="153">
                  <c:v>2.0866884912736056E-2</c:v>
                </c:pt>
                <c:pt idx="154">
                  <c:v>2.3422858482595177E-2</c:v>
                </c:pt>
                <c:pt idx="155">
                  <c:v>2.4862837282034034E-2</c:v>
                </c:pt>
                <c:pt idx="156">
                  <c:v>2.6817945531130399E-2</c:v>
                </c:pt>
                <c:pt idx="157">
                  <c:v>2.3655408893828368E-2</c:v>
                </c:pt>
                <c:pt idx="158">
                  <c:v>2.5476520944658694E-2</c:v>
                </c:pt>
                <c:pt idx="159">
                  <c:v>2.3811802873965053E-2</c:v>
                </c:pt>
                <c:pt idx="160">
                  <c:v>2.4580292180459339E-2</c:v>
                </c:pt>
                <c:pt idx="161">
                  <c:v>2.0980957168679107E-2</c:v>
                </c:pt>
                <c:pt idx="162">
                  <c:v>2.0371099087984353E-2</c:v>
                </c:pt>
                <c:pt idx="163">
                  <c:v>3.1305652174843719E-2</c:v>
                </c:pt>
                <c:pt idx="164">
                  <c:v>2.3681368385964595E-2</c:v>
                </c:pt>
                <c:pt idx="165">
                  <c:v>2.3827261698927862E-2</c:v>
                </c:pt>
                <c:pt idx="166">
                  <c:v>2.285312124432607E-2</c:v>
                </c:pt>
                <c:pt idx="167">
                  <c:v>2.28912907163469E-2</c:v>
                </c:pt>
                <c:pt idx="168">
                  <c:v>2.1121488467377512E-2</c:v>
                </c:pt>
                <c:pt idx="169">
                  <c:v>1.6683067262090123E-2</c:v>
                </c:pt>
                <c:pt idx="170">
                  <c:v>1.3543538643822711E-2</c:v>
                </c:pt>
                <c:pt idx="171">
                  <c:v>1.0971202920715482E-2</c:v>
                </c:pt>
                <c:pt idx="172">
                  <c:v>1.4657622957886245E-2</c:v>
                </c:pt>
                <c:pt idx="173">
                  <c:v>1.7502020468340235E-2</c:v>
                </c:pt>
                <c:pt idx="174">
                  <c:v>1.1419475453180575E-2</c:v>
                </c:pt>
                <c:pt idx="175">
                  <c:v>1.3243020859576848E-2</c:v>
                </c:pt>
                <c:pt idx="176">
                  <c:v>1.3971568295457419E-2</c:v>
                </c:pt>
                <c:pt idx="177">
                  <c:v>1.4560254679780817E-2</c:v>
                </c:pt>
                <c:pt idx="178">
                  <c:v>1.4318636877945282E-2</c:v>
                </c:pt>
                <c:pt idx="179">
                  <c:v>1.302986546250201E-2</c:v>
                </c:pt>
                <c:pt idx="180">
                  <c:v>1.2335165992388611E-2</c:v>
                </c:pt>
                <c:pt idx="181">
                  <c:v>1.2785859008054262E-2</c:v>
                </c:pt>
                <c:pt idx="182">
                  <c:v>1.1199355725323684E-2</c:v>
                </c:pt>
                <c:pt idx="183">
                  <c:v>1.0839910622400452E-2</c:v>
                </c:pt>
                <c:pt idx="184">
                  <c:v>9.0818704937101064E-3</c:v>
                </c:pt>
                <c:pt idx="185">
                  <c:v>9.2502452038331351E-3</c:v>
                </c:pt>
                <c:pt idx="186">
                  <c:v>1.053866086818385E-2</c:v>
                </c:pt>
                <c:pt idx="187">
                  <c:v>5.8861207757839318E-3</c:v>
                </c:pt>
                <c:pt idx="188">
                  <c:v>4.7989606846482596E-3</c:v>
                </c:pt>
                <c:pt idx="189">
                  <c:v>3.7719064434045477E-3</c:v>
                </c:pt>
                <c:pt idx="190">
                  <c:v>2.9417691197501719E-3</c:v>
                </c:pt>
                <c:pt idx="191">
                  <c:v>1.2750216388310184E-2</c:v>
                </c:pt>
                <c:pt idx="192">
                  <c:v>1.0720390901716573E-2</c:v>
                </c:pt>
                <c:pt idx="193">
                  <c:v>1.5947952517567969E-2</c:v>
                </c:pt>
                <c:pt idx="194">
                  <c:v>1.6090854217203056E-2</c:v>
                </c:pt>
                <c:pt idx="195">
                  <c:v>2.0896104702771243E-2</c:v>
                </c:pt>
                <c:pt idx="196">
                  <c:v>2.4740032469763841E-2</c:v>
                </c:pt>
                <c:pt idx="197">
                  <c:v>2.710031435274713E-2</c:v>
                </c:pt>
                <c:pt idx="198">
                  <c:v>2.9921858337875425E-2</c:v>
                </c:pt>
                <c:pt idx="199">
                  <c:v>3.3062343804885153E-2</c:v>
                </c:pt>
                <c:pt idx="200">
                  <c:v>4.4431489474932299E-2</c:v>
                </c:pt>
                <c:pt idx="201">
                  <c:v>4.3266225656825197E-2</c:v>
                </c:pt>
                <c:pt idx="202">
                  <c:v>4.1635348042921412E-2</c:v>
                </c:pt>
                <c:pt idx="203">
                  <c:v>4.6481972689188154E-2</c:v>
                </c:pt>
                <c:pt idx="204">
                  <c:v>4.4946905129383104E-2</c:v>
                </c:pt>
                <c:pt idx="205">
                  <c:v>5.0469896844433038E-2</c:v>
                </c:pt>
                <c:pt idx="206">
                  <c:v>4.1988090359496612E-2</c:v>
                </c:pt>
                <c:pt idx="207">
                  <c:v>3.2908080113156324E-2</c:v>
                </c:pt>
                <c:pt idx="208">
                  <c:v>2.7064670872876572E-2</c:v>
                </c:pt>
                <c:pt idx="209">
                  <c:v>2.499719008772764E-2</c:v>
                </c:pt>
                <c:pt idx="210">
                  <c:v>2.6790381567474111E-2</c:v>
                </c:pt>
                <c:pt idx="211">
                  <c:v>2.5717579977768606E-2</c:v>
                </c:pt>
                <c:pt idx="212">
                  <c:v>2.3209903944781035E-2</c:v>
                </c:pt>
                <c:pt idx="213">
                  <c:v>2.1681700066536656E-2</c:v>
                </c:pt>
                <c:pt idx="214">
                  <c:v>2.270932535366478E-2</c:v>
                </c:pt>
                <c:pt idx="215">
                  <c:v>2.3912090430661614E-2</c:v>
                </c:pt>
                <c:pt idx="216">
                  <c:v>3.4093476249107885E-2</c:v>
                </c:pt>
                <c:pt idx="217">
                  <c:v>2.4451482939752314E-2</c:v>
                </c:pt>
                <c:pt idx="218">
                  <c:v>2.4772483390569276E-2</c:v>
                </c:pt>
                <c:pt idx="219">
                  <c:v>2.98247273388072E-2</c:v>
                </c:pt>
                <c:pt idx="220">
                  <c:v>2.9205719769465899E-2</c:v>
                </c:pt>
                <c:pt idx="221">
                  <c:v>2.8950728465838765E-2</c:v>
                </c:pt>
                <c:pt idx="222">
                  <c:v>3.0680960300040586E-2</c:v>
                </c:pt>
                <c:pt idx="223">
                  <c:v>3.1557713047545996E-2</c:v>
                </c:pt>
                <c:pt idx="224">
                  <c:v>3.3518815645230349E-2</c:v>
                </c:pt>
                <c:pt idx="225">
                  <c:v>3.3689569799529917E-2</c:v>
                </c:pt>
                <c:pt idx="226">
                  <c:v>3.208151150110123E-2</c:v>
                </c:pt>
                <c:pt idx="227">
                  <c:v>3.1336012225936988E-2</c:v>
                </c:pt>
                <c:pt idx="228">
                  <c:v>3.3094629297592458E-2</c:v>
                </c:pt>
                <c:pt idx="229">
                  <c:v>3.0472709969766719E-2</c:v>
                </c:pt>
                <c:pt idx="230">
                  <c:v>2.9500323723645881E-2</c:v>
                </c:pt>
                <c:pt idx="231">
                  <c:v>2.8902273058536342E-2</c:v>
                </c:pt>
                <c:pt idx="232">
                  <c:v>2.8189158646056263E-2</c:v>
                </c:pt>
                <c:pt idx="233">
                  <c:v>2.6326018955964356E-2</c:v>
                </c:pt>
                <c:pt idx="234">
                  <c:v>2.7669198588241274E-2</c:v>
                </c:pt>
                <c:pt idx="235">
                  <c:v>3.135152751282503E-2</c:v>
                </c:pt>
                <c:pt idx="236">
                  <c:v>3.0198202201274831E-2</c:v>
                </c:pt>
                <c:pt idx="237">
                  <c:v>2.6814592670074126E-2</c:v>
                </c:pt>
                <c:pt idx="238">
                  <c:v>2.7044751586131871E-2</c:v>
                </c:pt>
                <c:pt idx="239">
                  <c:v>2.7786210348097785E-2</c:v>
                </c:pt>
                <c:pt idx="240">
                  <c:v>2.836459860404305E-2</c:v>
                </c:pt>
                <c:pt idx="241">
                  <c:v>2.859333337894255E-2</c:v>
                </c:pt>
                <c:pt idx="242">
                  <c:v>2.7026260391662546E-2</c:v>
                </c:pt>
                <c:pt idx="243">
                  <c:v>3.2765987129218389E-2</c:v>
                </c:pt>
                <c:pt idx="244">
                  <c:v>2.9586051801208407E-2</c:v>
                </c:pt>
                <c:pt idx="245">
                  <c:v>3.0848134729766163E-2</c:v>
                </c:pt>
                <c:pt idx="246">
                  <c:v>2.8857383168430603E-2</c:v>
                </c:pt>
                <c:pt idx="247">
                  <c:v>2.8414729331357622E-2</c:v>
                </c:pt>
                <c:pt idx="248">
                  <c:v>3.0317489085174114E-2</c:v>
                </c:pt>
                <c:pt idx="249">
                  <c:v>3.2284301485038233E-2</c:v>
                </c:pt>
                <c:pt idx="250">
                  <c:v>3.2063635826363776E-2</c:v>
                </c:pt>
                <c:pt idx="251">
                  <c:v>2.9547427090233142E-2</c:v>
                </c:pt>
                <c:pt idx="252">
                  <c:v>2.9626143197657426E-2</c:v>
                </c:pt>
                <c:pt idx="253">
                  <c:v>3.2214593940021921E-2</c:v>
                </c:pt>
                <c:pt idx="254">
                  <c:v>3.2486067489619866E-2</c:v>
                </c:pt>
                <c:pt idx="255">
                  <c:v>2.9925372397403456E-2</c:v>
                </c:pt>
                <c:pt idx="256">
                  <c:v>2.9060075340498759E-2</c:v>
                </c:pt>
                <c:pt idx="257">
                  <c:v>2.9794032547570203E-2</c:v>
                </c:pt>
                <c:pt idx="258">
                  <c:v>2.517679671419723E-2</c:v>
                </c:pt>
                <c:pt idx="259">
                  <c:v>2.6139998574494255E-2</c:v>
                </c:pt>
                <c:pt idx="260">
                  <c:v>2.5102215409880391E-2</c:v>
                </c:pt>
                <c:pt idx="261">
                  <c:v>2.2473221775363247E-2</c:v>
                </c:pt>
                <c:pt idx="262">
                  <c:v>2.0677007728756816E-2</c:v>
                </c:pt>
                <c:pt idx="263">
                  <c:v>1.823022624621095E-2</c:v>
                </c:pt>
                <c:pt idx="264">
                  <c:v>2.0033027825178587E-2</c:v>
                </c:pt>
                <c:pt idx="265">
                  <c:v>2.2795961825698971E-2</c:v>
                </c:pt>
                <c:pt idx="266">
                  <c:v>2.3480463910407423E-2</c:v>
                </c:pt>
                <c:pt idx="267">
                  <c:v>2.4418961627418911E-2</c:v>
                </c:pt>
                <c:pt idx="268">
                  <c:v>3.4860998532358176E-2</c:v>
                </c:pt>
                <c:pt idx="269">
                  <c:v>2.7060744203972004E-2</c:v>
                </c:pt>
                <c:pt idx="270">
                  <c:v>3.1926860268114428E-2</c:v>
                </c:pt>
                <c:pt idx="271">
                  <c:v>2.5994287895500179E-2</c:v>
                </c:pt>
                <c:pt idx="272">
                  <c:v>2.2743230097617459E-2</c:v>
                </c:pt>
                <c:pt idx="273">
                  <c:v>2.2144447039318449E-2</c:v>
                </c:pt>
                <c:pt idx="274">
                  <c:v>2.4308199023331277E-2</c:v>
                </c:pt>
                <c:pt idx="275">
                  <c:v>2.2790870990649185E-2</c:v>
                </c:pt>
                <c:pt idx="276">
                  <c:v>2.4863924929459706E-2</c:v>
                </c:pt>
                <c:pt idx="277">
                  <c:v>2.484866207366819E-2</c:v>
                </c:pt>
                <c:pt idx="278">
                  <c:v>2.7755252438465723E-2</c:v>
                </c:pt>
                <c:pt idx="279">
                  <c:v>2.8517188789609293E-2</c:v>
                </c:pt>
                <c:pt idx="280">
                  <c:v>2.9686818083991311E-2</c:v>
                </c:pt>
                <c:pt idx="281">
                  <c:v>2.3676204735557024E-2</c:v>
                </c:pt>
                <c:pt idx="282">
                  <c:v>2.5693394100598663E-2</c:v>
                </c:pt>
                <c:pt idx="283">
                  <c:v>2.4655425413339309E-2</c:v>
                </c:pt>
                <c:pt idx="284">
                  <c:v>2.6379549462173503E-2</c:v>
                </c:pt>
                <c:pt idx="285">
                  <c:v>2.4605907503871267E-2</c:v>
                </c:pt>
                <c:pt idx="286">
                  <c:v>2.4923471680026482E-2</c:v>
                </c:pt>
                <c:pt idx="287">
                  <c:v>2.5965741324874982E-2</c:v>
                </c:pt>
                <c:pt idx="288">
                  <c:v>2.5793469976122453E-2</c:v>
                </c:pt>
                <c:pt idx="289">
                  <c:v>2.4701347919995807E-2</c:v>
                </c:pt>
                <c:pt idx="290">
                  <c:v>2.0777810241765858E-2</c:v>
                </c:pt>
                <c:pt idx="291">
                  <c:v>2.2453391704437747E-2</c:v>
                </c:pt>
                <c:pt idx="292">
                  <c:v>2.0737833179495506E-2</c:v>
                </c:pt>
                <c:pt idx="293">
                  <c:v>2.1403419071464938E-2</c:v>
                </c:pt>
                <c:pt idx="294">
                  <c:v>2.4700129630234657E-2</c:v>
                </c:pt>
                <c:pt idx="295">
                  <c:v>2.7501298562131994E-2</c:v>
                </c:pt>
                <c:pt idx="296">
                  <c:v>2.7003971889728938E-2</c:v>
                </c:pt>
                <c:pt idx="297">
                  <c:v>2.6482583326693315E-2</c:v>
                </c:pt>
                <c:pt idx="298">
                  <c:v>2.455434993835217E-2</c:v>
                </c:pt>
                <c:pt idx="299">
                  <c:v>2.2572615376433645E-2</c:v>
                </c:pt>
                <c:pt idx="300">
                  <c:v>2.47127704851135E-2</c:v>
                </c:pt>
                <c:pt idx="301">
                  <c:v>2.5202121508918957E-2</c:v>
                </c:pt>
                <c:pt idx="302">
                  <c:v>2.4241044277995498E-2</c:v>
                </c:pt>
                <c:pt idx="303">
                  <c:v>2.6773264638092015E-2</c:v>
                </c:pt>
                <c:pt idx="304">
                  <c:v>2.1764614931837616E-2</c:v>
                </c:pt>
                <c:pt idx="305">
                  <c:v>2.2199444530642591E-2</c:v>
                </c:pt>
                <c:pt idx="306">
                  <c:v>2.0444564722742954E-2</c:v>
                </c:pt>
                <c:pt idx="307">
                  <c:v>1.8528165023592044E-2</c:v>
                </c:pt>
                <c:pt idx="308">
                  <c:v>2.1670635518761874E-2</c:v>
                </c:pt>
                <c:pt idx="309">
                  <c:v>2.3064811842422928E-2</c:v>
                </c:pt>
                <c:pt idx="310">
                  <c:v>2.2348779478853921E-2</c:v>
                </c:pt>
                <c:pt idx="311">
                  <c:v>2.1564455795068341E-2</c:v>
                </c:pt>
                <c:pt idx="312">
                  <c:v>2.1991115903310099E-2</c:v>
                </c:pt>
                <c:pt idx="313">
                  <c:v>2.0154547615246078E-2</c:v>
                </c:pt>
                <c:pt idx="314">
                  <c:v>2.1981571479321962E-2</c:v>
                </c:pt>
                <c:pt idx="315">
                  <c:v>2.1781448669267664E-2</c:v>
                </c:pt>
                <c:pt idx="316">
                  <c:v>1.8702074606064982E-2</c:v>
                </c:pt>
                <c:pt idx="317">
                  <c:v>1.5821863902386595E-2</c:v>
                </c:pt>
                <c:pt idx="318">
                  <c:v>1.827871125642741E-2</c:v>
                </c:pt>
                <c:pt idx="319">
                  <c:v>1.8618000704177982E-2</c:v>
                </c:pt>
                <c:pt idx="320">
                  <c:v>3.6060236905299643E-2</c:v>
                </c:pt>
                <c:pt idx="321">
                  <c:v>1.7607567807184754E-2</c:v>
                </c:pt>
                <c:pt idx="322">
                  <c:v>1.7486647972032178E-2</c:v>
                </c:pt>
                <c:pt idx="323">
                  <c:v>1.9139300915379832E-2</c:v>
                </c:pt>
                <c:pt idx="324">
                  <c:v>2.0356200537066965E-2</c:v>
                </c:pt>
                <c:pt idx="325">
                  <c:v>2.1048116125465352E-2</c:v>
                </c:pt>
                <c:pt idx="326">
                  <c:v>1.9451454387065706E-2</c:v>
                </c:pt>
                <c:pt idx="327">
                  <c:v>1.8842943005871304E-2</c:v>
                </c:pt>
                <c:pt idx="328">
                  <c:v>2.0951296366935032E-2</c:v>
                </c:pt>
                <c:pt idx="329">
                  <c:v>1.8837541690534795E-2</c:v>
                </c:pt>
                <c:pt idx="330">
                  <c:v>1.6982321305941774E-2</c:v>
                </c:pt>
                <c:pt idx="331">
                  <c:v>1.6635824836847425E-2</c:v>
                </c:pt>
                <c:pt idx="332">
                  <c:v>1.3627037577213078E-2</c:v>
                </c:pt>
                <c:pt idx="333">
                  <c:v>1.3616125323137364E-2</c:v>
                </c:pt>
                <c:pt idx="334">
                  <c:v>1.4577223132538071E-2</c:v>
                </c:pt>
                <c:pt idx="335">
                  <c:v>1.3638660499902533E-2</c:v>
                </c:pt>
                <c:pt idx="336">
                  <c:v>1.2812622609789368E-2</c:v>
                </c:pt>
                <c:pt idx="337">
                  <c:v>1.7776212325995966E-2</c:v>
                </c:pt>
                <c:pt idx="338">
                  <c:v>1.9406679406421108E-2</c:v>
                </c:pt>
                <c:pt idx="339">
                  <c:v>1.9061617385291524E-2</c:v>
                </c:pt>
                <c:pt idx="340">
                  <c:v>2.0260339637069788E-2</c:v>
                </c:pt>
                <c:pt idx="341">
                  <c:v>2.0621017016132975E-2</c:v>
                </c:pt>
                <c:pt idx="342">
                  <c:v>2.3043637686346298E-2</c:v>
                </c:pt>
                <c:pt idx="343">
                  <c:v>2.3735292130274477E-2</c:v>
                </c:pt>
                <c:pt idx="344">
                  <c:v>2.1937432316032832E-2</c:v>
                </c:pt>
                <c:pt idx="345">
                  <c:v>1.9901670321592804E-2</c:v>
                </c:pt>
                <c:pt idx="346">
                  <c:v>2.0797932593269994E-2</c:v>
                </c:pt>
                <c:pt idx="347">
                  <c:v>2.0643390648817886E-2</c:v>
                </c:pt>
                <c:pt idx="348">
                  <c:v>2.1901906892426617E-2</c:v>
                </c:pt>
                <c:pt idx="349">
                  <c:v>2.1115480781528563E-2</c:v>
                </c:pt>
                <c:pt idx="350">
                  <c:v>2.0385365702687272E-2</c:v>
                </c:pt>
                <c:pt idx="351">
                  <c:v>1.7846269305721398E-2</c:v>
                </c:pt>
                <c:pt idx="352">
                  <c:v>1.8892576341806307E-2</c:v>
                </c:pt>
                <c:pt idx="353">
                  <c:v>1.9276219854371841E-2</c:v>
                </c:pt>
                <c:pt idx="354">
                  <c:v>1.5883507712604883E-2</c:v>
                </c:pt>
                <c:pt idx="355">
                  <c:v>1.6538738439049239E-2</c:v>
                </c:pt>
                <c:pt idx="356">
                  <c:v>1.7302952468359827E-2</c:v>
                </c:pt>
                <c:pt idx="357">
                  <c:v>1.9647879444824261E-2</c:v>
                </c:pt>
                <c:pt idx="358">
                  <c:v>2.0278213593815632E-2</c:v>
                </c:pt>
                <c:pt idx="359">
                  <c:v>1.9685194926016614E-2</c:v>
                </c:pt>
                <c:pt idx="360">
                  <c:v>1.964961218691183E-2</c:v>
                </c:pt>
                <c:pt idx="361">
                  <c:v>2.0271707901263543E-2</c:v>
                </c:pt>
                <c:pt idx="362">
                  <c:v>2.1544277233336954E-2</c:v>
                </c:pt>
                <c:pt idx="363">
                  <c:v>1.8420480562070816E-2</c:v>
                </c:pt>
                <c:pt idx="364">
                  <c:v>1.8115953970239872E-2</c:v>
                </c:pt>
                <c:pt idx="365">
                  <c:v>1.863435470868726E-2</c:v>
                </c:pt>
                <c:pt idx="366">
                  <c:v>1.7186471175932395E-2</c:v>
                </c:pt>
                <c:pt idx="367">
                  <c:v>2.0803588763985026E-2</c:v>
                </c:pt>
                <c:pt idx="368">
                  <c:v>1.8848529992762403E-2</c:v>
                </c:pt>
                <c:pt idx="369">
                  <c:v>1.8971619618138806E-2</c:v>
                </c:pt>
                <c:pt idx="370">
                  <c:v>2.0355240586994963E-2</c:v>
                </c:pt>
                <c:pt idx="371">
                  <c:v>2.0475675710183973E-2</c:v>
                </c:pt>
                <c:pt idx="372">
                  <c:v>4.1579617700316075E-2</c:v>
                </c:pt>
                <c:pt idx="373">
                  <c:v>2.1680150892388977E-2</c:v>
                </c:pt>
                <c:pt idx="374">
                  <c:v>2.3552714968465477E-2</c:v>
                </c:pt>
                <c:pt idx="375">
                  <c:v>2.3929466593440918E-2</c:v>
                </c:pt>
                <c:pt idx="376">
                  <c:v>2.1582975668475349E-2</c:v>
                </c:pt>
                <c:pt idx="377">
                  <c:v>2.0218573019389063E-2</c:v>
                </c:pt>
                <c:pt idx="378">
                  <c:v>1.8150121760448688E-2</c:v>
                </c:pt>
                <c:pt idx="379">
                  <c:v>1.842701096181773E-2</c:v>
                </c:pt>
                <c:pt idx="380">
                  <c:v>1.9867277269145889E-2</c:v>
                </c:pt>
                <c:pt idx="381">
                  <c:v>1.779767102329749E-2</c:v>
                </c:pt>
                <c:pt idx="382">
                  <c:v>1.4059017935679388E-2</c:v>
                </c:pt>
                <c:pt idx="383">
                  <c:v>1.5844242076399374E-2</c:v>
                </c:pt>
                <c:pt idx="384">
                  <c:v>1.6619757415900265E-2</c:v>
                </c:pt>
                <c:pt idx="385">
                  <c:v>1.6309658079041486E-2</c:v>
                </c:pt>
                <c:pt idx="386">
                  <c:v>1.7429883941626721E-2</c:v>
                </c:pt>
                <c:pt idx="387">
                  <c:v>1.6645874619247748E-2</c:v>
                </c:pt>
                <c:pt idx="388">
                  <c:v>1.5024831563287148E-2</c:v>
                </c:pt>
                <c:pt idx="389">
                  <c:v>1.4802952657712372E-2</c:v>
                </c:pt>
                <c:pt idx="390">
                  <c:v>1.4512410940537457E-2</c:v>
                </c:pt>
                <c:pt idx="391">
                  <c:v>1.593541056140934E-2</c:v>
                </c:pt>
                <c:pt idx="392">
                  <c:v>1.6157837981653683E-2</c:v>
                </c:pt>
                <c:pt idx="393">
                  <c:v>1.5076500977649107E-2</c:v>
                </c:pt>
                <c:pt idx="394">
                  <c:v>1.6217535979269754E-2</c:v>
                </c:pt>
                <c:pt idx="395">
                  <c:v>1.5878756807535761E-2</c:v>
                </c:pt>
                <c:pt idx="396">
                  <c:v>1.5235603075334538E-2</c:v>
                </c:pt>
                <c:pt idx="397">
                  <c:v>1.9607752897095446E-2</c:v>
                </c:pt>
                <c:pt idx="398">
                  <c:v>2.0941279646505939E-2</c:v>
                </c:pt>
                <c:pt idx="399">
                  <c:v>2.4584452410721797E-2</c:v>
                </c:pt>
                <c:pt idx="400">
                  <c:v>2.681059253049746E-2</c:v>
                </c:pt>
                <c:pt idx="401">
                  <c:v>2.7698385422031131E-2</c:v>
                </c:pt>
                <c:pt idx="402">
                  <c:v>2.7590294999009481E-2</c:v>
                </c:pt>
                <c:pt idx="403">
                  <c:v>2.6608003793583045E-2</c:v>
                </c:pt>
                <c:pt idx="404">
                  <c:v>2.6200660274840762E-2</c:v>
                </c:pt>
                <c:pt idx="405">
                  <c:v>2.8246114435053732E-2</c:v>
                </c:pt>
                <c:pt idx="406">
                  <c:v>2.6942197669559458E-2</c:v>
                </c:pt>
                <c:pt idx="407">
                  <c:v>2.7134566199646659E-2</c:v>
                </c:pt>
                <c:pt idx="408">
                  <c:v>2.18243782393263E-2</c:v>
                </c:pt>
                <c:pt idx="409">
                  <c:v>2.1662845782188342E-2</c:v>
                </c:pt>
                <c:pt idx="410">
                  <c:v>2.2832111001784103E-2</c:v>
                </c:pt>
                <c:pt idx="411">
                  <c:v>2.3081420015252638E-2</c:v>
                </c:pt>
                <c:pt idx="412">
                  <c:v>2.4453029805328666E-2</c:v>
                </c:pt>
                <c:pt idx="413">
                  <c:v>2.4351435018372336E-2</c:v>
                </c:pt>
                <c:pt idx="414">
                  <c:v>2.2401924933921055E-2</c:v>
                </c:pt>
                <c:pt idx="415">
                  <c:v>2.5549190449614692E-2</c:v>
                </c:pt>
                <c:pt idx="416">
                  <c:v>2.0413169429251324E-2</c:v>
                </c:pt>
                <c:pt idx="417">
                  <c:v>2.8974739170367525E-2</c:v>
                </c:pt>
                <c:pt idx="418">
                  <c:v>2.6174396115239557E-2</c:v>
                </c:pt>
                <c:pt idx="419">
                  <c:v>3.2917784386281054E-2</c:v>
                </c:pt>
                <c:pt idx="420">
                  <c:v>2.9342697844718171E-2</c:v>
                </c:pt>
                <c:pt idx="421">
                  <c:v>3.3351032530916036E-2</c:v>
                </c:pt>
                <c:pt idx="422">
                  <c:v>3.9283422279526553E-2</c:v>
                </c:pt>
                <c:pt idx="423">
                  <c:v>4.6631629811874728E-2</c:v>
                </c:pt>
                <c:pt idx="424">
                  <c:v>8.4226404110312306E-2</c:v>
                </c:pt>
                <c:pt idx="425">
                  <c:v>3.3537711434316275E-2</c:v>
                </c:pt>
                <c:pt idx="426">
                  <c:v>3.2171149851315334E-2</c:v>
                </c:pt>
                <c:pt idx="427">
                  <c:v>3.2521577929728471E-2</c:v>
                </c:pt>
                <c:pt idx="428">
                  <c:v>2.5402638406251593E-2</c:v>
                </c:pt>
                <c:pt idx="429">
                  <c:v>1.9652212011017273E-2</c:v>
                </c:pt>
                <c:pt idx="430">
                  <c:v>1.8436940456440704E-2</c:v>
                </c:pt>
                <c:pt idx="431">
                  <c:v>1.8488055015155477E-2</c:v>
                </c:pt>
                <c:pt idx="432">
                  <c:v>1.9642166107543962E-2</c:v>
                </c:pt>
                <c:pt idx="433">
                  <c:v>1.6738947721598327E-2</c:v>
                </c:pt>
                <c:pt idx="434">
                  <c:v>1.9712371723049488E-2</c:v>
                </c:pt>
                <c:pt idx="435">
                  <c:v>1.7291016836801926E-2</c:v>
                </c:pt>
                <c:pt idx="436">
                  <c:v>1.7910060494000096E-2</c:v>
                </c:pt>
                <c:pt idx="437">
                  <c:v>1.4974927153650341E-2</c:v>
                </c:pt>
                <c:pt idx="438">
                  <c:v>1.9921937645865251E-2</c:v>
                </c:pt>
                <c:pt idx="439">
                  <c:v>2.0232708962908172E-2</c:v>
                </c:pt>
                <c:pt idx="440">
                  <c:v>1.4508549678281177E-2</c:v>
                </c:pt>
                <c:pt idx="441">
                  <c:v>1.7036666240268852E-2</c:v>
                </c:pt>
                <c:pt idx="442">
                  <c:v>1.736449081768543E-2</c:v>
                </c:pt>
                <c:pt idx="443">
                  <c:v>2.253046346260873E-2</c:v>
                </c:pt>
                <c:pt idx="444">
                  <c:v>2.4076449488593207E-2</c:v>
                </c:pt>
                <c:pt idx="445">
                  <c:v>2.3812694294000722E-2</c:v>
                </c:pt>
                <c:pt idx="446">
                  <c:v>2.0985834116289639E-2</c:v>
                </c:pt>
                <c:pt idx="447">
                  <c:v>2.2255780618843521E-2</c:v>
                </c:pt>
                <c:pt idx="448">
                  <c:v>2.627167932277269E-2</c:v>
                </c:pt>
                <c:pt idx="449">
                  <c:v>2.5849612840564196E-2</c:v>
                </c:pt>
                <c:pt idx="450">
                  <c:v>2.6176818059311616E-2</c:v>
                </c:pt>
                <c:pt idx="451">
                  <c:v>2.7045573425595153E-2</c:v>
                </c:pt>
                <c:pt idx="452">
                  <c:v>2.7448464551395192E-2</c:v>
                </c:pt>
                <c:pt idx="453">
                  <c:v>2.8265358261104274E-2</c:v>
                </c:pt>
                <c:pt idx="454">
                  <c:v>2.8379653467001109E-2</c:v>
                </c:pt>
                <c:pt idx="455">
                  <c:v>2.7422462353444352E-2</c:v>
                </c:pt>
                <c:pt idx="456">
                  <c:v>2.788962380073666E-2</c:v>
                </c:pt>
                <c:pt idx="457">
                  <c:v>2.7392342914915047E-2</c:v>
                </c:pt>
                <c:pt idx="458">
                  <c:v>2.2770882234613606E-2</c:v>
                </c:pt>
                <c:pt idx="459">
                  <c:v>2.0076742581454726E-2</c:v>
                </c:pt>
                <c:pt idx="460">
                  <c:v>2.0321419376257782E-2</c:v>
                </c:pt>
                <c:pt idx="461">
                  <c:v>2.022074523103011E-2</c:v>
                </c:pt>
                <c:pt idx="462">
                  <c:v>2.5152991533409053E-2</c:v>
                </c:pt>
                <c:pt idx="463">
                  <c:v>1.414329909376915E-2</c:v>
                </c:pt>
                <c:pt idx="464">
                  <c:v>9.2554387848398784E-3</c:v>
                </c:pt>
                <c:pt idx="465">
                  <c:v>1.1051197172801216E-2</c:v>
                </c:pt>
                <c:pt idx="466">
                  <c:v>8.3603706509024905E-3</c:v>
                </c:pt>
                <c:pt idx="467">
                  <c:v>1.1680327626792594E-2</c:v>
                </c:pt>
                <c:pt idx="468">
                  <c:v>1.3230573652221717E-2</c:v>
                </c:pt>
                <c:pt idx="469">
                  <c:v>1.3719900014205991E-2</c:v>
                </c:pt>
                <c:pt idx="470">
                  <c:v>1.2078205200568445E-2</c:v>
                </c:pt>
                <c:pt idx="471">
                  <c:v>1.5718615242679645E-2</c:v>
                </c:pt>
                <c:pt idx="472">
                  <c:v>1.8102393237025061E-2</c:v>
                </c:pt>
                <c:pt idx="473">
                  <c:v>2.3065500670352061E-2</c:v>
                </c:pt>
                <c:pt idx="474">
                  <c:v>2.5148739001595095E-2</c:v>
                </c:pt>
                <c:pt idx="475">
                  <c:v>2.1760819567011244E-2</c:v>
                </c:pt>
                <c:pt idx="476">
                  <c:v>2.1652910059515598E-2</c:v>
                </c:pt>
                <c:pt idx="477">
                  <c:v>3.8745090106325465E-2</c:v>
                </c:pt>
                <c:pt idx="478">
                  <c:v>1.3786668824424135E-2</c:v>
                </c:pt>
                <c:pt idx="479">
                  <c:v>1.2007574882085495E-2</c:v>
                </c:pt>
                <c:pt idx="480">
                  <c:v>1.3578731616284007E-2</c:v>
                </c:pt>
                <c:pt idx="481">
                  <c:v>1.666921362701073E-2</c:v>
                </c:pt>
                <c:pt idx="482">
                  <c:v>1.3716775653020388E-2</c:v>
                </c:pt>
                <c:pt idx="483">
                  <c:v>1.1313080534439912E-2</c:v>
                </c:pt>
                <c:pt idx="484">
                  <c:v>1.3741719009783396E-2</c:v>
                </c:pt>
                <c:pt idx="485">
                  <c:v>1.235478161769557E-2</c:v>
                </c:pt>
                <c:pt idx="486">
                  <c:v>1.408301181454278E-2</c:v>
                </c:pt>
                <c:pt idx="487">
                  <c:v>2.3635761001682645E-2</c:v>
                </c:pt>
                <c:pt idx="488">
                  <c:v>2.048925750513815E-2</c:v>
                </c:pt>
                <c:pt idx="489">
                  <c:v>2.0454349737648182E-2</c:v>
                </c:pt>
                <c:pt idx="490">
                  <c:v>1.8935977902352019E-2</c:v>
                </c:pt>
                <c:pt idx="491">
                  <c:v>1.3883526325818463E-2</c:v>
                </c:pt>
                <c:pt idx="492">
                  <c:v>1.3475113205885826E-2</c:v>
                </c:pt>
                <c:pt idx="493">
                  <c:v>1.3781716764498624E-2</c:v>
                </c:pt>
                <c:pt idx="494">
                  <c:v>1.3942420475416169E-2</c:v>
                </c:pt>
                <c:pt idx="495">
                  <c:v>1.3900319496504214E-2</c:v>
                </c:pt>
                <c:pt idx="496">
                  <c:v>1.6722494735988011E-2</c:v>
                </c:pt>
                <c:pt idx="497">
                  <c:v>1.8131025375478706E-2</c:v>
                </c:pt>
                <c:pt idx="498">
                  <c:v>1.8991949852243409E-2</c:v>
                </c:pt>
                <c:pt idx="499">
                  <c:v>1.5854956100342425E-2</c:v>
                </c:pt>
                <c:pt idx="500">
                  <c:v>1.67864648029281E-2</c:v>
                </c:pt>
                <c:pt idx="501">
                  <c:v>1.6832086588491287E-2</c:v>
                </c:pt>
                <c:pt idx="502">
                  <c:v>1.727492963185024E-2</c:v>
                </c:pt>
                <c:pt idx="503">
                  <c:v>1.8661535657162068E-2</c:v>
                </c:pt>
                <c:pt idx="504">
                  <c:v>1.6418975462214942E-2</c:v>
                </c:pt>
                <c:pt idx="505">
                  <c:v>1.3852435928337105E-2</c:v>
                </c:pt>
                <c:pt idx="506">
                  <c:v>1.4292459437406292E-2</c:v>
                </c:pt>
                <c:pt idx="507">
                  <c:v>1.6658112590968666E-2</c:v>
                </c:pt>
                <c:pt idx="508">
                  <c:v>1.9622732734555809E-2</c:v>
                </c:pt>
                <c:pt idx="509">
                  <c:v>1.5853020762138376E-2</c:v>
                </c:pt>
                <c:pt idx="510">
                  <c:v>1.3673263559898882E-2</c:v>
                </c:pt>
                <c:pt idx="511">
                  <c:v>1.3303878411323328E-2</c:v>
                </c:pt>
                <c:pt idx="512">
                  <c:v>1.6166088698870221E-2</c:v>
                </c:pt>
                <c:pt idx="513">
                  <c:v>1.6674493039863666E-2</c:v>
                </c:pt>
                <c:pt idx="514">
                  <c:v>1.5135949590393438E-2</c:v>
                </c:pt>
                <c:pt idx="515">
                  <c:v>1.6335730532398743E-2</c:v>
                </c:pt>
                <c:pt idx="516">
                  <c:v>1.7380062508984176E-2</c:v>
                </c:pt>
                <c:pt idx="517">
                  <c:v>1.8390057878194907E-2</c:v>
                </c:pt>
                <c:pt idx="518">
                  <c:v>1.918090695935773E-2</c:v>
                </c:pt>
                <c:pt idx="519">
                  <c:v>2.3871959079219199E-2</c:v>
                </c:pt>
                <c:pt idx="520">
                  <c:v>2.2698741140757095E-2</c:v>
                </c:pt>
                <c:pt idx="521">
                  <c:v>2.432808546816774E-2</c:v>
                </c:pt>
                <c:pt idx="522">
                  <c:v>2.5028170995093399E-2</c:v>
                </c:pt>
                <c:pt idx="523">
                  <c:v>2.0221388604465124E-2</c:v>
                </c:pt>
                <c:pt idx="524">
                  <c:v>1.8953364657905647E-2</c:v>
                </c:pt>
                <c:pt idx="525">
                  <c:v>1.8692671292437749E-2</c:v>
                </c:pt>
                <c:pt idx="526">
                  <c:v>1.8474559509048208E-2</c:v>
                </c:pt>
                <c:pt idx="527">
                  <c:v>1.8000402702133517E-2</c:v>
                </c:pt>
                <c:pt idx="528">
                  <c:v>1.6651645123279837E-2</c:v>
                </c:pt>
                <c:pt idx="529">
                  <c:v>2.5614369528876565E-2</c:v>
                </c:pt>
                <c:pt idx="530">
                  <c:v>9.7467890848355054E-3</c:v>
                </c:pt>
                <c:pt idx="531">
                  <c:v>8.2083395770212175E-3</c:v>
                </c:pt>
                <c:pt idx="532">
                  <c:v>1.3267703977745612E-2</c:v>
                </c:pt>
                <c:pt idx="533">
                  <c:v>1.2822494170759507E-2</c:v>
                </c:pt>
                <c:pt idx="534">
                  <c:v>1.1158919611369542E-2</c:v>
                </c:pt>
                <c:pt idx="535">
                  <c:v>1.2132772951578379E-2</c:v>
                </c:pt>
                <c:pt idx="536">
                  <c:v>1.2881181989917251E-2</c:v>
                </c:pt>
                <c:pt idx="537">
                  <c:v>1.2679509427525187E-2</c:v>
                </c:pt>
                <c:pt idx="538">
                  <c:v>1.3150015040064363E-2</c:v>
                </c:pt>
                <c:pt idx="539">
                  <c:v>1.4130769297855748E-2</c:v>
                </c:pt>
                <c:pt idx="540">
                  <c:v>1.2446703901134754E-2</c:v>
                </c:pt>
                <c:pt idx="541">
                  <c:v>1.3052285928640994E-2</c:v>
                </c:pt>
                <c:pt idx="542">
                  <c:v>1.5193670130047361E-2</c:v>
                </c:pt>
                <c:pt idx="543">
                  <c:v>1.6062285090688883E-2</c:v>
                </c:pt>
                <c:pt idx="544">
                  <c:v>1.9405677935262329E-2</c:v>
                </c:pt>
                <c:pt idx="545">
                  <c:v>1.6500013564554654E-2</c:v>
                </c:pt>
                <c:pt idx="546">
                  <c:v>1.7970693958104654E-2</c:v>
                </c:pt>
                <c:pt idx="547">
                  <c:v>8.2627770434899606E-3</c:v>
                </c:pt>
                <c:pt idx="548">
                  <c:v>9.3448912122225322E-3</c:v>
                </c:pt>
                <c:pt idx="549">
                  <c:v>7.3674523890947946E-3</c:v>
                </c:pt>
                <c:pt idx="550">
                  <c:v>1.026561658391989E-2</c:v>
                </c:pt>
                <c:pt idx="551">
                  <c:v>9.7577350931086423E-3</c:v>
                </c:pt>
                <c:pt idx="552">
                  <c:v>1.037258073139237E-2</c:v>
                </c:pt>
                <c:pt idx="553">
                  <c:v>1.381258191076553E-2</c:v>
                </c:pt>
                <c:pt idx="554">
                  <c:v>1.2016828720690167E-2</c:v>
                </c:pt>
                <c:pt idx="555">
                  <c:v>1.6092450038026854E-2</c:v>
                </c:pt>
                <c:pt idx="556">
                  <c:v>1.9720183841097152E-2</c:v>
                </c:pt>
                <c:pt idx="557">
                  <c:v>2.2184418665907563E-2</c:v>
                </c:pt>
                <c:pt idx="558">
                  <c:v>2.0197833731357515E-2</c:v>
                </c:pt>
                <c:pt idx="559">
                  <c:v>2.0255267442590069E-2</c:v>
                </c:pt>
                <c:pt idx="560">
                  <c:v>1.5829572890281779E-2</c:v>
                </c:pt>
                <c:pt idx="561">
                  <c:v>1.5436111863480671E-2</c:v>
                </c:pt>
                <c:pt idx="562">
                  <c:v>2.1346456289590914E-2</c:v>
                </c:pt>
                <c:pt idx="563">
                  <c:v>2.4386585125914809E-2</c:v>
                </c:pt>
                <c:pt idx="564">
                  <c:v>3.2500114952754039E-2</c:v>
                </c:pt>
                <c:pt idx="565">
                  <c:v>3.2438791061425595E-2</c:v>
                </c:pt>
                <c:pt idx="566">
                  <c:v>3.120762972441344E-2</c:v>
                </c:pt>
                <c:pt idx="567">
                  <c:v>2.9086453808845884E-2</c:v>
                </c:pt>
                <c:pt idx="568">
                  <c:v>3.3335839937411779E-2</c:v>
                </c:pt>
                <c:pt idx="569">
                  <c:v>3.0841455234718214E-2</c:v>
                </c:pt>
                <c:pt idx="570">
                  <c:v>3.3574560386375539E-2</c:v>
                </c:pt>
                <c:pt idx="571">
                  <c:v>3.0762633336217954E-2</c:v>
                </c:pt>
                <c:pt idx="572">
                  <c:v>2.8344880755110477E-2</c:v>
                </c:pt>
                <c:pt idx="573">
                  <c:v>3.1978346628008199E-2</c:v>
                </c:pt>
                <c:pt idx="574">
                  <c:v>2.9235336630170389E-2</c:v>
                </c:pt>
                <c:pt idx="575">
                  <c:v>2.9966421420009097E-2</c:v>
                </c:pt>
                <c:pt idx="576">
                  <c:v>2.9489164317710176E-2</c:v>
                </c:pt>
                <c:pt idx="577">
                  <c:v>3.1162377365608875E-2</c:v>
                </c:pt>
                <c:pt idx="578">
                  <c:v>3.0895855890377071E-2</c:v>
                </c:pt>
                <c:pt idx="579">
                  <c:v>3.0320641366526561E-2</c:v>
                </c:pt>
                <c:pt idx="580">
                  <c:v>3.2931776049727128E-2</c:v>
                </c:pt>
                <c:pt idx="581">
                  <c:v>5.0471051864581375E-2</c:v>
                </c:pt>
                <c:pt idx="582">
                  <c:v>3.1276654057450344E-2</c:v>
                </c:pt>
                <c:pt idx="583">
                  <c:v>3.294713985753555E-2</c:v>
                </c:pt>
                <c:pt idx="584">
                  <c:v>3.4331135669300634E-2</c:v>
                </c:pt>
                <c:pt idx="585">
                  <c:v>3.155207140540825E-2</c:v>
                </c:pt>
                <c:pt idx="586">
                  <c:v>3.111327965105061E-2</c:v>
                </c:pt>
                <c:pt idx="587">
                  <c:v>3.1025303962025824E-2</c:v>
                </c:pt>
                <c:pt idx="588">
                  <c:v>3.3885748066830534E-2</c:v>
                </c:pt>
                <c:pt idx="589">
                  <c:v>3.5304893950042694E-2</c:v>
                </c:pt>
                <c:pt idx="590">
                  <c:v>3.5317281302996086E-2</c:v>
                </c:pt>
                <c:pt idx="591">
                  <c:v>3.7241062195759962E-2</c:v>
                </c:pt>
                <c:pt idx="592">
                  <c:v>3.1918724387192295E-2</c:v>
                </c:pt>
                <c:pt idx="593">
                  <c:v>3.0761413235161933E-2</c:v>
                </c:pt>
                <c:pt idx="594">
                  <c:v>3.0192799817894328E-2</c:v>
                </c:pt>
                <c:pt idx="595">
                  <c:v>2.8685772295045785E-2</c:v>
                </c:pt>
                <c:pt idx="596">
                  <c:v>2.5251868973629674E-2</c:v>
                </c:pt>
                <c:pt idx="597">
                  <c:v>2.5432287106821785E-2</c:v>
                </c:pt>
                <c:pt idx="598">
                  <c:v>2.7761929399666999E-2</c:v>
                </c:pt>
                <c:pt idx="599">
                  <c:v>3.230595661901834E-2</c:v>
                </c:pt>
                <c:pt idx="600">
                  <c:v>2.9603630277367614E-2</c:v>
                </c:pt>
                <c:pt idx="601">
                  <c:v>3.0443282233115633E-2</c:v>
                </c:pt>
                <c:pt idx="602">
                  <c:v>3.4656616802182037E-2</c:v>
                </c:pt>
                <c:pt idx="603">
                  <c:v>3.5955115182505215E-2</c:v>
                </c:pt>
                <c:pt idx="604">
                  <c:v>3.7967623916793342E-2</c:v>
                </c:pt>
                <c:pt idx="605">
                  <c:v>4.4819624521632795E-2</c:v>
                </c:pt>
                <c:pt idx="606">
                  <c:v>4.4322944730736363E-2</c:v>
                </c:pt>
                <c:pt idx="607">
                  <c:v>4.0506595671276104E-2</c:v>
                </c:pt>
                <c:pt idx="608">
                  <c:v>4.2850716253952911E-2</c:v>
                </c:pt>
                <c:pt idx="609">
                  <c:v>4.1456853636096247E-2</c:v>
                </c:pt>
                <c:pt idx="610">
                  <c:v>3.7216521147235171E-2</c:v>
                </c:pt>
                <c:pt idx="611">
                  <c:v>4.3943568467039687E-2</c:v>
                </c:pt>
                <c:pt idx="612">
                  <c:v>4.7011622512325428E-2</c:v>
                </c:pt>
                <c:pt idx="613">
                  <c:v>4.5711835091002344E-2</c:v>
                </c:pt>
                <c:pt idx="614">
                  <c:v>5.2296733373639125E-2</c:v>
                </c:pt>
                <c:pt idx="615">
                  <c:v>4.2656172144405993E-2</c:v>
                </c:pt>
                <c:pt idx="616">
                  <c:v>4.0742090230574964E-2</c:v>
                </c:pt>
                <c:pt idx="617">
                  <c:v>3.6088921779567441E-2</c:v>
                </c:pt>
                <c:pt idx="618">
                  <c:v>3.4768454762729724E-2</c:v>
                </c:pt>
                <c:pt idx="619">
                  <c:v>3.4487223757270959E-2</c:v>
                </c:pt>
                <c:pt idx="620">
                  <c:v>2.8337641290894403E-2</c:v>
                </c:pt>
                <c:pt idx="621">
                  <c:v>2.806565580023225E-2</c:v>
                </c:pt>
                <c:pt idx="622">
                  <c:v>2.4624756713226462E-2</c:v>
                </c:pt>
                <c:pt idx="623">
                  <c:v>2.2491806403159148E-2</c:v>
                </c:pt>
                <c:pt idx="624">
                  <c:v>2.2694256324797837E-2</c:v>
                </c:pt>
                <c:pt idx="625">
                  <c:v>2.2095999619417661E-2</c:v>
                </c:pt>
                <c:pt idx="626">
                  <c:v>2.3143351292979036E-2</c:v>
                </c:pt>
                <c:pt idx="627">
                  <c:v>2.2129681389290314E-2</c:v>
                </c:pt>
                <c:pt idx="628">
                  <c:v>2.3828346040810112E-2</c:v>
                </c:pt>
                <c:pt idx="629">
                  <c:v>2.2600314958462868E-2</c:v>
                </c:pt>
                <c:pt idx="630">
                  <c:v>2.579860615523371E-2</c:v>
                </c:pt>
                <c:pt idx="631">
                  <c:v>2.633072544548401E-2</c:v>
                </c:pt>
                <c:pt idx="632">
                  <c:v>3.0428454164734199E-2</c:v>
                </c:pt>
                <c:pt idx="633">
                  <c:v>5.7232083102549805E-2</c:v>
                </c:pt>
                <c:pt idx="634">
                  <c:v>3.1059736515439473E-2</c:v>
                </c:pt>
                <c:pt idx="635">
                  <c:v>2.9920486639768533E-2</c:v>
                </c:pt>
                <c:pt idx="636">
                  <c:v>3.1766417250288968E-2</c:v>
                </c:pt>
                <c:pt idx="637">
                  <c:v>2.9577486144459944E-2</c:v>
                </c:pt>
                <c:pt idx="638">
                  <c:v>3.1082542712715613E-2</c:v>
                </c:pt>
                <c:pt idx="639">
                  <c:v>3.6248888845259494E-2</c:v>
                </c:pt>
                <c:pt idx="640">
                  <c:v>3.6029140164644854E-2</c:v>
                </c:pt>
                <c:pt idx="641">
                  <c:v>3.3710189424153124E-2</c:v>
                </c:pt>
                <c:pt idx="642">
                  <c:v>3.2173705118462369E-2</c:v>
                </c:pt>
                <c:pt idx="643">
                  <c:v>2.737940282695487E-2</c:v>
                </c:pt>
                <c:pt idx="644">
                  <c:v>3.0067427025069392E-2</c:v>
                </c:pt>
                <c:pt idx="645">
                  <c:v>3.6947631713445533E-2</c:v>
                </c:pt>
                <c:pt idx="646">
                  <c:v>4.5600385882765798E-2</c:v>
                </c:pt>
                <c:pt idx="647">
                  <c:v>4.3587155021925096E-2</c:v>
                </c:pt>
                <c:pt idx="648">
                  <c:v>3.9143025940185795E-2</c:v>
                </c:pt>
                <c:pt idx="649">
                  <c:v>3.2787987147680539E-2</c:v>
                </c:pt>
                <c:pt idx="650">
                  <c:v>3.6016168630628238E-2</c:v>
                </c:pt>
                <c:pt idx="651">
                  <c:v>3.859252998731879E-2</c:v>
                </c:pt>
                <c:pt idx="652">
                  <c:v>4.3654526447209768E-2</c:v>
                </c:pt>
                <c:pt idx="653">
                  <c:v>4.3542049467296333E-2</c:v>
                </c:pt>
                <c:pt idx="654">
                  <c:v>3.9882512340177451E-2</c:v>
                </c:pt>
                <c:pt idx="655">
                  <c:v>4.2277487001988634E-2</c:v>
                </c:pt>
                <c:pt idx="656">
                  <c:v>3.3688522028842927E-2</c:v>
                </c:pt>
                <c:pt idx="657">
                  <c:v>3.1025081521585479E-2</c:v>
                </c:pt>
                <c:pt idx="658">
                  <c:v>3.2752385736510681E-2</c:v>
                </c:pt>
                <c:pt idx="659">
                  <c:v>2.8111376452784484E-2</c:v>
                </c:pt>
                <c:pt idx="660">
                  <c:v>2.6198049820870761E-2</c:v>
                </c:pt>
                <c:pt idx="661">
                  <c:v>2.9198533135718185E-2</c:v>
                </c:pt>
                <c:pt idx="662">
                  <c:v>2.8029767808225164E-2</c:v>
                </c:pt>
                <c:pt idx="663">
                  <c:v>2.6664757718982884E-2</c:v>
                </c:pt>
                <c:pt idx="664">
                  <c:v>2.3180156213430538E-2</c:v>
                </c:pt>
                <c:pt idx="665">
                  <c:v>2.4610541417092457E-2</c:v>
                </c:pt>
                <c:pt idx="666">
                  <c:v>2.6891851138440531E-2</c:v>
                </c:pt>
                <c:pt idx="667">
                  <c:v>2.3312821649105336E-2</c:v>
                </c:pt>
                <c:pt idx="668">
                  <c:v>2.3285519975034807E-2</c:v>
                </c:pt>
                <c:pt idx="669">
                  <c:v>2.0463648520356842E-2</c:v>
                </c:pt>
                <c:pt idx="670">
                  <c:v>2.0292163699395099E-2</c:v>
                </c:pt>
                <c:pt idx="671">
                  <c:v>2.0914033410067603E-2</c:v>
                </c:pt>
                <c:pt idx="672">
                  <c:v>1.8712471321095506E-2</c:v>
                </c:pt>
                <c:pt idx="673">
                  <c:v>1.8547160211618868E-2</c:v>
                </c:pt>
                <c:pt idx="674">
                  <c:v>2.1560531736055336E-2</c:v>
                </c:pt>
                <c:pt idx="675">
                  <c:v>2.3285390057972075E-2</c:v>
                </c:pt>
                <c:pt idx="676">
                  <c:v>2.4411139467825679E-2</c:v>
                </c:pt>
                <c:pt idx="677">
                  <c:v>2.3902609230778644E-2</c:v>
                </c:pt>
                <c:pt idx="678">
                  <c:v>2.589871986962923E-2</c:v>
                </c:pt>
                <c:pt idx="679">
                  <c:v>2.4604214194707437E-2</c:v>
                </c:pt>
                <c:pt idx="680">
                  <c:v>2.7982945219415911E-2</c:v>
                </c:pt>
                <c:pt idx="681">
                  <c:v>2.8817332629346125E-2</c:v>
                </c:pt>
                <c:pt idx="682">
                  <c:v>2.654690747784659E-2</c:v>
                </c:pt>
                <c:pt idx="683">
                  <c:v>2.5836543270388534E-2</c:v>
                </c:pt>
                <c:pt idx="684">
                  <c:v>2.3457201488638127E-2</c:v>
                </c:pt>
                <c:pt idx="685">
                  <c:v>4.1378121051814279E-2</c:v>
                </c:pt>
                <c:pt idx="686">
                  <c:v>2.4120027994244793E-2</c:v>
                </c:pt>
                <c:pt idx="687">
                  <c:v>2.8181723168654818E-2</c:v>
                </c:pt>
                <c:pt idx="688">
                  <c:v>2.9025246272363664E-2</c:v>
                </c:pt>
                <c:pt idx="689">
                  <c:v>2.7328596314276421E-2</c:v>
                </c:pt>
                <c:pt idx="690">
                  <c:v>2.3993875045466496E-2</c:v>
                </c:pt>
                <c:pt idx="691">
                  <c:v>2.322859842530179E-2</c:v>
                </c:pt>
                <c:pt idx="692">
                  <c:v>2.0161606467192908E-2</c:v>
                </c:pt>
                <c:pt idx="693">
                  <c:v>2.1914626121621567E-2</c:v>
                </c:pt>
                <c:pt idx="694">
                  <c:v>1.6974807887687862E-2</c:v>
                </c:pt>
                <c:pt idx="695">
                  <c:v>1.7270403604026596E-2</c:v>
                </c:pt>
                <c:pt idx="696">
                  <c:v>1.8526180518136176E-2</c:v>
                </c:pt>
                <c:pt idx="697">
                  <c:v>1.8136597472775386E-2</c:v>
                </c:pt>
                <c:pt idx="698">
                  <c:v>1.8042267663654174E-2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1-4432-9015-0E4058AC8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006928"/>
        <c:axId val="1757008368"/>
      </c:areaChart>
      <c:lineChart>
        <c:grouping val="standard"/>
        <c:varyColors val="0"/>
        <c:ser>
          <c:idx val="1"/>
          <c:order val="1"/>
          <c:tx>
            <c:strRef>
              <c:f>'Diff Earnings Yield'!$W$3</c:f>
              <c:strCache>
                <c:ptCount val="1"/>
                <c:pt idx="0">
                  <c:v>Avg.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1-4432-9015-0E4058AC8D9C}"/>
                </c:ext>
              </c:extLst>
            </c:dLbl>
            <c:numFmt formatCode="0.0%_);\(0.0%\);&quot;–&quot;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'Diff Earnings Yield'!$W$4:$W$702</c:f>
              <c:numCache>
                <c:formatCode>0.0%_);\(0.0%\);"–"_)</c:formatCode>
                <c:ptCount val="699"/>
                <c:pt idx="0">
                  <c:v>2.6617793332410152E-2</c:v>
                </c:pt>
                <c:pt idx="1">
                  <c:v>2.6617793332410152E-2</c:v>
                </c:pt>
                <c:pt idx="2">
                  <c:v>2.6617793332410152E-2</c:v>
                </c:pt>
                <c:pt idx="3">
                  <c:v>2.6617793332410152E-2</c:v>
                </c:pt>
                <c:pt idx="4">
                  <c:v>2.6617793332410152E-2</c:v>
                </c:pt>
                <c:pt idx="5">
                  <c:v>2.6617793332410152E-2</c:v>
                </c:pt>
                <c:pt idx="6">
                  <c:v>2.6617793332410152E-2</c:v>
                </c:pt>
                <c:pt idx="7">
                  <c:v>2.6617793332410152E-2</c:v>
                </c:pt>
                <c:pt idx="8">
                  <c:v>2.6617793332410152E-2</c:v>
                </c:pt>
                <c:pt idx="9">
                  <c:v>2.6617793332410152E-2</c:v>
                </c:pt>
                <c:pt idx="10">
                  <c:v>2.6617793332410152E-2</c:v>
                </c:pt>
                <c:pt idx="11">
                  <c:v>2.6617793332410152E-2</c:v>
                </c:pt>
                <c:pt idx="12">
                  <c:v>2.6617793332410152E-2</c:v>
                </c:pt>
                <c:pt idx="13">
                  <c:v>2.6617793332410152E-2</c:v>
                </c:pt>
                <c:pt idx="14">
                  <c:v>2.6617793332410152E-2</c:v>
                </c:pt>
                <c:pt idx="15">
                  <c:v>2.6617793332410152E-2</c:v>
                </c:pt>
                <c:pt idx="16">
                  <c:v>2.6617793332410152E-2</c:v>
                </c:pt>
                <c:pt idx="17">
                  <c:v>2.6617793332410152E-2</c:v>
                </c:pt>
                <c:pt idx="18">
                  <c:v>2.6617793332410152E-2</c:v>
                </c:pt>
                <c:pt idx="19">
                  <c:v>2.6617793332410152E-2</c:v>
                </c:pt>
                <c:pt idx="20">
                  <c:v>2.6617793332410152E-2</c:v>
                </c:pt>
                <c:pt idx="21">
                  <c:v>2.6617793332410152E-2</c:v>
                </c:pt>
                <c:pt idx="22">
                  <c:v>2.6617793332410152E-2</c:v>
                </c:pt>
                <c:pt idx="23">
                  <c:v>2.6617793332410152E-2</c:v>
                </c:pt>
                <c:pt idx="24">
                  <c:v>2.6617793332410152E-2</c:v>
                </c:pt>
                <c:pt idx="25">
                  <c:v>2.6617793332410152E-2</c:v>
                </c:pt>
                <c:pt idx="26">
                  <c:v>2.6617793332410152E-2</c:v>
                </c:pt>
                <c:pt idx="27">
                  <c:v>2.6617793332410152E-2</c:v>
                </c:pt>
                <c:pt idx="28">
                  <c:v>2.6617793332410152E-2</c:v>
                </c:pt>
                <c:pt idx="29">
                  <c:v>2.6617793332410152E-2</c:v>
                </c:pt>
                <c:pt idx="30">
                  <c:v>2.6617793332410152E-2</c:v>
                </c:pt>
                <c:pt idx="31">
                  <c:v>2.6617793332410152E-2</c:v>
                </c:pt>
                <c:pt idx="32">
                  <c:v>2.6617793332410152E-2</c:v>
                </c:pt>
                <c:pt idx="33">
                  <c:v>2.6617793332410152E-2</c:v>
                </c:pt>
                <c:pt idx="34">
                  <c:v>2.6617793332410152E-2</c:v>
                </c:pt>
                <c:pt idx="35">
                  <c:v>2.6617793332410152E-2</c:v>
                </c:pt>
                <c:pt idx="36">
                  <c:v>2.6617793332410152E-2</c:v>
                </c:pt>
                <c:pt idx="37">
                  <c:v>2.6617793332410152E-2</c:v>
                </c:pt>
                <c:pt idx="38">
                  <c:v>2.6617793332410152E-2</c:v>
                </c:pt>
                <c:pt idx="39">
                  <c:v>2.6617793332410152E-2</c:v>
                </c:pt>
                <c:pt idx="40">
                  <c:v>2.6617793332410152E-2</c:v>
                </c:pt>
                <c:pt idx="41">
                  <c:v>2.6617793332410152E-2</c:v>
                </c:pt>
                <c:pt idx="42">
                  <c:v>2.6617793332410152E-2</c:v>
                </c:pt>
                <c:pt idx="43">
                  <c:v>2.6617793332410152E-2</c:v>
                </c:pt>
                <c:pt idx="44">
                  <c:v>2.6617793332410152E-2</c:v>
                </c:pt>
                <c:pt idx="45">
                  <c:v>2.6617793332410152E-2</c:v>
                </c:pt>
                <c:pt idx="46">
                  <c:v>2.6617793332410152E-2</c:v>
                </c:pt>
                <c:pt idx="47">
                  <c:v>2.6617793332410152E-2</c:v>
                </c:pt>
                <c:pt idx="48">
                  <c:v>2.6617793332410152E-2</c:v>
                </c:pt>
                <c:pt idx="49">
                  <c:v>2.6617793332410152E-2</c:v>
                </c:pt>
                <c:pt idx="50">
                  <c:v>2.6617793332410152E-2</c:v>
                </c:pt>
                <c:pt idx="51">
                  <c:v>2.6617793332410152E-2</c:v>
                </c:pt>
                <c:pt idx="52">
                  <c:v>2.6617793332410152E-2</c:v>
                </c:pt>
                <c:pt idx="53">
                  <c:v>2.6617793332410152E-2</c:v>
                </c:pt>
                <c:pt idx="54">
                  <c:v>2.6617793332410152E-2</c:v>
                </c:pt>
                <c:pt idx="55">
                  <c:v>2.6617793332410152E-2</c:v>
                </c:pt>
                <c:pt idx="56">
                  <c:v>2.6617793332410152E-2</c:v>
                </c:pt>
                <c:pt idx="57">
                  <c:v>2.6617793332410152E-2</c:v>
                </c:pt>
                <c:pt idx="58">
                  <c:v>2.6617793332410152E-2</c:v>
                </c:pt>
                <c:pt idx="59">
                  <c:v>2.6617793332410152E-2</c:v>
                </c:pt>
                <c:pt idx="60">
                  <c:v>2.6617793332410152E-2</c:v>
                </c:pt>
                <c:pt idx="61">
                  <c:v>2.6617793332410152E-2</c:v>
                </c:pt>
                <c:pt idx="62">
                  <c:v>2.6617793332410152E-2</c:v>
                </c:pt>
                <c:pt idx="63">
                  <c:v>2.6617793332410152E-2</c:v>
                </c:pt>
                <c:pt idx="64">
                  <c:v>2.6617793332410152E-2</c:v>
                </c:pt>
                <c:pt idx="65">
                  <c:v>2.6617793332410152E-2</c:v>
                </c:pt>
                <c:pt idx="66">
                  <c:v>2.6617793332410152E-2</c:v>
                </c:pt>
                <c:pt idx="67">
                  <c:v>2.6617793332410152E-2</c:v>
                </c:pt>
                <c:pt idx="68">
                  <c:v>2.6617793332410152E-2</c:v>
                </c:pt>
                <c:pt idx="69">
                  <c:v>2.6617793332410152E-2</c:v>
                </c:pt>
                <c:pt idx="70">
                  <c:v>2.6617793332410152E-2</c:v>
                </c:pt>
                <c:pt idx="71">
                  <c:v>2.6617793332410152E-2</c:v>
                </c:pt>
                <c:pt idx="72">
                  <c:v>2.6617793332410152E-2</c:v>
                </c:pt>
                <c:pt idx="73">
                  <c:v>2.6617793332410152E-2</c:v>
                </c:pt>
                <c:pt idx="74">
                  <c:v>2.6617793332410152E-2</c:v>
                </c:pt>
                <c:pt idx="75">
                  <c:v>2.6617793332410152E-2</c:v>
                </c:pt>
                <c:pt idx="76">
                  <c:v>2.6617793332410152E-2</c:v>
                </c:pt>
                <c:pt idx="77">
                  <c:v>2.6617793332410152E-2</c:v>
                </c:pt>
                <c:pt idx="78">
                  <c:v>2.6617793332410152E-2</c:v>
                </c:pt>
                <c:pt idx="79">
                  <c:v>2.6617793332410152E-2</c:v>
                </c:pt>
                <c:pt idx="80">
                  <c:v>2.6617793332410152E-2</c:v>
                </c:pt>
                <c:pt idx="81">
                  <c:v>2.6617793332410152E-2</c:v>
                </c:pt>
                <c:pt idx="82">
                  <c:v>2.6617793332410152E-2</c:v>
                </c:pt>
                <c:pt idx="83">
                  <c:v>2.6617793332410152E-2</c:v>
                </c:pt>
                <c:pt idx="84">
                  <c:v>2.6617793332410152E-2</c:v>
                </c:pt>
                <c:pt idx="85">
                  <c:v>2.6617793332410152E-2</c:v>
                </c:pt>
                <c:pt idx="86">
                  <c:v>2.6617793332410152E-2</c:v>
                </c:pt>
                <c:pt idx="87">
                  <c:v>2.6617793332410152E-2</c:v>
                </c:pt>
                <c:pt idx="88">
                  <c:v>2.6617793332410152E-2</c:v>
                </c:pt>
                <c:pt idx="89">
                  <c:v>2.6617793332410152E-2</c:v>
                </c:pt>
                <c:pt idx="90">
                  <c:v>2.6617793332410152E-2</c:v>
                </c:pt>
                <c:pt idx="91">
                  <c:v>2.6617793332410152E-2</c:v>
                </c:pt>
                <c:pt idx="92">
                  <c:v>2.6617793332410152E-2</c:v>
                </c:pt>
                <c:pt idx="93">
                  <c:v>2.6617793332410152E-2</c:v>
                </c:pt>
                <c:pt idx="94">
                  <c:v>2.6617793332410152E-2</c:v>
                </c:pt>
                <c:pt idx="95">
                  <c:v>2.6617793332410152E-2</c:v>
                </c:pt>
                <c:pt idx="96">
                  <c:v>2.6617793332410152E-2</c:v>
                </c:pt>
                <c:pt idx="97">
                  <c:v>2.6617793332410152E-2</c:v>
                </c:pt>
                <c:pt idx="98">
                  <c:v>2.6617793332410152E-2</c:v>
                </c:pt>
                <c:pt idx="99">
                  <c:v>2.6617793332410152E-2</c:v>
                </c:pt>
                <c:pt idx="100">
                  <c:v>2.6617793332410152E-2</c:v>
                </c:pt>
                <c:pt idx="101">
                  <c:v>2.6617793332410152E-2</c:v>
                </c:pt>
                <c:pt idx="102">
                  <c:v>2.6617793332410152E-2</c:v>
                </c:pt>
                <c:pt idx="103">
                  <c:v>2.6617793332410152E-2</c:v>
                </c:pt>
                <c:pt idx="104">
                  <c:v>2.6617793332410152E-2</c:v>
                </c:pt>
                <c:pt idx="105">
                  <c:v>2.6617793332410152E-2</c:v>
                </c:pt>
                <c:pt idx="106">
                  <c:v>2.6617793332410152E-2</c:v>
                </c:pt>
                <c:pt idx="107">
                  <c:v>2.6617793332410152E-2</c:v>
                </c:pt>
                <c:pt idx="108">
                  <c:v>2.6617793332410152E-2</c:v>
                </c:pt>
                <c:pt idx="109">
                  <c:v>2.6617793332410152E-2</c:v>
                </c:pt>
                <c:pt idx="110">
                  <c:v>2.6617793332410152E-2</c:v>
                </c:pt>
                <c:pt idx="111">
                  <c:v>2.6617793332410152E-2</c:v>
                </c:pt>
                <c:pt idx="112">
                  <c:v>2.6617793332410152E-2</c:v>
                </c:pt>
                <c:pt idx="113">
                  <c:v>2.6617793332410152E-2</c:v>
                </c:pt>
                <c:pt idx="114">
                  <c:v>2.6617793332410152E-2</c:v>
                </c:pt>
                <c:pt idx="115">
                  <c:v>2.6617793332410152E-2</c:v>
                </c:pt>
                <c:pt idx="116">
                  <c:v>2.6617793332410152E-2</c:v>
                </c:pt>
                <c:pt idx="117">
                  <c:v>2.6617793332410152E-2</c:v>
                </c:pt>
                <c:pt idx="118">
                  <c:v>2.6617793332410152E-2</c:v>
                </c:pt>
                <c:pt idx="119">
                  <c:v>2.6617793332410152E-2</c:v>
                </c:pt>
                <c:pt idx="120">
                  <c:v>2.6617793332410152E-2</c:v>
                </c:pt>
                <c:pt idx="121">
                  <c:v>2.6617793332410152E-2</c:v>
                </c:pt>
                <c:pt idx="122">
                  <c:v>2.6617793332410152E-2</c:v>
                </c:pt>
                <c:pt idx="123">
                  <c:v>2.6617793332410152E-2</c:v>
                </c:pt>
                <c:pt idx="124">
                  <c:v>2.6617793332410152E-2</c:v>
                </c:pt>
                <c:pt idx="125">
                  <c:v>2.6617793332410152E-2</c:v>
                </c:pt>
                <c:pt idx="126">
                  <c:v>2.6617793332410152E-2</c:v>
                </c:pt>
                <c:pt idx="127">
                  <c:v>2.6617793332410152E-2</c:v>
                </c:pt>
                <c:pt idx="128">
                  <c:v>2.6617793332410152E-2</c:v>
                </c:pt>
                <c:pt idx="129">
                  <c:v>2.6617793332410152E-2</c:v>
                </c:pt>
                <c:pt idx="130">
                  <c:v>2.6617793332410152E-2</c:v>
                </c:pt>
                <c:pt idx="131">
                  <c:v>2.6617793332410152E-2</c:v>
                </c:pt>
                <c:pt idx="132">
                  <c:v>2.6617793332410152E-2</c:v>
                </c:pt>
                <c:pt idx="133">
                  <c:v>2.6617793332410152E-2</c:v>
                </c:pt>
                <c:pt idx="134">
                  <c:v>2.6617793332410152E-2</c:v>
                </c:pt>
                <c:pt idx="135">
                  <c:v>2.6617793332410152E-2</c:v>
                </c:pt>
                <c:pt idx="136">
                  <c:v>2.6617793332410152E-2</c:v>
                </c:pt>
                <c:pt idx="137">
                  <c:v>2.6617793332410152E-2</c:v>
                </c:pt>
                <c:pt idx="138">
                  <c:v>2.6617793332410152E-2</c:v>
                </c:pt>
                <c:pt idx="139">
                  <c:v>2.6617793332410152E-2</c:v>
                </c:pt>
                <c:pt idx="140">
                  <c:v>2.6617793332410152E-2</c:v>
                </c:pt>
                <c:pt idx="141">
                  <c:v>2.6617793332410152E-2</c:v>
                </c:pt>
                <c:pt idx="142">
                  <c:v>2.6617793332410152E-2</c:v>
                </c:pt>
                <c:pt idx="143">
                  <c:v>2.6617793332410152E-2</c:v>
                </c:pt>
                <c:pt idx="144">
                  <c:v>2.6617793332410152E-2</c:v>
                </c:pt>
                <c:pt idx="145">
                  <c:v>2.6617793332410152E-2</c:v>
                </c:pt>
                <c:pt idx="146">
                  <c:v>2.6617793332410152E-2</c:v>
                </c:pt>
                <c:pt idx="147">
                  <c:v>2.6617793332410152E-2</c:v>
                </c:pt>
                <c:pt idx="148">
                  <c:v>2.6617793332410152E-2</c:v>
                </c:pt>
                <c:pt idx="149">
                  <c:v>2.6617793332410152E-2</c:v>
                </c:pt>
                <c:pt idx="150">
                  <c:v>2.6617793332410152E-2</c:v>
                </c:pt>
                <c:pt idx="151">
                  <c:v>2.6617793332410152E-2</c:v>
                </c:pt>
                <c:pt idx="152">
                  <c:v>2.6617793332410152E-2</c:v>
                </c:pt>
                <c:pt idx="153">
                  <c:v>2.6617793332410152E-2</c:v>
                </c:pt>
                <c:pt idx="154">
                  <c:v>2.6617793332410152E-2</c:v>
                </c:pt>
                <c:pt idx="155">
                  <c:v>2.6617793332410152E-2</c:v>
                </c:pt>
                <c:pt idx="156">
                  <c:v>2.6617793332410152E-2</c:v>
                </c:pt>
                <c:pt idx="157">
                  <c:v>2.6617793332410152E-2</c:v>
                </c:pt>
                <c:pt idx="158">
                  <c:v>2.6617793332410152E-2</c:v>
                </c:pt>
                <c:pt idx="159">
                  <c:v>2.6617793332410152E-2</c:v>
                </c:pt>
                <c:pt idx="160">
                  <c:v>2.6617793332410152E-2</c:v>
                </c:pt>
                <c:pt idx="161">
                  <c:v>2.6617793332410152E-2</c:v>
                </c:pt>
                <c:pt idx="162">
                  <c:v>2.6617793332410152E-2</c:v>
                </c:pt>
                <c:pt idx="163">
                  <c:v>2.6617793332410152E-2</c:v>
                </c:pt>
                <c:pt idx="164">
                  <c:v>2.6617793332410152E-2</c:v>
                </c:pt>
                <c:pt idx="165">
                  <c:v>2.6617793332410152E-2</c:v>
                </c:pt>
                <c:pt idx="166">
                  <c:v>2.6617793332410152E-2</c:v>
                </c:pt>
                <c:pt idx="167">
                  <c:v>2.6617793332410152E-2</c:v>
                </c:pt>
                <c:pt idx="168">
                  <c:v>2.6617793332410152E-2</c:v>
                </c:pt>
                <c:pt idx="169">
                  <c:v>2.6617793332410152E-2</c:v>
                </c:pt>
                <c:pt idx="170">
                  <c:v>2.6617793332410152E-2</c:v>
                </c:pt>
                <c:pt idx="171">
                  <c:v>2.6617793332410152E-2</c:v>
                </c:pt>
                <c:pt idx="172">
                  <c:v>2.6617793332410152E-2</c:v>
                </c:pt>
                <c:pt idx="173">
                  <c:v>2.6617793332410152E-2</c:v>
                </c:pt>
                <c:pt idx="174">
                  <c:v>2.6617793332410152E-2</c:v>
                </c:pt>
                <c:pt idx="175">
                  <c:v>2.6617793332410152E-2</c:v>
                </c:pt>
                <c:pt idx="176">
                  <c:v>2.6617793332410152E-2</c:v>
                </c:pt>
                <c:pt idx="177">
                  <c:v>2.6617793332410152E-2</c:v>
                </c:pt>
                <c:pt idx="178">
                  <c:v>2.6617793332410152E-2</c:v>
                </c:pt>
                <c:pt idx="179">
                  <c:v>2.6617793332410152E-2</c:v>
                </c:pt>
                <c:pt idx="180">
                  <c:v>2.6617793332410152E-2</c:v>
                </c:pt>
                <c:pt idx="181">
                  <c:v>2.6617793332410152E-2</c:v>
                </c:pt>
                <c:pt idx="182">
                  <c:v>2.6617793332410152E-2</c:v>
                </c:pt>
                <c:pt idx="183">
                  <c:v>2.6617793332410152E-2</c:v>
                </c:pt>
                <c:pt idx="184">
                  <c:v>2.6617793332410152E-2</c:v>
                </c:pt>
                <c:pt idx="185">
                  <c:v>2.6617793332410152E-2</c:v>
                </c:pt>
                <c:pt idx="186">
                  <c:v>2.6617793332410152E-2</c:v>
                </c:pt>
                <c:pt idx="187">
                  <c:v>2.6617793332410152E-2</c:v>
                </c:pt>
                <c:pt idx="188">
                  <c:v>2.6617793332410152E-2</c:v>
                </c:pt>
                <c:pt idx="189">
                  <c:v>2.6617793332410152E-2</c:v>
                </c:pt>
                <c:pt idx="190">
                  <c:v>2.6617793332410152E-2</c:v>
                </c:pt>
                <c:pt idx="191">
                  <c:v>2.6617793332410152E-2</c:v>
                </c:pt>
                <c:pt idx="192">
                  <c:v>2.6617793332410152E-2</c:v>
                </c:pt>
                <c:pt idx="193">
                  <c:v>2.6617793332410152E-2</c:v>
                </c:pt>
                <c:pt idx="194">
                  <c:v>2.6617793332410152E-2</c:v>
                </c:pt>
                <c:pt idx="195">
                  <c:v>2.6617793332410152E-2</c:v>
                </c:pt>
                <c:pt idx="196">
                  <c:v>2.6617793332410152E-2</c:v>
                </c:pt>
                <c:pt idx="197">
                  <c:v>2.6617793332410152E-2</c:v>
                </c:pt>
                <c:pt idx="198">
                  <c:v>2.6617793332410152E-2</c:v>
                </c:pt>
                <c:pt idx="199">
                  <c:v>2.6617793332410152E-2</c:v>
                </c:pt>
                <c:pt idx="200">
                  <c:v>2.6617793332410152E-2</c:v>
                </c:pt>
                <c:pt idx="201">
                  <c:v>2.6617793332410152E-2</c:v>
                </c:pt>
                <c:pt idx="202">
                  <c:v>2.6617793332410152E-2</c:v>
                </c:pt>
                <c:pt idx="203">
                  <c:v>2.6617793332410152E-2</c:v>
                </c:pt>
                <c:pt idx="204">
                  <c:v>2.6617793332410152E-2</c:v>
                </c:pt>
                <c:pt idx="205">
                  <c:v>2.6617793332410152E-2</c:v>
                </c:pt>
                <c:pt idx="206">
                  <c:v>2.6617793332410152E-2</c:v>
                </c:pt>
                <c:pt idx="207">
                  <c:v>2.6617793332410152E-2</c:v>
                </c:pt>
                <c:pt idx="208">
                  <c:v>2.6617793332410152E-2</c:v>
                </c:pt>
                <c:pt idx="209">
                  <c:v>2.6617793332410152E-2</c:v>
                </c:pt>
                <c:pt idx="210">
                  <c:v>2.6617793332410152E-2</c:v>
                </c:pt>
                <c:pt idx="211">
                  <c:v>2.6617793332410152E-2</c:v>
                </c:pt>
                <c:pt idx="212">
                  <c:v>2.6617793332410152E-2</c:v>
                </c:pt>
                <c:pt idx="213">
                  <c:v>2.6617793332410152E-2</c:v>
                </c:pt>
                <c:pt idx="214">
                  <c:v>2.6617793332410152E-2</c:v>
                </c:pt>
                <c:pt idx="215">
                  <c:v>2.6617793332410152E-2</c:v>
                </c:pt>
                <c:pt idx="216">
                  <c:v>2.6617793332410152E-2</c:v>
                </c:pt>
                <c:pt idx="217">
                  <c:v>2.6617793332410152E-2</c:v>
                </c:pt>
                <c:pt idx="218">
                  <c:v>2.6617793332410152E-2</c:v>
                </c:pt>
                <c:pt idx="219">
                  <c:v>2.6617793332410152E-2</c:v>
                </c:pt>
                <c:pt idx="220">
                  <c:v>2.6617793332410152E-2</c:v>
                </c:pt>
                <c:pt idx="221">
                  <c:v>2.6617793332410152E-2</c:v>
                </c:pt>
                <c:pt idx="222">
                  <c:v>2.6617793332410152E-2</c:v>
                </c:pt>
                <c:pt idx="223">
                  <c:v>2.6617793332410152E-2</c:v>
                </c:pt>
                <c:pt idx="224">
                  <c:v>2.6617793332410152E-2</c:v>
                </c:pt>
                <c:pt idx="225">
                  <c:v>2.6617793332410152E-2</c:v>
                </c:pt>
                <c:pt idx="226">
                  <c:v>2.6617793332410152E-2</c:v>
                </c:pt>
                <c:pt idx="227">
                  <c:v>2.6617793332410152E-2</c:v>
                </c:pt>
                <c:pt idx="228">
                  <c:v>2.6617793332410152E-2</c:v>
                </c:pt>
                <c:pt idx="229">
                  <c:v>2.6617793332410152E-2</c:v>
                </c:pt>
                <c:pt idx="230">
                  <c:v>2.6617793332410152E-2</c:v>
                </c:pt>
                <c:pt idx="231">
                  <c:v>2.6617793332410152E-2</c:v>
                </c:pt>
                <c:pt idx="232">
                  <c:v>2.6617793332410152E-2</c:v>
                </c:pt>
                <c:pt idx="233">
                  <c:v>2.6617793332410152E-2</c:v>
                </c:pt>
                <c:pt idx="234">
                  <c:v>2.6617793332410152E-2</c:v>
                </c:pt>
                <c:pt idx="235">
                  <c:v>2.6617793332410152E-2</c:v>
                </c:pt>
                <c:pt idx="236">
                  <c:v>2.6617793332410152E-2</c:v>
                </c:pt>
                <c:pt idx="237">
                  <c:v>2.6617793332410152E-2</c:v>
                </c:pt>
                <c:pt idx="238">
                  <c:v>2.6617793332410152E-2</c:v>
                </c:pt>
                <c:pt idx="239">
                  <c:v>2.6617793332410152E-2</c:v>
                </c:pt>
                <c:pt idx="240">
                  <c:v>2.6617793332410152E-2</c:v>
                </c:pt>
                <c:pt idx="241">
                  <c:v>2.6617793332410152E-2</c:v>
                </c:pt>
                <c:pt idx="242">
                  <c:v>2.6617793332410152E-2</c:v>
                </c:pt>
                <c:pt idx="243">
                  <c:v>2.6617793332410152E-2</c:v>
                </c:pt>
                <c:pt idx="244">
                  <c:v>2.6617793332410152E-2</c:v>
                </c:pt>
                <c:pt idx="245">
                  <c:v>2.6617793332410152E-2</c:v>
                </c:pt>
                <c:pt idx="246">
                  <c:v>2.6617793332410152E-2</c:v>
                </c:pt>
                <c:pt idx="247">
                  <c:v>2.6617793332410152E-2</c:v>
                </c:pt>
                <c:pt idx="248">
                  <c:v>2.6617793332410152E-2</c:v>
                </c:pt>
                <c:pt idx="249">
                  <c:v>2.6617793332410152E-2</c:v>
                </c:pt>
                <c:pt idx="250">
                  <c:v>2.6617793332410152E-2</c:v>
                </c:pt>
                <c:pt idx="251">
                  <c:v>2.6617793332410152E-2</c:v>
                </c:pt>
                <c:pt idx="252">
                  <c:v>2.6617793332410152E-2</c:v>
                </c:pt>
                <c:pt idx="253">
                  <c:v>2.6617793332410152E-2</c:v>
                </c:pt>
                <c:pt idx="254">
                  <c:v>2.6617793332410152E-2</c:v>
                </c:pt>
                <c:pt idx="255">
                  <c:v>2.6617793332410152E-2</c:v>
                </c:pt>
                <c:pt idx="256">
                  <c:v>2.6617793332410152E-2</c:v>
                </c:pt>
                <c:pt idx="257">
                  <c:v>2.6617793332410152E-2</c:v>
                </c:pt>
                <c:pt idx="258">
                  <c:v>2.6617793332410152E-2</c:v>
                </c:pt>
                <c:pt idx="259">
                  <c:v>2.6617793332410152E-2</c:v>
                </c:pt>
                <c:pt idx="260">
                  <c:v>2.6617793332410152E-2</c:v>
                </c:pt>
                <c:pt idx="261">
                  <c:v>2.6617793332410152E-2</c:v>
                </c:pt>
                <c:pt idx="262">
                  <c:v>2.6617793332410152E-2</c:v>
                </c:pt>
                <c:pt idx="263">
                  <c:v>2.6617793332410152E-2</c:v>
                </c:pt>
                <c:pt idx="264">
                  <c:v>2.6617793332410152E-2</c:v>
                </c:pt>
                <c:pt idx="265">
                  <c:v>2.6617793332410152E-2</c:v>
                </c:pt>
                <c:pt idx="266">
                  <c:v>2.6617793332410152E-2</c:v>
                </c:pt>
                <c:pt idx="267">
                  <c:v>2.6617793332410152E-2</c:v>
                </c:pt>
                <c:pt idx="268">
                  <c:v>2.6617793332410152E-2</c:v>
                </c:pt>
                <c:pt idx="269">
                  <c:v>2.6617793332410152E-2</c:v>
                </c:pt>
                <c:pt idx="270">
                  <c:v>2.6617793332410152E-2</c:v>
                </c:pt>
                <c:pt idx="271">
                  <c:v>2.6617793332410152E-2</c:v>
                </c:pt>
                <c:pt idx="272">
                  <c:v>2.6617793332410152E-2</c:v>
                </c:pt>
                <c:pt idx="273">
                  <c:v>2.6617793332410152E-2</c:v>
                </c:pt>
                <c:pt idx="274">
                  <c:v>2.6617793332410152E-2</c:v>
                </c:pt>
                <c:pt idx="275">
                  <c:v>2.6617793332410152E-2</c:v>
                </c:pt>
                <c:pt idx="276">
                  <c:v>2.6617793332410152E-2</c:v>
                </c:pt>
                <c:pt idx="277">
                  <c:v>2.6617793332410152E-2</c:v>
                </c:pt>
                <c:pt idx="278">
                  <c:v>2.6617793332410152E-2</c:v>
                </c:pt>
                <c:pt idx="279">
                  <c:v>2.6617793332410152E-2</c:v>
                </c:pt>
                <c:pt idx="280">
                  <c:v>2.6617793332410152E-2</c:v>
                </c:pt>
                <c:pt idx="281">
                  <c:v>2.6617793332410152E-2</c:v>
                </c:pt>
                <c:pt idx="282">
                  <c:v>2.6617793332410152E-2</c:v>
                </c:pt>
                <c:pt idx="283">
                  <c:v>2.6617793332410152E-2</c:v>
                </c:pt>
                <c:pt idx="284">
                  <c:v>2.6617793332410152E-2</c:v>
                </c:pt>
                <c:pt idx="285">
                  <c:v>2.6617793332410152E-2</c:v>
                </c:pt>
                <c:pt idx="286">
                  <c:v>2.6617793332410152E-2</c:v>
                </c:pt>
                <c:pt idx="287">
                  <c:v>2.6617793332410152E-2</c:v>
                </c:pt>
                <c:pt idx="288">
                  <c:v>2.6617793332410152E-2</c:v>
                </c:pt>
                <c:pt idx="289">
                  <c:v>2.6617793332410152E-2</c:v>
                </c:pt>
                <c:pt idx="290">
                  <c:v>2.6617793332410152E-2</c:v>
                </c:pt>
                <c:pt idx="291">
                  <c:v>2.6617793332410152E-2</c:v>
                </c:pt>
                <c:pt idx="292">
                  <c:v>2.6617793332410152E-2</c:v>
                </c:pt>
                <c:pt idx="293">
                  <c:v>2.6617793332410152E-2</c:v>
                </c:pt>
                <c:pt idx="294">
                  <c:v>2.6617793332410152E-2</c:v>
                </c:pt>
                <c:pt idx="295">
                  <c:v>2.6617793332410152E-2</c:v>
                </c:pt>
                <c:pt idx="296">
                  <c:v>2.6617793332410152E-2</c:v>
                </c:pt>
                <c:pt idx="297">
                  <c:v>2.6617793332410152E-2</c:v>
                </c:pt>
                <c:pt idx="298">
                  <c:v>2.6617793332410152E-2</c:v>
                </c:pt>
                <c:pt idx="299">
                  <c:v>2.6617793332410152E-2</c:v>
                </c:pt>
                <c:pt idx="300">
                  <c:v>2.6617793332410152E-2</c:v>
                </c:pt>
                <c:pt idx="301">
                  <c:v>2.6617793332410152E-2</c:v>
                </c:pt>
                <c:pt idx="302">
                  <c:v>2.6617793332410152E-2</c:v>
                </c:pt>
                <c:pt idx="303">
                  <c:v>2.6617793332410152E-2</c:v>
                </c:pt>
                <c:pt idx="304">
                  <c:v>2.6617793332410152E-2</c:v>
                </c:pt>
                <c:pt idx="305">
                  <c:v>2.6617793332410152E-2</c:v>
                </c:pt>
                <c:pt idx="306">
                  <c:v>2.6617793332410152E-2</c:v>
                </c:pt>
                <c:pt idx="307">
                  <c:v>2.6617793332410152E-2</c:v>
                </c:pt>
                <c:pt idx="308">
                  <c:v>2.6617793332410152E-2</c:v>
                </c:pt>
                <c:pt idx="309">
                  <c:v>2.6617793332410152E-2</c:v>
                </c:pt>
                <c:pt idx="310">
                  <c:v>2.6617793332410152E-2</c:v>
                </c:pt>
                <c:pt idx="311">
                  <c:v>2.6617793332410152E-2</c:v>
                </c:pt>
                <c:pt idx="312">
                  <c:v>2.6617793332410152E-2</c:v>
                </c:pt>
                <c:pt idx="313">
                  <c:v>2.6617793332410152E-2</c:v>
                </c:pt>
                <c:pt idx="314">
                  <c:v>2.6617793332410152E-2</c:v>
                </c:pt>
                <c:pt idx="315">
                  <c:v>2.6617793332410152E-2</c:v>
                </c:pt>
                <c:pt idx="316">
                  <c:v>2.6617793332410152E-2</c:v>
                </c:pt>
                <c:pt idx="317">
                  <c:v>2.6617793332410152E-2</c:v>
                </c:pt>
                <c:pt idx="318">
                  <c:v>2.6617793332410152E-2</c:v>
                </c:pt>
                <c:pt idx="319">
                  <c:v>2.6617793332410152E-2</c:v>
                </c:pt>
                <c:pt idx="320">
                  <c:v>2.6617793332410152E-2</c:v>
                </c:pt>
                <c:pt idx="321">
                  <c:v>2.6617793332410152E-2</c:v>
                </c:pt>
                <c:pt idx="322">
                  <c:v>2.6617793332410152E-2</c:v>
                </c:pt>
                <c:pt idx="323">
                  <c:v>2.6617793332410152E-2</c:v>
                </c:pt>
                <c:pt idx="324">
                  <c:v>2.6617793332410152E-2</c:v>
                </c:pt>
                <c:pt idx="325">
                  <c:v>2.6617793332410152E-2</c:v>
                </c:pt>
                <c:pt idx="326">
                  <c:v>2.6617793332410152E-2</c:v>
                </c:pt>
                <c:pt idx="327">
                  <c:v>2.6617793332410152E-2</c:v>
                </c:pt>
                <c:pt idx="328">
                  <c:v>2.6617793332410152E-2</c:v>
                </c:pt>
                <c:pt idx="329">
                  <c:v>2.6617793332410152E-2</c:v>
                </c:pt>
                <c:pt idx="330">
                  <c:v>2.6617793332410152E-2</c:v>
                </c:pt>
                <c:pt idx="331">
                  <c:v>2.6617793332410152E-2</c:v>
                </c:pt>
                <c:pt idx="332">
                  <c:v>2.6617793332410152E-2</c:v>
                </c:pt>
                <c:pt idx="333">
                  <c:v>2.6617793332410152E-2</c:v>
                </c:pt>
                <c:pt idx="334">
                  <c:v>2.6617793332410152E-2</c:v>
                </c:pt>
                <c:pt idx="335">
                  <c:v>2.6617793332410152E-2</c:v>
                </c:pt>
                <c:pt idx="336">
                  <c:v>2.6617793332410152E-2</c:v>
                </c:pt>
                <c:pt idx="337">
                  <c:v>2.6617793332410152E-2</c:v>
                </c:pt>
                <c:pt idx="338">
                  <c:v>2.6617793332410152E-2</c:v>
                </c:pt>
                <c:pt idx="339">
                  <c:v>2.6617793332410152E-2</c:v>
                </c:pt>
                <c:pt idx="340">
                  <c:v>2.6617793332410152E-2</c:v>
                </c:pt>
                <c:pt idx="341">
                  <c:v>2.6617793332410152E-2</c:v>
                </c:pt>
                <c:pt idx="342">
                  <c:v>2.6617793332410152E-2</c:v>
                </c:pt>
                <c:pt idx="343">
                  <c:v>2.6617793332410152E-2</c:v>
                </c:pt>
                <c:pt idx="344">
                  <c:v>2.6617793332410152E-2</c:v>
                </c:pt>
                <c:pt idx="345">
                  <c:v>2.6617793332410152E-2</c:v>
                </c:pt>
                <c:pt idx="346">
                  <c:v>2.6617793332410152E-2</c:v>
                </c:pt>
                <c:pt idx="347">
                  <c:v>2.6617793332410152E-2</c:v>
                </c:pt>
                <c:pt idx="348">
                  <c:v>2.6617793332410152E-2</c:v>
                </c:pt>
                <c:pt idx="349">
                  <c:v>2.6617793332410152E-2</c:v>
                </c:pt>
                <c:pt idx="350">
                  <c:v>2.6617793332410152E-2</c:v>
                </c:pt>
                <c:pt idx="351">
                  <c:v>2.6617793332410152E-2</c:v>
                </c:pt>
                <c:pt idx="352">
                  <c:v>2.6617793332410152E-2</c:v>
                </c:pt>
                <c:pt idx="353">
                  <c:v>2.6617793332410152E-2</c:v>
                </c:pt>
                <c:pt idx="354">
                  <c:v>2.6617793332410152E-2</c:v>
                </c:pt>
                <c:pt idx="355">
                  <c:v>2.6617793332410152E-2</c:v>
                </c:pt>
                <c:pt idx="356">
                  <c:v>2.6617793332410152E-2</c:v>
                </c:pt>
                <c:pt idx="357">
                  <c:v>2.6617793332410152E-2</c:v>
                </c:pt>
                <c:pt idx="358">
                  <c:v>2.6617793332410152E-2</c:v>
                </c:pt>
                <c:pt idx="359">
                  <c:v>2.6617793332410152E-2</c:v>
                </c:pt>
                <c:pt idx="360">
                  <c:v>2.6617793332410152E-2</c:v>
                </c:pt>
                <c:pt idx="361">
                  <c:v>2.6617793332410152E-2</c:v>
                </c:pt>
                <c:pt idx="362">
                  <c:v>2.6617793332410152E-2</c:v>
                </c:pt>
                <c:pt idx="363">
                  <c:v>2.6617793332410152E-2</c:v>
                </c:pt>
                <c:pt idx="364">
                  <c:v>2.6617793332410152E-2</c:v>
                </c:pt>
                <c:pt idx="365">
                  <c:v>2.6617793332410152E-2</c:v>
                </c:pt>
                <c:pt idx="366">
                  <c:v>2.6617793332410152E-2</c:v>
                </c:pt>
                <c:pt idx="367">
                  <c:v>2.6617793332410152E-2</c:v>
                </c:pt>
                <c:pt idx="368">
                  <c:v>2.6617793332410152E-2</c:v>
                </c:pt>
                <c:pt idx="369">
                  <c:v>2.6617793332410152E-2</c:v>
                </c:pt>
                <c:pt idx="370">
                  <c:v>2.6617793332410152E-2</c:v>
                </c:pt>
                <c:pt idx="371">
                  <c:v>2.6617793332410152E-2</c:v>
                </c:pt>
                <c:pt idx="372">
                  <c:v>2.6617793332410152E-2</c:v>
                </c:pt>
                <c:pt idx="373">
                  <c:v>2.6617793332410152E-2</c:v>
                </c:pt>
                <c:pt idx="374">
                  <c:v>2.6617793332410152E-2</c:v>
                </c:pt>
                <c:pt idx="375">
                  <c:v>2.6617793332410152E-2</c:v>
                </c:pt>
                <c:pt idx="376">
                  <c:v>2.6617793332410152E-2</c:v>
                </c:pt>
                <c:pt idx="377">
                  <c:v>2.6617793332410152E-2</c:v>
                </c:pt>
                <c:pt idx="378">
                  <c:v>2.6617793332410152E-2</c:v>
                </c:pt>
                <c:pt idx="379">
                  <c:v>2.6617793332410152E-2</c:v>
                </c:pt>
                <c:pt idx="380">
                  <c:v>2.6617793332410152E-2</c:v>
                </c:pt>
                <c:pt idx="381">
                  <c:v>2.6617793332410152E-2</c:v>
                </c:pt>
                <c:pt idx="382">
                  <c:v>2.6617793332410152E-2</c:v>
                </c:pt>
                <c:pt idx="383">
                  <c:v>2.6617793332410152E-2</c:v>
                </c:pt>
                <c:pt idx="384">
                  <c:v>2.6617793332410152E-2</c:v>
                </c:pt>
                <c:pt idx="385">
                  <c:v>2.6617793332410152E-2</c:v>
                </c:pt>
                <c:pt idx="386">
                  <c:v>2.6617793332410152E-2</c:v>
                </c:pt>
                <c:pt idx="387">
                  <c:v>2.6617793332410152E-2</c:v>
                </c:pt>
                <c:pt idx="388">
                  <c:v>2.6617793332410152E-2</c:v>
                </c:pt>
                <c:pt idx="389">
                  <c:v>2.6617793332410152E-2</c:v>
                </c:pt>
                <c:pt idx="390">
                  <c:v>2.6617793332410152E-2</c:v>
                </c:pt>
                <c:pt idx="391">
                  <c:v>2.6617793332410152E-2</c:v>
                </c:pt>
                <c:pt idx="392">
                  <c:v>2.6617793332410152E-2</c:v>
                </c:pt>
                <c:pt idx="393">
                  <c:v>2.6617793332410152E-2</c:v>
                </c:pt>
                <c:pt idx="394">
                  <c:v>2.6617793332410152E-2</c:v>
                </c:pt>
                <c:pt idx="395">
                  <c:v>2.6617793332410152E-2</c:v>
                </c:pt>
                <c:pt idx="396">
                  <c:v>2.6617793332410152E-2</c:v>
                </c:pt>
                <c:pt idx="397">
                  <c:v>2.6617793332410152E-2</c:v>
                </c:pt>
                <c:pt idx="398">
                  <c:v>2.6617793332410152E-2</c:v>
                </c:pt>
                <c:pt idx="399">
                  <c:v>2.6617793332410152E-2</c:v>
                </c:pt>
                <c:pt idx="400">
                  <c:v>2.6617793332410152E-2</c:v>
                </c:pt>
                <c:pt idx="401">
                  <c:v>2.6617793332410152E-2</c:v>
                </c:pt>
                <c:pt idx="402">
                  <c:v>2.6617793332410152E-2</c:v>
                </c:pt>
                <c:pt idx="403">
                  <c:v>2.6617793332410152E-2</c:v>
                </c:pt>
                <c:pt idx="404">
                  <c:v>2.6617793332410152E-2</c:v>
                </c:pt>
                <c:pt idx="405">
                  <c:v>2.6617793332410152E-2</c:v>
                </c:pt>
                <c:pt idx="406">
                  <c:v>2.6617793332410152E-2</c:v>
                </c:pt>
                <c:pt idx="407">
                  <c:v>2.6617793332410152E-2</c:v>
                </c:pt>
                <c:pt idx="408">
                  <c:v>2.6617793332410152E-2</c:v>
                </c:pt>
                <c:pt idx="409">
                  <c:v>2.6617793332410152E-2</c:v>
                </c:pt>
                <c:pt idx="410">
                  <c:v>2.6617793332410152E-2</c:v>
                </c:pt>
                <c:pt idx="411">
                  <c:v>2.6617793332410152E-2</c:v>
                </c:pt>
                <c:pt idx="412">
                  <c:v>2.6617793332410152E-2</c:v>
                </c:pt>
                <c:pt idx="413">
                  <c:v>2.6617793332410152E-2</c:v>
                </c:pt>
                <c:pt idx="414">
                  <c:v>2.6617793332410152E-2</c:v>
                </c:pt>
                <c:pt idx="415">
                  <c:v>2.6617793332410152E-2</c:v>
                </c:pt>
                <c:pt idx="416">
                  <c:v>2.6617793332410152E-2</c:v>
                </c:pt>
                <c:pt idx="417">
                  <c:v>2.6617793332410152E-2</c:v>
                </c:pt>
                <c:pt idx="418">
                  <c:v>2.6617793332410152E-2</c:v>
                </c:pt>
                <c:pt idx="419">
                  <c:v>2.6617793332410152E-2</c:v>
                </c:pt>
                <c:pt idx="420">
                  <c:v>2.6617793332410152E-2</c:v>
                </c:pt>
                <c:pt idx="421">
                  <c:v>2.6617793332410152E-2</c:v>
                </c:pt>
                <c:pt idx="422">
                  <c:v>2.6617793332410152E-2</c:v>
                </c:pt>
                <c:pt idx="423">
                  <c:v>2.6617793332410152E-2</c:v>
                </c:pt>
                <c:pt idx="424">
                  <c:v>2.6617793332410152E-2</c:v>
                </c:pt>
                <c:pt idx="425">
                  <c:v>2.6617793332410152E-2</c:v>
                </c:pt>
                <c:pt idx="426">
                  <c:v>2.6617793332410152E-2</c:v>
                </c:pt>
                <c:pt idx="427">
                  <c:v>2.6617793332410152E-2</c:v>
                </c:pt>
                <c:pt idx="428">
                  <c:v>2.6617793332410152E-2</c:v>
                </c:pt>
                <c:pt idx="429">
                  <c:v>2.6617793332410152E-2</c:v>
                </c:pt>
                <c:pt idx="430">
                  <c:v>2.6617793332410152E-2</c:v>
                </c:pt>
                <c:pt idx="431">
                  <c:v>2.6617793332410152E-2</c:v>
                </c:pt>
                <c:pt idx="432">
                  <c:v>2.6617793332410152E-2</c:v>
                </c:pt>
                <c:pt idx="433">
                  <c:v>2.6617793332410152E-2</c:v>
                </c:pt>
                <c:pt idx="434">
                  <c:v>2.6617793332410152E-2</c:v>
                </c:pt>
                <c:pt idx="435">
                  <c:v>2.6617793332410152E-2</c:v>
                </c:pt>
                <c:pt idx="436">
                  <c:v>2.6617793332410152E-2</c:v>
                </c:pt>
                <c:pt idx="437">
                  <c:v>2.6617793332410152E-2</c:v>
                </c:pt>
                <c:pt idx="438">
                  <c:v>2.6617793332410152E-2</c:v>
                </c:pt>
                <c:pt idx="439">
                  <c:v>2.6617793332410152E-2</c:v>
                </c:pt>
                <c:pt idx="440">
                  <c:v>2.6617793332410152E-2</c:v>
                </c:pt>
                <c:pt idx="441">
                  <c:v>2.6617793332410152E-2</c:v>
                </c:pt>
                <c:pt idx="442">
                  <c:v>2.6617793332410152E-2</c:v>
                </c:pt>
                <c:pt idx="443">
                  <c:v>2.6617793332410152E-2</c:v>
                </c:pt>
                <c:pt idx="444">
                  <c:v>2.6617793332410152E-2</c:v>
                </c:pt>
                <c:pt idx="445">
                  <c:v>2.6617793332410152E-2</c:v>
                </c:pt>
                <c:pt idx="446">
                  <c:v>2.6617793332410152E-2</c:v>
                </c:pt>
                <c:pt idx="447">
                  <c:v>2.6617793332410152E-2</c:v>
                </c:pt>
                <c:pt idx="448">
                  <c:v>2.6617793332410152E-2</c:v>
                </c:pt>
                <c:pt idx="449">
                  <c:v>2.6617793332410152E-2</c:v>
                </c:pt>
                <c:pt idx="450">
                  <c:v>2.6617793332410152E-2</c:v>
                </c:pt>
                <c:pt idx="451">
                  <c:v>2.6617793332410152E-2</c:v>
                </c:pt>
                <c:pt idx="452">
                  <c:v>2.6617793332410152E-2</c:v>
                </c:pt>
                <c:pt idx="453">
                  <c:v>2.6617793332410152E-2</c:v>
                </c:pt>
                <c:pt idx="454">
                  <c:v>2.6617793332410152E-2</c:v>
                </c:pt>
                <c:pt idx="455">
                  <c:v>2.6617793332410152E-2</c:v>
                </c:pt>
                <c:pt idx="456">
                  <c:v>2.6617793332410152E-2</c:v>
                </c:pt>
                <c:pt idx="457">
                  <c:v>2.6617793332410152E-2</c:v>
                </c:pt>
                <c:pt idx="458">
                  <c:v>2.6617793332410152E-2</c:v>
                </c:pt>
                <c:pt idx="459">
                  <c:v>2.6617793332410152E-2</c:v>
                </c:pt>
                <c:pt idx="460">
                  <c:v>2.6617793332410152E-2</c:v>
                </c:pt>
                <c:pt idx="461">
                  <c:v>2.6617793332410152E-2</c:v>
                </c:pt>
                <c:pt idx="462">
                  <c:v>2.6617793332410152E-2</c:v>
                </c:pt>
                <c:pt idx="463">
                  <c:v>2.6617793332410152E-2</c:v>
                </c:pt>
                <c:pt idx="464">
                  <c:v>2.6617793332410152E-2</c:v>
                </c:pt>
                <c:pt idx="465">
                  <c:v>2.6617793332410152E-2</c:v>
                </c:pt>
                <c:pt idx="466">
                  <c:v>2.6617793332410152E-2</c:v>
                </c:pt>
                <c:pt idx="467">
                  <c:v>2.6617793332410152E-2</c:v>
                </c:pt>
                <c:pt idx="468">
                  <c:v>2.6617793332410152E-2</c:v>
                </c:pt>
                <c:pt idx="469">
                  <c:v>2.6617793332410152E-2</c:v>
                </c:pt>
                <c:pt idx="470">
                  <c:v>2.6617793332410152E-2</c:v>
                </c:pt>
                <c:pt idx="471">
                  <c:v>2.6617793332410152E-2</c:v>
                </c:pt>
                <c:pt idx="472">
                  <c:v>2.6617793332410152E-2</c:v>
                </c:pt>
                <c:pt idx="473">
                  <c:v>2.6617793332410152E-2</c:v>
                </c:pt>
                <c:pt idx="474">
                  <c:v>2.6617793332410152E-2</c:v>
                </c:pt>
                <c:pt idx="475">
                  <c:v>2.6617793332410152E-2</c:v>
                </c:pt>
                <c:pt idx="476">
                  <c:v>2.6617793332410152E-2</c:v>
                </c:pt>
                <c:pt idx="477">
                  <c:v>2.6617793332410152E-2</c:v>
                </c:pt>
                <c:pt idx="478">
                  <c:v>2.6617793332410152E-2</c:v>
                </c:pt>
                <c:pt idx="479">
                  <c:v>2.6617793332410152E-2</c:v>
                </c:pt>
                <c:pt idx="480">
                  <c:v>2.6617793332410152E-2</c:v>
                </c:pt>
                <c:pt idx="481">
                  <c:v>2.6617793332410152E-2</c:v>
                </c:pt>
                <c:pt idx="482">
                  <c:v>2.6617793332410152E-2</c:v>
                </c:pt>
                <c:pt idx="483">
                  <c:v>2.6617793332410152E-2</c:v>
                </c:pt>
                <c:pt idx="484">
                  <c:v>2.6617793332410152E-2</c:v>
                </c:pt>
                <c:pt idx="485">
                  <c:v>2.6617793332410152E-2</c:v>
                </c:pt>
                <c:pt idx="486">
                  <c:v>2.6617793332410152E-2</c:v>
                </c:pt>
                <c:pt idx="487">
                  <c:v>2.6617793332410152E-2</c:v>
                </c:pt>
                <c:pt idx="488">
                  <c:v>2.6617793332410152E-2</c:v>
                </c:pt>
                <c:pt idx="489">
                  <c:v>2.6617793332410152E-2</c:v>
                </c:pt>
                <c:pt idx="490">
                  <c:v>2.6617793332410152E-2</c:v>
                </c:pt>
                <c:pt idx="491">
                  <c:v>2.6617793332410152E-2</c:v>
                </c:pt>
                <c:pt idx="492">
                  <c:v>2.6617793332410152E-2</c:v>
                </c:pt>
                <c:pt idx="493">
                  <c:v>2.6617793332410152E-2</c:v>
                </c:pt>
                <c:pt idx="494">
                  <c:v>2.6617793332410152E-2</c:v>
                </c:pt>
                <c:pt idx="495">
                  <c:v>2.6617793332410152E-2</c:v>
                </c:pt>
                <c:pt idx="496">
                  <c:v>2.6617793332410152E-2</c:v>
                </c:pt>
                <c:pt idx="497">
                  <c:v>2.6617793332410152E-2</c:v>
                </c:pt>
                <c:pt idx="498">
                  <c:v>2.6617793332410152E-2</c:v>
                </c:pt>
                <c:pt idx="499">
                  <c:v>2.6617793332410152E-2</c:v>
                </c:pt>
                <c:pt idx="500">
                  <c:v>2.6617793332410152E-2</c:v>
                </c:pt>
                <c:pt idx="501">
                  <c:v>2.6617793332410152E-2</c:v>
                </c:pt>
                <c:pt idx="502">
                  <c:v>2.6617793332410152E-2</c:v>
                </c:pt>
                <c:pt idx="503">
                  <c:v>2.6617793332410152E-2</c:v>
                </c:pt>
                <c:pt idx="504">
                  <c:v>2.6617793332410152E-2</c:v>
                </c:pt>
                <c:pt idx="505">
                  <c:v>2.6617793332410152E-2</c:v>
                </c:pt>
                <c:pt idx="506">
                  <c:v>2.6617793332410152E-2</c:v>
                </c:pt>
                <c:pt idx="507">
                  <c:v>2.6617793332410152E-2</c:v>
                </c:pt>
                <c:pt idx="508">
                  <c:v>2.6617793332410152E-2</c:v>
                </c:pt>
                <c:pt idx="509">
                  <c:v>2.6617793332410152E-2</c:v>
                </c:pt>
                <c:pt idx="510">
                  <c:v>2.6617793332410152E-2</c:v>
                </c:pt>
                <c:pt idx="511">
                  <c:v>2.6617793332410152E-2</c:v>
                </c:pt>
                <c:pt idx="512">
                  <c:v>2.6617793332410152E-2</c:v>
                </c:pt>
                <c:pt idx="513">
                  <c:v>2.6617793332410152E-2</c:v>
                </c:pt>
                <c:pt idx="514">
                  <c:v>2.6617793332410152E-2</c:v>
                </c:pt>
                <c:pt idx="515">
                  <c:v>2.6617793332410152E-2</c:v>
                </c:pt>
                <c:pt idx="516">
                  <c:v>2.6617793332410152E-2</c:v>
                </c:pt>
                <c:pt idx="517">
                  <c:v>2.6617793332410152E-2</c:v>
                </c:pt>
                <c:pt idx="518">
                  <c:v>2.6617793332410152E-2</c:v>
                </c:pt>
                <c:pt idx="519">
                  <c:v>2.6617793332410152E-2</c:v>
                </c:pt>
                <c:pt idx="520">
                  <c:v>2.6617793332410152E-2</c:v>
                </c:pt>
                <c:pt idx="521">
                  <c:v>2.6617793332410152E-2</c:v>
                </c:pt>
                <c:pt idx="522">
                  <c:v>2.6617793332410152E-2</c:v>
                </c:pt>
                <c:pt idx="523">
                  <c:v>2.6617793332410152E-2</c:v>
                </c:pt>
                <c:pt idx="524">
                  <c:v>2.6617793332410152E-2</c:v>
                </c:pt>
                <c:pt idx="525">
                  <c:v>2.6617793332410152E-2</c:v>
                </c:pt>
                <c:pt idx="526">
                  <c:v>2.6617793332410152E-2</c:v>
                </c:pt>
                <c:pt idx="527">
                  <c:v>2.6617793332410152E-2</c:v>
                </c:pt>
                <c:pt idx="528">
                  <c:v>2.6617793332410152E-2</c:v>
                </c:pt>
                <c:pt idx="529">
                  <c:v>2.6617793332410152E-2</c:v>
                </c:pt>
                <c:pt idx="530">
                  <c:v>2.6617793332410152E-2</c:v>
                </c:pt>
                <c:pt idx="531">
                  <c:v>2.6617793332410152E-2</c:v>
                </c:pt>
                <c:pt idx="532">
                  <c:v>2.6617793332410152E-2</c:v>
                </c:pt>
                <c:pt idx="533">
                  <c:v>2.6617793332410152E-2</c:v>
                </c:pt>
                <c:pt idx="534">
                  <c:v>2.6617793332410152E-2</c:v>
                </c:pt>
                <c:pt idx="535">
                  <c:v>2.6617793332410152E-2</c:v>
                </c:pt>
                <c:pt idx="536">
                  <c:v>2.6617793332410152E-2</c:v>
                </c:pt>
                <c:pt idx="537">
                  <c:v>2.6617793332410152E-2</c:v>
                </c:pt>
                <c:pt idx="538">
                  <c:v>2.6617793332410152E-2</c:v>
                </c:pt>
                <c:pt idx="539">
                  <c:v>2.6617793332410152E-2</c:v>
                </c:pt>
                <c:pt idx="540">
                  <c:v>2.6617793332410152E-2</c:v>
                </c:pt>
                <c:pt idx="541">
                  <c:v>2.6617793332410152E-2</c:v>
                </c:pt>
                <c:pt idx="542">
                  <c:v>2.6617793332410152E-2</c:v>
                </c:pt>
                <c:pt idx="543">
                  <c:v>2.6617793332410152E-2</c:v>
                </c:pt>
                <c:pt idx="544">
                  <c:v>2.6617793332410152E-2</c:v>
                </c:pt>
                <c:pt idx="545">
                  <c:v>2.6617793332410152E-2</c:v>
                </c:pt>
                <c:pt idx="546">
                  <c:v>2.6617793332410152E-2</c:v>
                </c:pt>
                <c:pt idx="547">
                  <c:v>2.6617793332410152E-2</c:v>
                </c:pt>
                <c:pt idx="548">
                  <c:v>2.6617793332410152E-2</c:v>
                </c:pt>
                <c:pt idx="549">
                  <c:v>2.6617793332410152E-2</c:v>
                </c:pt>
                <c:pt idx="550">
                  <c:v>2.6617793332410152E-2</c:v>
                </c:pt>
                <c:pt idx="551">
                  <c:v>2.6617793332410152E-2</c:v>
                </c:pt>
                <c:pt idx="552">
                  <c:v>2.6617793332410152E-2</c:v>
                </c:pt>
                <c:pt idx="553">
                  <c:v>2.6617793332410152E-2</c:v>
                </c:pt>
                <c:pt idx="554">
                  <c:v>2.6617793332410152E-2</c:v>
                </c:pt>
                <c:pt idx="555">
                  <c:v>2.6617793332410152E-2</c:v>
                </c:pt>
                <c:pt idx="556">
                  <c:v>2.6617793332410152E-2</c:v>
                </c:pt>
                <c:pt idx="557">
                  <c:v>2.6617793332410152E-2</c:v>
                </c:pt>
                <c:pt idx="558">
                  <c:v>2.6617793332410152E-2</c:v>
                </c:pt>
                <c:pt idx="559">
                  <c:v>2.6617793332410152E-2</c:v>
                </c:pt>
                <c:pt idx="560">
                  <c:v>2.6617793332410152E-2</c:v>
                </c:pt>
                <c:pt idx="561">
                  <c:v>2.6617793332410152E-2</c:v>
                </c:pt>
                <c:pt idx="562">
                  <c:v>2.6617793332410152E-2</c:v>
                </c:pt>
                <c:pt idx="563">
                  <c:v>2.6617793332410152E-2</c:v>
                </c:pt>
                <c:pt idx="564">
                  <c:v>2.6617793332410152E-2</c:v>
                </c:pt>
                <c:pt idx="565">
                  <c:v>2.6617793332410152E-2</c:v>
                </c:pt>
                <c:pt idx="566">
                  <c:v>2.6617793332410152E-2</c:v>
                </c:pt>
                <c:pt idx="567">
                  <c:v>2.6617793332410152E-2</c:v>
                </c:pt>
                <c:pt idx="568">
                  <c:v>2.6617793332410152E-2</c:v>
                </c:pt>
                <c:pt idx="569">
                  <c:v>2.6617793332410152E-2</c:v>
                </c:pt>
                <c:pt idx="570">
                  <c:v>2.6617793332410152E-2</c:v>
                </c:pt>
                <c:pt idx="571">
                  <c:v>2.6617793332410152E-2</c:v>
                </c:pt>
                <c:pt idx="572">
                  <c:v>2.6617793332410152E-2</c:v>
                </c:pt>
                <c:pt idx="573">
                  <c:v>2.6617793332410152E-2</c:v>
                </c:pt>
                <c:pt idx="574">
                  <c:v>2.6617793332410152E-2</c:v>
                </c:pt>
                <c:pt idx="575">
                  <c:v>2.6617793332410152E-2</c:v>
                </c:pt>
                <c:pt idx="576">
                  <c:v>2.6617793332410152E-2</c:v>
                </c:pt>
                <c:pt idx="577">
                  <c:v>2.6617793332410152E-2</c:v>
                </c:pt>
                <c:pt idx="578">
                  <c:v>2.6617793332410152E-2</c:v>
                </c:pt>
                <c:pt idx="579">
                  <c:v>2.6617793332410152E-2</c:v>
                </c:pt>
                <c:pt idx="580">
                  <c:v>2.6617793332410152E-2</c:v>
                </c:pt>
                <c:pt idx="581">
                  <c:v>2.6617793332410152E-2</c:v>
                </c:pt>
                <c:pt idx="582">
                  <c:v>2.6617793332410152E-2</c:v>
                </c:pt>
                <c:pt idx="583">
                  <c:v>2.6617793332410152E-2</c:v>
                </c:pt>
                <c:pt idx="584">
                  <c:v>2.6617793332410152E-2</c:v>
                </c:pt>
                <c:pt idx="585">
                  <c:v>2.6617793332410152E-2</c:v>
                </c:pt>
                <c:pt idx="586">
                  <c:v>2.6617793332410152E-2</c:v>
                </c:pt>
                <c:pt idx="587">
                  <c:v>2.6617793332410152E-2</c:v>
                </c:pt>
                <c:pt idx="588">
                  <c:v>2.6617793332410152E-2</c:v>
                </c:pt>
                <c:pt idx="589">
                  <c:v>2.6617793332410152E-2</c:v>
                </c:pt>
                <c:pt idx="590">
                  <c:v>2.6617793332410152E-2</c:v>
                </c:pt>
                <c:pt idx="591">
                  <c:v>2.6617793332410152E-2</c:v>
                </c:pt>
                <c:pt idx="592">
                  <c:v>2.6617793332410152E-2</c:v>
                </c:pt>
                <c:pt idx="593">
                  <c:v>2.6617793332410152E-2</c:v>
                </c:pt>
                <c:pt idx="594">
                  <c:v>2.6617793332410152E-2</c:v>
                </c:pt>
                <c:pt idx="595">
                  <c:v>2.6617793332410152E-2</c:v>
                </c:pt>
                <c:pt idx="596">
                  <c:v>2.6617793332410152E-2</c:v>
                </c:pt>
                <c:pt idx="597">
                  <c:v>2.6617793332410152E-2</c:v>
                </c:pt>
                <c:pt idx="598">
                  <c:v>2.6617793332410152E-2</c:v>
                </c:pt>
                <c:pt idx="599">
                  <c:v>2.6617793332410152E-2</c:v>
                </c:pt>
                <c:pt idx="600">
                  <c:v>2.6617793332410152E-2</c:v>
                </c:pt>
                <c:pt idx="601">
                  <c:v>2.6617793332410152E-2</c:v>
                </c:pt>
                <c:pt idx="602">
                  <c:v>2.6617793332410152E-2</c:v>
                </c:pt>
                <c:pt idx="603">
                  <c:v>2.6617793332410152E-2</c:v>
                </c:pt>
                <c:pt idx="604">
                  <c:v>2.6617793332410152E-2</c:v>
                </c:pt>
                <c:pt idx="605">
                  <c:v>2.6617793332410152E-2</c:v>
                </c:pt>
                <c:pt idx="606">
                  <c:v>2.6617793332410152E-2</c:v>
                </c:pt>
                <c:pt idx="607">
                  <c:v>2.6617793332410152E-2</c:v>
                </c:pt>
                <c:pt idx="608">
                  <c:v>2.6617793332410152E-2</c:v>
                </c:pt>
                <c:pt idx="609">
                  <c:v>2.6617793332410152E-2</c:v>
                </c:pt>
                <c:pt idx="610">
                  <c:v>2.6617793332410152E-2</c:v>
                </c:pt>
                <c:pt idx="611">
                  <c:v>2.6617793332410152E-2</c:v>
                </c:pt>
                <c:pt idx="612">
                  <c:v>2.6617793332410152E-2</c:v>
                </c:pt>
                <c:pt idx="613">
                  <c:v>2.6617793332410152E-2</c:v>
                </c:pt>
                <c:pt idx="614">
                  <c:v>2.6617793332410152E-2</c:v>
                </c:pt>
                <c:pt idx="615">
                  <c:v>2.6617793332410152E-2</c:v>
                </c:pt>
                <c:pt idx="616">
                  <c:v>2.6617793332410152E-2</c:v>
                </c:pt>
                <c:pt idx="617">
                  <c:v>2.6617793332410152E-2</c:v>
                </c:pt>
                <c:pt idx="618">
                  <c:v>2.6617793332410152E-2</c:v>
                </c:pt>
                <c:pt idx="619">
                  <c:v>2.6617793332410152E-2</c:v>
                </c:pt>
                <c:pt idx="620">
                  <c:v>2.6617793332410152E-2</c:v>
                </c:pt>
                <c:pt idx="621">
                  <c:v>2.6617793332410152E-2</c:v>
                </c:pt>
                <c:pt idx="622">
                  <c:v>2.6617793332410152E-2</c:v>
                </c:pt>
                <c:pt idx="623">
                  <c:v>2.6617793332410152E-2</c:v>
                </c:pt>
                <c:pt idx="624">
                  <c:v>2.6617793332410152E-2</c:v>
                </c:pt>
                <c:pt idx="625">
                  <c:v>2.6617793332410152E-2</c:v>
                </c:pt>
                <c:pt idx="626">
                  <c:v>2.6617793332410152E-2</c:v>
                </c:pt>
                <c:pt idx="627">
                  <c:v>2.6617793332410152E-2</c:v>
                </c:pt>
                <c:pt idx="628">
                  <c:v>2.6617793332410152E-2</c:v>
                </c:pt>
                <c:pt idx="629">
                  <c:v>2.6617793332410152E-2</c:v>
                </c:pt>
                <c:pt idx="630">
                  <c:v>2.6617793332410152E-2</c:v>
                </c:pt>
                <c:pt idx="631">
                  <c:v>2.6617793332410152E-2</c:v>
                </c:pt>
                <c:pt idx="632">
                  <c:v>2.6617793332410152E-2</c:v>
                </c:pt>
                <c:pt idx="633">
                  <c:v>2.6617793332410152E-2</c:v>
                </c:pt>
                <c:pt idx="634">
                  <c:v>2.6617793332410152E-2</c:v>
                </c:pt>
                <c:pt idx="635">
                  <c:v>2.6617793332410152E-2</c:v>
                </c:pt>
                <c:pt idx="636">
                  <c:v>2.6617793332410152E-2</c:v>
                </c:pt>
                <c:pt idx="637">
                  <c:v>2.6617793332410152E-2</c:v>
                </c:pt>
                <c:pt idx="638">
                  <c:v>2.6617793332410152E-2</c:v>
                </c:pt>
                <c:pt idx="639">
                  <c:v>2.6617793332410152E-2</c:v>
                </c:pt>
                <c:pt idx="640">
                  <c:v>2.6617793332410152E-2</c:v>
                </c:pt>
                <c:pt idx="641">
                  <c:v>2.6617793332410152E-2</c:v>
                </c:pt>
                <c:pt idx="642">
                  <c:v>2.6617793332410152E-2</c:v>
                </c:pt>
                <c:pt idx="643">
                  <c:v>2.6617793332410152E-2</c:v>
                </c:pt>
                <c:pt idx="644">
                  <c:v>2.6617793332410152E-2</c:v>
                </c:pt>
                <c:pt idx="645">
                  <c:v>2.6617793332410152E-2</c:v>
                </c:pt>
                <c:pt idx="646">
                  <c:v>2.6617793332410152E-2</c:v>
                </c:pt>
                <c:pt idx="647">
                  <c:v>2.6617793332410152E-2</c:v>
                </c:pt>
                <c:pt idx="648">
                  <c:v>2.6617793332410152E-2</c:v>
                </c:pt>
                <c:pt idx="649">
                  <c:v>2.6617793332410152E-2</c:v>
                </c:pt>
                <c:pt idx="650">
                  <c:v>2.6617793332410152E-2</c:v>
                </c:pt>
                <c:pt idx="651">
                  <c:v>2.6617793332410152E-2</c:v>
                </c:pt>
                <c:pt idx="652">
                  <c:v>2.6617793332410152E-2</c:v>
                </c:pt>
                <c:pt idx="653">
                  <c:v>2.6617793332410152E-2</c:v>
                </c:pt>
                <c:pt idx="654">
                  <c:v>2.6617793332410152E-2</c:v>
                </c:pt>
                <c:pt idx="655">
                  <c:v>2.6617793332410152E-2</c:v>
                </c:pt>
                <c:pt idx="656">
                  <c:v>2.6617793332410152E-2</c:v>
                </c:pt>
                <c:pt idx="657">
                  <c:v>2.6617793332410152E-2</c:v>
                </c:pt>
                <c:pt idx="658">
                  <c:v>2.6617793332410152E-2</c:v>
                </c:pt>
                <c:pt idx="659">
                  <c:v>2.6617793332410152E-2</c:v>
                </c:pt>
                <c:pt idx="660">
                  <c:v>2.6617793332410152E-2</c:v>
                </c:pt>
                <c:pt idx="661">
                  <c:v>2.6617793332410152E-2</c:v>
                </c:pt>
                <c:pt idx="662">
                  <c:v>2.6617793332410152E-2</c:v>
                </c:pt>
                <c:pt idx="663">
                  <c:v>2.6617793332410152E-2</c:v>
                </c:pt>
                <c:pt idx="664">
                  <c:v>2.6617793332410152E-2</c:v>
                </c:pt>
                <c:pt idx="665">
                  <c:v>2.6617793332410152E-2</c:v>
                </c:pt>
                <c:pt idx="666">
                  <c:v>2.6617793332410152E-2</c:v>
                </c:pt>
                <c:pt idx="667">
                  <c:v>2.6617793332410152E-2</c:v>
                </c:pt>
                <c:pt idx="668">
                  <c:v>2.6617793332410152E-2</c:v>
                </c:pt>
                <c:pt idx="669">
                  <c:v>2.6617793332410152E-2</c:v>
                </c:pt>
                <c:pt idx="670">
                  <c:v>2.6617793332410152E-2</c:v>
                </c:pt>
                <c:pt idx="671">
                  <c:v>2.6617793332410152E-2</c:v>
                </c:pt>
                <c:pt idx="672">
                  <c:v>2.6617793332410152E-2</c:v>
                </c:pt>
                <c:pt idx="673">
                  <c:v>2.6617793332410152E-2</c:v>
                </c:pt>
                <c:pt idx="674">
                  <c:v>2.6617793332410152E-2</c:v>
                </c:pt>
                <c:pt idx="675">
                  <c:v>2.6617793332410152E-2</c:v>
                </c:pt>
                <c:pt idx="676">
                  <c:v>2.6617793332410152E-2</c:v>
                </c:pt>
                <c:pt idx="677">
                  <c:v>2.6617793332410152E-2</c:v>
                </c:pt>
                <c:pt idx="678">
                  <c:v>2.6617793332410152E-2</c:v>
                </c:pt>
                <c:pt idx="679">
                  <c:v>2.6617793332410152E-2</c:v>
                </c:pt>
                <c:pt idx="680">
                  <c:v>2.6617793332410152E-2</c:v>
                </c:pt>
                <c:pt idx="681">
                  <c:v>2.6617793332410152E-2</c:v>
                </c:pt>
                <c:pt idx="682">
                  <c:v>2.6617793332410152E-2</c:v>
                </c:pt>
                <c:pt idx="683">
                  <c:v>2.6617793332410152E-2</c:v>
                </c:pt>
                <c:pt idx="684">
                  <c:v>2.6617793332410152E-2</c:v>
                </c:pt>
                <c:pt idx="685">
                  <c:v>2.6617793332410152E-2</c:v>
                </c:pt>
                <c:pt idx="686">
                  <c:v>2.6617793332410152E-2</c:v>
                </c:pt>
                <c:pt idx="687">
                  <c:v>2.6617793332410152E-2</c:v>
                </c:pt>
                <c:pt idx="688">
                  <c:v>2.6617793332410152E-2</c:v>
                </c:pt>
                <c:pt idx="689">
                  <c:v>2.6617793332410152E-2</c:v>
                </c:pt>
                <c:pt idx="690">
                  <c:v>2.6617793332410152E-2</c:v>
                </c:pt>
                <c:pt idx="691">
                  <c:v>2.6617793332410152E-2</c:v>
                </c:pt>
                <c:pt idx="692">
                  <c:v>2.6617793332410152E-2</c:v>
                </c:pt>
                <c:pt idx="693">
                  <c:v>2.6617793332410152E-2</c:v>
                </c:pt>
                <c:pt idx="694">
                  <c:v>2.6617793332410152E-2</c:v>
                </c:pt>
                <c:pt idx="695">
                  <c:v>2.6617793332410152E-2</c:v>
                </c:pt>
                <c:pt idx="696">
                  <c:v>2.6617793332410152E-2</c:v>
                </c:pt>
                <c:pt idx="697">
                  <c:v>2.6617793332410152E-2</c:v>
                </c:pt>
                <c:pt idx="698">
                  <c:v>2.6617793332410152E-2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81-4432-9015-0E4058AC8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7006928"/>
        <c:axId val="1757008368"/>
      </c:lineChart>
      <c:dateAx>
        <c:axId val="1757006928"/>
        <c:scaling>
          <c:orientation val="minMax"/>
        </c:scaling>
        <c:delete val="0"/>
        <c:axPos val="b"/>
        <c:numFmt formatCode="[$-416]dd\-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7008368"/>
        <c:crosses val="autoZero"/>
        <c:auto val="1"/>
        <c:lblOffset val="100"/>
        <c:baseTimeUnit val="days"/>
      </c:dateAx>
      <c:valAx>
        <c:axId val="17570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_);\(0.0%\);&quot;–&quot;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700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0.91949</cdr:x>
      <cdr:y>0.33831</cdr:y>
    </cdr:from>
    <cdr:to>
      <cdr:x>1</cdr:x>
      <cdr:y>0.49751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059C4C7-D61B-0368-2667-771467FAF013}"/>
            </a:ext>
          </a:extLst>
        </cdr:cNvPr>
        <cdr:cNvSpPr txBox="1"/>
      </cdr:nvSpPr>
      <cdr:spPr>
        <a:xfrm xmlns:a="http://schemas.openxmlformats.org/drawingml/2006/main">
          <a:off x="5031442" y="762000"/>
          <a:ext cx="440523" cy="358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36000" rtlCol="0"/>
        <a:lstStyle xmlns:a="http://schemas.openxmlformats.org/drawingml/2006/main"/>
        <a:p xmlns:a="http://schemas.openxmlformats.org/drawingml/2006/main">
          <a:pPr algn="r"/>
          <a:r>
            <a:rPr lang="pt-BR" sz="900" baseline="0">
              <a:solidFill>
                <a:schemeClr val="bg1">
                  <a:lumMod val="50000"/>
                </a:schemeClr>
              </a:solidFill>
            </a:rPr>
            <a:t>4.0%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8292-15C4-445E-996B-1D879A8A8A20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9A14-AEFE-4680-A969-1576D09AEC0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12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9A14-AEFE-4680-A969-1576D09AEC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98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7CE34-771F-40AC-AEB7-05AAAE512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53962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-7165150" y="473871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588477" y="1181965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2723826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E4F4097-0EF8-7F59-188B-B176C7ABDD21}"/>
              </a:ext>
            </a:extLst>
          </p:cNvPr>
          <p:cNvGrpSpPr/>
          <p:nvPr/>
        </p:nvGrpSpPr>
        <p:grpSpPr>
          <a:xfrm>
            <a:off x="12173059" y="2628900"/>
            <a:ext cx="4515644" cy="3594408"/>
            <a:chOff x="13151981" y="6324383"/>
            <a:chExt cx="4515644" cy="3594408"/>
          </a:xfrm>
        </p:grpSpPr>
        <p:grpSp>
          <p:nvGrpSpPr>
            <p:cNvPr id="12" name="Group 12"/>
            <p:cNvGrpSpPr/>
            <p:nvPr/>
          </p:nvGrpSpPr>
          <p:grpSpPr>
            <a:xfrm>
              <a:off x="13151981" y="9182900"/>
              <a:ext cx="4515644" cy="536115"/>
              <a:chOff x="0" y="0"/>
              <a:chExt cx="2648467" cy="31443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48467" cy="314436"/>
              </a:xfrm>
              <a:custGeom>
                <a:avLst/>
                <a:gdLst/>
                <a:ahLst/>
                <a:cxnLst/>
                <a:rect l="l" t="t" r="r" b="b"/>
                <a:pathLst>
                  <a:path w="2648467" h="314436">
                    <a:moveTo>
                      <a:pt x="0" y="0"/>
                    </a:moveTo>
                    <a:lnTo>
                      <a:pt x="2648467" y="0"/>
                    </a:lnTo>
                    <a:lnTo>
                      <a:pt x="2648467" y="314436"/>
                    </a:lnTo>
                    <a:lnTo>
                      <a:pt x="0" y="314436"/>
                    </a:lnTo>
                    <a:close/>
                  </a:path>
                </a:pathLst>
              </a:custGeom>
              <a:solidFill>
                <a:srgbClr val="0EFEC1">
                  <a:alpha val="72941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6124387" y="6324383"/>
              <a:ext cx="1403359" cy="1304456"/>
            </a:xfrm>
            <a:custGeom>
              <a:avLst/>
              <a:gdLst/>
              <a:ahLst/>
              <a:cxnLst/>
              <a:rect l="l" t="t" r="r" b="b"/>
              <a:pathLst>
                <a:path w="1403359" h="1304456">
                  <a:moveTo>
                    <a:pt x="0" y="0"/>
                  </a:moveTo>
                  <a:lnTo>
                    <a:pt x="1403359" y="0"/>
                  </a:lnTo>
                  <a:lnTo>
                    <a:pt x="1403359" y="1304456"/>
                  </a:lnTo>
                  <a:lnTo>
                    <a:pt x="0" y="1304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185" b="-7781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178769" y="9150543"/>
              <a:ext cx="4462068" cy="525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5"/>
                </a:lnSpc>
              </a:pPr>
              <a:r>
                <a:rPr lang="en-US" sz="1525" spc="-30" dirty="0">
                  <a:solidFill>
                    <a:srgbClr val="050A30">
                      <a:alpha val="72941"/>
                    </a:srgbClr>
                  </a:solidFill>
                  <a:latin typeface="Arial"/>
                </a:rPr>
                <a:t>PERSPECTIVAS DOS INVESTIMENTOS E OS IMPACTOS DAS ELEIÇÕES MUNICIPAIS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365857" y="9680916"/>
              <a:ext cx="2087892" cy="237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9"/>
                </a:lnSpc>
              </a:pPr>
              <a:r>
                <a:rPr lang="en-US" sz="1327">
                  <a:solidFill>
                    <a:srgbClr val="FFFFFF">
                      <a:alpha val="72941"/>
                    </a:srgbClr>
                  </a:solidFill>
                  <a:latin typeface="Arial"/>
                </a:rPr>
                <a:t>Penedo/Itatiaia- RJ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151981" y="6786340"/>
              <a:ext cx="4515644" cy="989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47"/>
                </a:lnSpc>
              </a:pPr>
              <a:r>
                <a:rPr lang="en-US" sz="5819" dirty="0">
                  <a:solidFill>
                    <a:srgbClr val="0EFEC1">
                      <a:alpha val="72941"/>
                    </a:srgbClr>
                  </a:solidFill>
                  <a:latin typeface="Open Sans Extra Bold"/>
                </a:rPr>
                <a:t>SEMINÁ</a:t>
              </a:r>
              <a:r>
                <a:rPr lang="en-US" sz="5819" dirty="0">
                  <a:solidFill>
                    <a:srgbClr val="FFFFFF">
                      <a:alpha val="72941"/>
                    </a:srgbClr>
                  </a:solidFill>
                  <a:latin typeface="Open Sans Extra Bold"/>
                </a:rPr>
                <a:t>R  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151981" y="7543114"/>
              <a:ext cx="4515644" cy="766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6"/>
                </a:lnSpc>
              </a:pPr>
              <a:r>
                <a:rPr lang="en-US" sz="4468" dirty="0">
                  <a:solidFill>
                    <a:srgbClr val="0EFEC1">
                      <a:alpha val="72941"/>
                    </a:srgbClr>
                  </a:solidFill>
                  <a:latin typeface="Open Sans"/>
                </a:rPr>
                <a:t>INVESTIMENTOS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151981" y="8204673"/>
              <a:ext cx="4515644" cy="99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1"/>
                </a:lnSpc>
              </a:pPr>
              <a:r>
                <a:rPr lang="en-US" sz="5837" dirty="0">
                  <a:solidFill>
                    <a:srgbClr val="FFFFFF">
                      <a:alpha val="72941"/>
                    </a:srgbClr>
                  </a:solidFill>
                  <a:latin typeface="League Spartan"/>
                </a:rPr>
                <a:t>AEPREMERJ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0ACD083-086B-1630-C17F-1D83DA923884}"/>
              </a:ext>
            </a:extLst>
          </p:cNvPr>
          <p:cNvSpPr/>
          <p:nvPr/>
        </p:nvSpPr>
        <p:spPr>
          <a:xfrm>
            <a:off x="0" y="1242945"/>
            <a:ext cx="18288000" cy="192888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pic>
        <p:nvPicPr>
          <p:cNvPr id="2" name="Imagem 1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664E461A-2171-2398-365D-B2DCE71B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31210" r="13566" b="9732"/>
          <a:stretch/>
        </p:blipFill>
        <p:spPr>
          <a:xfrm>
            <a:off x="14336830" y="2"/>
            <a:ext cx="3951170" cy="25368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8</a:t>
            </a:r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998D3A3-773F-F5F1-E54A-4283D86CBA33}"/>
              </a:ext>
            </a:extLst>
          </p:cNvPr>
          <p:cNvSpPr txBox="1">
            <a:spLocks/>
          </p:cNvSpPr>
          <p:nvPr/>
        </p:nvSpPr>
        <p:spPr>
          <a:xfrm>
            <a:off x="1902545" y="1340645"/>
            <a:ext cx="12434285" cy="7617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4200" b="1" dirty="0" err="1"/>
              <a:t>Taxas</a:t>
            </a:r>
            <a:r>
              <a:rPr lang="es-ES" sz="4200" b="1" dirty="0"/>
              <a:t> de juros </a:t>
            </a:r>
            <a:r>
              <a:rPr lang="es-ES" sz="4200" b="1" dirty="0" err="1"/>
              <a:t>mais</a:t>
            </a:r>
            <a:r>
              <a:rPr lang="es-ES" sz="4200" b="1" dirty="0"/>
              <a:t> </a:t>
            </a:r>
            <a:r>
              <a:rPr lang="es-ES" sz="4200" b="1" dirty="0" err="1"/>
              <a:t>baixas</a:t>
            </a:r>
            <a:r>
              <a:rPr lang="es-ES" sz="4200" b="1" dirty="0"/>
              <a:t> </a:t>
            </a:r>
            <a:r>
              <a:rPr lang="es-ES" sz="4200" b="1" dirty="0" err="1"/>
              <a:t>devem</a:t>
            </a:r>
            <a:r>
              <a:rPr lang="es-ES" sz="4200" b="1" dirty="0"/>
              <a:t> </a:t>
            </a:r>
            <a:r>
              <a:rPr lang="es-ES" sz="4200" b="1" dirty="0" err="1"/>
              <a:t>atrair</a:t>
            </a:r>
            <a:r>
              <a:rPr lang="es-ES" sz="4200" b="1" dirty="0"/>
              <a:t> </a:t>
            </a:r>
            <a:r>
              <a:rPr lang="es-ES" sz="4200" b="1" dirty="0" err="1"/>
              <a:t>mais</a:t>
            </a:r>
            <a:r>
              <a:rPr lang="es-ES" sz="4200" b="1" dirty="0"/>
              <a:t> investimentos </a:t>
            </a:r>
            <a:r>
              <a:rPr lang="es-ES" sz="4200" b="1" dirty="0" err="1"/>
              <a:t>locais</a:t>
            </a:r>
            <a:r>
              <a:rPr lang="es-ES" sz="4200" b="1" dirty="0"/>
              <a:t> em </a:t>
            </a:r>
            <a:r>
              <a:rPr lang="es-ES" sz="4200" b="1" dirty="0" err="1"/>
              <a:t>ações</a:t>
            </a:r>
            <a:r>
              <a:rPr lang="es-ES" sz="4200" b="1" dirty="0"/>
              <a:t> brasileiras, </a:t>
            </a:r>
            <a:r>
              <a:rPr lang="es-ES" sz="4200" b="1" dirty="0" err="1"/>
              <a:t>enquanto</a:t>
            </a:r>
            <a:r>
              <a:rPr lang="es-ES" sz="4200" b="1" dirty="0"/>
              <a:t> </a:t>
            </a:r>
            <a:r>
              <a:rPr lang="es-ES" sz="4200" b="1" dirty="0" err="1"/>
              <a:t>investidores</a:t>
            </a:r>
            <a:r>
              <a:rPr lang="es-ES" sz="4200" b="1" dirty="0"/>
              <a:t> </a:t>
            </a:r>
            <a:r>
              <a:rPr lang="es-ES" sz="4200" b="1" dirty="0" err="1"/>
              <a:t>globais</a:t>
            </a:r>
            <a:r>
              <a:rPr lang="es-ES" sz="4200" b="1" dirty="0"/>
              <a:t> </a:t>
            </a:r>
            <a:r>
              <a:rPr lang="es-ES" sz="4200" b="1" dirty="0" err="1"/>
              <a:t>seguem</a:t>
            </a:r>
            <a:r>
              <a:rPr lang="es-ES" sz="4200" b="1" dirty="0"/>
              <a:t> </a:t>
            </a:r>
            <a:r>
              <a:rPr lang="es-ES" sz="4200" b="1" dirty="0" err="1"/>
              <a:t>subinvestidos</a:t>
            </a:r>
            <a:r>
              <a:rPr lang="es-ES" sz="4200" b="1" dirty="0"/>
              <a:t> em </a:t>
            </a:r>
            <a:r>
              <a:rPr lang="es-ES" sz="4200" b="1" dirty="0" err="1"/>
              <a:t>EM</a:t>
            </a:r>
            <a:r>
              <a:rPr lang="es-ES" sz="4200" b="1" dirty="0"/>
              <a:t>.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CF79F8-CB6C-81AB-71B0-992F9E3CF828}"/>
              </a:ext>
            </a:extLst>
          </p:cNvPr>
          <p:cNvSpPr/>
          <p:nvPr/>
        </p:nvSpPr>
        <p:spPr>
          <a:xfrm>
            <a:off x="512534" y="1643414"/>
            <a:ext cx="918000" cy="918000"/>
          </a:xfrm>
          <a:prstGeom prst="ellipse">
            <a:avLst/>
          </a:prstGeom>
          <a:noFill/>
          <a:ln>
            <a:solidFill>
              <a:srgbClr val="E31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7" name="Gráfico 18" descr="Documento estrutura de tópicos">
            <a:extLst>
              <a:ext uri="{FF2B5EF4-FFF2-40B4-BE49-F238E27FC236}">
                <a16:creationId xmlns:a16="http://schemas.microsoft.com/office/drawing/2014/main" id="{6179EE0E-3579-7207-BAF2-87F7EE492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673" y="1759514"/>
            <a:ext cx="6858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DAAE1-8EFE-6F58-0CAF-5D22C7690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863" y="3568427"/>
            <a:ext cx="11195451" cy="6281303"/>
          </a:xfrm>
          <a:prstGeom prst="rect">
            <a:avLst/>
          </a:prstGeom>
        </p:spPr>
      </p:pic>
      <p:sp>
        <p:nvSpPr>
          <p:cNvPr id="4" name="CaixaDeTexto 35">
            <a:extLst>
              <a:ext uri="{FF2B5EF4-FFF2-40B4-BE49-F238E27FC236}">
                <a16:creationId xmlns:a16="http://schemas.microsoft.com/office/drawing/2014/main" id="{386F3900-D88E-CC64-BBEA-742CC8C6393E}"/>
              </a:ext>
            </a:extLst>
          </p:cNvPr>
          <p:cNvSpPr txBox="1"/>
          <p:nvPr/>
        </p:nvSpPr>
        <p:spPr>
          <a:xfrm>
            <a:off x="11970331" y="3224350"/>
            <a:ext cx="6074783" cy="6938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À medida que as taxas de juros nominais declinam em direção a 8,5% (e as taxas reais em direção a 4,5%), esperamos um aumento na alocação de capital em ações por parte de fundos locais (atualmente em 7,1% do </a:t>
            </a:r>
            <a:r>
              <a:rPr lang="pt-BR" sz="2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AuM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).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i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Caso a alocação local em ações revertesse para a sua média de longo prazo (8,3% do </a:t>
            </a:r>
            <a:r>
              <a:rPr lang="pt-BR" sz="2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AuM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),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isso representaria um fluxo de cerca de R$ 100 bilhões (US$20 bilhões) em ações.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Da mesma forma, os investidores globais estão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subalocados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em ações de mercados emergentes (5,2% do </a:t>
            </a:r>
            <a:r>
              <a:rPr lang="pt-BR" sz="2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AuM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total 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versus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uma média de 8,4% ao longo de 20 anos). Uma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revers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ão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para a media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representaria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um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fluxo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de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mais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de US$ 200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bilhões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em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ações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de EM (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ou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cerca de R$ 50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bilhões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em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ações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brasileiras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, dado o peso de cerca de 5,5% no MSCI EM).</a:t>
            </a:r>
            <a:endParaRPr lang="pt-BR" sz="2100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0ACD083-086B-1630-C17F-1D83DA923884}"/>
              </a:ext>
            </a:extLst>
          </p:cNvPr>
          <p:cNvSpPr/>
          <p:nvPr/>
        </p:nvSpPr>
        <p:spPr>
          <a:xfrm>
            <a:off x="0" y="1242945"/>
            <a:ext cx="18288000" cy="192888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pic>
        <p:nvPicPr>
          <p:cNvPr id="2" name="Imagem 1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664E461A-2171-2398-365D-B2DCE71B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31210" r="13566" b="9732"/>
          <a:stretch/>
        </p:blipFill>
        <p:spPr>
          <a:xfrm>
            <a:off x="14336830" y="2"/>
            <a:ext cx="3951170" cy="25368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9</a:t>
            </a:r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998D3A3-773F-F5F1-E54A-4283D86CBA33}"/>
              </a:ext>
            </a:extLst>
          </p:cNvPr>
          <p:cNvSpPr txBox="1">
            <a:spLocks/>
          </p:cNvSpPr>
          <p:nvPr/>
        </p:nvSpPr>
        <p:spPr>
          <a:xfrm>
            <a:off x="1902546" y="1646445"/>
            <a:ext cx="11651040" cy="7617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pt-BR" sz="4200" b="1" dirty="0"/>
              <a:t>As ações brasileiras são atrativas e devem reagir positivamente a taxas reais mais baixas. </a:t>
            </a:r>
            <a:endParaRPr lang="es-ES" sz="4200" b="1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CF79F8-CB6C-81AB-71B0-992F9E3CF828}"/>
              </a:ext>
            </a:extLst>
          </p:cNvPr>
          <p:cNvSpPr/>
          <p:nvPr/>
        </p:nvSpPr>
        <p:spPr>
          <a:xfrm>
            <a:off x="512534" y="1643414"/>
            <a:ext cx="918000" cy="918000"/>
          </a:xfrm>
          <a:prstGeom prst="ellipse">
            <a:avLst/>
          </a:prstGeom>
          <a:noFill/>
          <a:ln>
            <a:solidFill>
              <a:srgbClr val="E31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7" name="Gráfico 18" descr="Documento estrutura de tópicos">
            <a:extLst>
              <a:ext uri="{FF2B5EF4-FFF2-40B4-BE49-F238E27FC236}">
                <a16:creationId xmlns:a16="http://schemas.microsoft.com/office/drawing/2014/main" id="{6179EE0E-3579-7207-BAF2-87F7EE492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673" y="1759514"/>
            <a:ext cx="685800" cy="685800"/>
          </a:xfrm>
          <a:prstGeom prst="rect">
            <a:avLst/>
          </a:prstGeom>
        </p:spPr>
      </p:pic>
      <p:sp>
        <p:nvSpPr>
          <p:cNvPr id="4" name="CaixaDeTexto 100">
            <a:extLst>
              <a:ext uri="{FF2B5EF4-FFF2-40B4-BE49-F238E27FC236}">
                <a16:creationId xmlns:a16="http://schemas.microsoft.com/office/drawing/2014/main" id="{DB631770-78D2-55A3-409F-4B26D6A12330}"/>
              </a:ext>
            </a:extLst>
          </p:cNvPr>
          <p:cNvSpPr txBox="1"/>
          <p:nvPr/>
        </p:nvSpPr>
        <p:spPr>
          <a:xfrm>
            <a:off x="515533" y="9849731"/>
            <a:ext cx="19191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BR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Fonte: </a:t>
            </a:r>
            <a:r>
              <a:rPr lang="pt-BR" sz="16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Factset</a:t>
            </a:r>
            <a:r>
              <a:rPr lang="pt-BR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 e SAM</a:t>
            </a:r>
            <a:endParaRPr lang="pt-BR" sz="1476" dirty="0">
              <a:solidFill>
                <a:schemeClr val="tx2"/>
              </a:solidFill>
              <a:latin typeface="Santander Headline" panose="020B0504020201020104" pitchFamily="34" charset="0"/>
              <a:sym typeface="Helvetica Neue Ligh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B00-000006000000}"/>
              </a:ext>
            </a:extLst>
          </p:cNvPr>
          <p:cNvGraphicFramePr>
            <a:graphicFrameLocks/>
          </p:cNvGraphicFramePr>
          <p:nvPr/>
        </p:nvGraphicFramePr>
        <p:xfrm>
          <a:off x="501842" y="3224225"/>
          <a:ext cx="7870635" cy="355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07000000}"/>
              </a:ext>
            </a:extLst>
          </p:cNvPr>
          <p:cNvGraphicFramePr>
            <a:graphicFrameLocks/>
          </p:cNvGraphicFramePr>
          <p:nvPr/>
        </p:nvGraphicFramePr>
        <p:xfrm>
          <a:off x="512534" y="6780013"/>
          <a:ext cx="7859942" cy="306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CaixaDeTexto 35">
            <a:extLst>
              <a:ext uri="{FF2B5EF4-FFF2-40B4-BE49-F238E27FC236}">
                <a16:creationId xmlns:a16="http://schemas.microsoft.com/office/drawing/2014/main" id="{FECFBF83-98BA-4055-4976-A7207AC35A04}"/>
              </a:ext>
            </a:extLst>
          </p:cNvPr>
          <p:cNvSpPr txBox="1"/>
          <p:nvPr/>
        </p:nvSpPr>
        <p:spPr>
          <a:xfrm>
            <a:off x="8548338" y="3549255"/>
            <a:ext cx="9511062" cy="588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O </a:t>
            </a:r>
            <a:r>
              <a:rPr lang="pt-BR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Earnings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Yield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(o inverso do P/E) mede a quantidade de lucro que uma ação ou índice gera em relação ao seu valor de mercado. É um indicador de retornos percentuais embutidos no investimento, que podem ser comparados às taxas de juros;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 diferença entre os </a:t>
            </a:r>
            <a:r>
              <a:rPr lang="pt-BR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Earnings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Yields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e as taxas reais de 10 anos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é nossa medida preferida de atratividade das ações em relação a outras classes de ativos;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Atualmente, a diferença de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Earnings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Yield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do Ibovespa (excluindo Petrobrás e Vale) está em 4%, contra uma média de 13 anos de ~2,7%. Calculamos um 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potencial de alta de 17% para o Ibovespa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, se a diferença convergir para sua média de longo prazo. Também veríamos uma </a:t>
            </a:r>
            <a:r>
              <a:rPr lang="pt-B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alta adicional de 17%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se as taxas reais de 10 anos comprimissem cerca de 100 pontos-base (de ~5,5% para 4,5%).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Acreditamos que as ações brasileiras estão à beira de dias melhores, esses impulsionados por taxas reais mais baixas e uma diferença de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Earnings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  <a:r>
              <a:rPr lang="pt-BR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Yield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menor.</a:t>
            </a:r>
          </a:p>
        </p:txBody>
      </p:sp>
    </p:spTree>
    <p:extLst>
      <p:ext uri="{BB962C8B-B14F-4D97-AF65-F5344CB8AC3E}">
        <p14:creationId xmlns:p14="http://schemas.microsoft.com/office/powerpoint/2010/main" val="199724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48692DDD-40C9-714D-9DA6-2CBC84680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42986" r="29901" b="1167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7CE1179F-F561-075F-24F1-BE5860F80C26}"/>
              </a:ext>
            </a:extLst>
          </p:cNvPr>
          <p:cNvSpPr/>
          <p:nvPr/>
        </p:nvSpPr>
        <p:spPr>
          <a:xfrm>
            <a:off x="-1" y="-10465"/>
            <a:ext cx="18287999" cy="10297466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>
              <a:alpha val="88000"/>
            </a:srgbClr>
          </a:solidFill>
        </p:spPr>
        <p:txBody>
          <a:bodyPr wrap="square" lIns="0" tIns="0" rIns="0" bIns="0" rtlCol="0"/>
          <a:lstStyle/>
          <a:p>
            <a:r>
              <a:rPr lang="pt-BR" sz="1898" dirty="0"/>
              <a:t>X’</a:t>
            </a:r>
            <a:endParaRPr sz="1898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92BD1EFF-0EF1-2BC2-8E86-AE258451BF96}"/>
              </a:ext>
            </a:extLst>
          </p:cNvPr>
          <p:cNvSpPr txBox="1">
            <a:spLocks/>
          </p:cNvSpPr>
          <p:nvPr/>
        </p:nvSpPr>
        <p:spPr>
          <a:xfrm>
            <a:off x="5944326" y="4741244"/>
            <a:ext cx="4733412" cy="6384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j-ea"/>
                <a:cs typeface="Santander Headline Light" panose="020B0304020201010104" pitchFamily="34" charset="0"/>
              </a:defRPr>
            </a:lvl1pPr>
          </a:lstStyle>
          <a:p>
            <a:pPr defTabSz="1371600">
              <a:defRPr/>
            </a:pPr>
            <a:r>
              <a:rPr lang="es-ES" sz="7200" dirty="0">
                <a:solidFill>
                  <a:srgbClr val="FFFFFF"/>
                </a:solidFill>
              </a:rPr>
              <a:t>Obrigado!</a:t>
            </a:r>
          </a:p>
        </p:txBody>
      </p:sp>
      <p:cxnSp>
        <p:nvCxnSpPr>
          <p:cNvPr id="21" name="Conector recto 15">
            <a:extLst>
              <a:ext uri="{FF2B5EF4-FFF2-40B4-BE49-F238E27FC236}">
                <a16:creationId xmlns:a16="http://schemas.microsoft.com/office/drawing/2014/main" id="{F8EA8BFE-32C1-97C1-DC5C-0D94A1C11D43}"/>
              </a:ext>
            </a:extLst>
          </p:cNvPr>
          <p:cNvCxnSpPr>
            <a:cxnSpLocks/>
          </p:cNvCxnSpPr>
          <p:nvPr/>
        </p:nvCxnSpPr>
        <p:spPr>
          <a:xfrm>
            <a:off x="7000875" y="5704187"/>
            <a:ext cx="3676863" cy="0"/>
          </a:xfrm>
          <a:prstGeom prst="line">
            <a:avLst/>
          </a:prstGeom>
          <a:noFill/>
          <a:ln w="19050" cap="flat" cmpd="sng" algn="ctr">
            <a:solidFill>
              <a:srgbClr val="EC0000"/>
            </a:solidFill>
            <a:prstDash val="solid"/>
            <a:miter lim="800000"/>
          </a:ln>
          <a:effectLst/>
        </p:spPr>
      </p:cxnSp>
      <p:pic>
        <p:nvPicPr>
          <p:cNvPr id="22" name="Imagen 10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6D3C389-6F85-3AF9-5725-A7A729AE4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47" b="5317"/>
          <a:stretch/>
        </p:blipFill>
        <p:spPr>
          <a:xfrm>
            <a:off x="7620000" y="5981700"/>
            <a:ext cx="2764807" cy="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D62CE6E-C687-3B25-1C33-995D214BE6F4}"/>
              </a:ext>
            </a:extLst>
          </p:cNvPr>
          <p:cNvSpPr/>
          <p:nvPr/>
        </p:nvSpPr>
        <p:spPr>
          <a:xfrm>
            <a:off x="-3548" y="914400"/>
            <a:ext cx="12332709" cy="862584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D1D589-BA06-8AB3-B8E9-DD4B9DF7FC58}"/>
              </a:ext>
            </a:extLst>
          </p:cNvPr>
          <p:cNvSpPr/>
          <p:nvPr/>
        </p:nvSpPr>
        <p:spPr>
          <a:xfrm>
            <a:off x="-1" y="914399"/>
            <a:ext cx="8481011" cy="1021082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grpSp>
        <p:nvGrpSpPr>
          <p:cNvPr id="14" name="object 2">
            <a:extLst>
              <a:ext uri="{FF2B5EF4-FFF2-40B4-BE49-F238E27FC236}">
                <a16:creationId xmlns:a16="http://schemas.microsoft.com/office/drawing/2014/main" id="{49B5D526-D067-7049-AB49-29E1DE5C71EB}"/>
              </a:ext>
            </a:extLst>
          </p:cNvPr>
          <p:cNvGrpSpPr>
            <a:grpSpLocks/>
          </p:cNvGrpSpPr>
          <p:nvPr/>
        </p:nvGrpSpPr>
        <p:grpSpPr bwMode="auto">
          <a:xfrm>
            <a:off x="440056" y="402670"/>
            <a:ext cx="4862513" cy="688181"/>
            <a:chOff x="12204694" y="8631797"/>
            <a:chExt cx="4445005" cy="591688"/>
          </a:xfrm>
        </p:grpSpPr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F1495D28-7AF1-7B2D-E4B0-306281CD2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D4DE567E-0318-E275-F3CA-214D95BE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99439D70-8FB1-5565-E18A-5EEE46517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63CB8469-E5BB-9E64-3F0B-E1FBCCC5B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Conector recto 9">
            <a:extLst>
              <a:ext uri="{FF2B5EF4-FFF2-40B4-BE49-F238E27FC236}">
                <a16:creationId xmlns:a16="http://schemas.microsoft.com/office/drawing/2014/main" id="{06A69B68-091E-73B1-B525-3067C2B964B2}"/>
              </a:ext>
            </a:extLst>
          </p:cNvPr>
          <p:cNvCxnSpPr>
            <a:cxnSpLocks/>
          </p:cNvCxnSpPr>
          <p:nvPr/>
        </p:nvCxnSpPr>
        <p:spPr>
          <a:xfrm>
            <a:off x="640709" y="6392129"/>
            <a:ext cx="783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A115B327-A415-9FAC-6514-E78354683624}"/>
              </a:ext>
            </a:extLst>
          </p:cNvPr>
          <p:cNvSpPr txBox="1">
            <a:spLocks/>
          </p:cNvSpPr>
          <p:nvPr/>
        </p:nvSpPr>
        <p:spPr>
          <a:xfrm>
            <a:off x="571919" y="3256430"/>
            <a:ext cx="7670621" cy="12206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8400" b="1" dirty="0">
                <a:solidFill>
                  <a:srgbClr val="FFFFFF"/>
                </a:solidFill>
              </a:rPr>
              <a:t>Fundos de </a:t>
            </a:r>
            <a:r>
              <a:rPr lang="es-ES" sz="8400" b="1" dirty="0" err="1">
                <a:solidFill>
                  <a:srgbClr val="FFFFFF"/>
                </a:solidFill>
              </a:rPr>
              <a:t>Ações</a:t>
            </a:r>
            <a:r>
              <a:rPr lang="es-ES" sz="84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B4B0320-BDA3-B0C6-2CBE-49412D77318D}"/>
              </a:ext>
            </a:extLst>
          </p:cNvPr>
          <p:cNvSpPr txBox="1">
            <a:spLocks/>
          </p:cNvSpPr>
          <p:nvPr/>
        </p:nvSpPr>
        <p:spPr>
          <a:xfrm>
            <a:off x="5440680" y="4857743"/>
            <a:ext cx="2484120" cy="8572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8400" b="1" dirty="0">
                <a:solidFill>
                  <a:srgbClr val="FFFFFF"/>
                </a:solidFill>
              </a:rPr>
              <a:t>Brasil  </a:t>
            </a:r>
          </a:p>
        </p:txBody>
      </p:sp>
      <p:pic>
        <p:nvPicPr>
          <p:cNvPr id="5" name="Imagem 4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AA40D1A5-55DD-9FA8-D963-E912DD1BD7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3566" b="5353"/>
          <a:stretch/>
        </p:blipFill>
        <p:spPr>
          <a:xfrm>
            <a:off x="8364716" y="914399"/>
            <a:ext cx="9923285" cy="7452362"/>
          </a:xfrm>
          <a:prstGeom prst="rect">
            <a:avLst/>
          </a:prstGeom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B38F968D-3207-381D-0CC9-0D5583DBFE31}"/>
              </a:ext>
            </a:extLst>
          </p:cNvPr>
          <p:cNvSpPr txBox="1">
            <a:spLocks/>
          </p:cNvSpPr>
          <p:nvPr/>
        </p:nvSpPr>
        <p:spPr>
          <a:xfrm>
            <a:off x="6427904" y="6857699"/>
            <a:ext cx="1814636" cy="453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200" kern="1200">
                <a:solidFill>
                  <a:srgbClr val="000000"/>
                </a:solidFill>
                <a:latin typeface="Santander Headline Light" panose="020B0304020201010104" pitchFamily="34" charset="0"/>
                <a:ea typeface="+mj-ea"/>
                <a:cs typeface="Santander Headline Light" panose="020B03040202010101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ct val="0"/>
              </a:spcBef>
              <a:defRPr/>
            </a:pPr>
            <a:r>
              <a:rPr lang="es-ES" sz="2250" dirty="0">
                <a:solidFill>
                  <a:schemeClr val="bg1"/>
                </a:solidFill>
              </a:rPr>
              <a:t>ABRIL 2024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7CB1946-D3FF-B978-4574-088DE611E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120" y="914398"/>
            <a:ext cx="1927273" cy="14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47BD4B49-50B1-E91E-69D8-D0AECE41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 r="13566" b="11675"/>
          <a:stretch/>
        </p:blipFill>
        <p:spPr>
          <a:xfrm>
            <a:off x="0" y="1114383"/>
            <a:ext cx="18288000" cy="7889790"/>
          </a:xfrm>
          <a:prstGeom prst="rect">
            <a:avLst/>
          </a:prstGeom>
        </p:spPr>
      </p:pic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F67F814C-4407-BB91-E28A-E2AAF21B5A8C}"/>
              </a:ext>
            </a:extLst>
          </p:cNvPr>
          <p:cNvCxnSpPr>
            <a:cxnSpLocks/>
          </p:cNvCxnSpPr>
          <p:nvPr/>
        </p:nvCxnSpPr>
        <p:spPr>
          <a:xfrm>
            <a:off x="8183579" y="1129623"/>
            <a:ext cx="1009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A727C30-1162-7A50-B18E-C7E0254D22EA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1</a:t>
            </a: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381F1EE7-7109-A99D-F28D-433465C04CA9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9FC69C5F-099F-AEC8-3388-B75C2B565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79BD8160-2762-BE2B-0104-B977EBB9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88C70C57-7299-FE67-E194-97F882B1D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88511927-6C60-5318-A957-A77B18428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8703B308-E764-BF53-E016-AB9C4922934F}"/>
              </a:ext>
            </a:extLst>
          </p:cNvPr>
          <p:cNvSpPr/>
          <p:nvPr/>
        </p:nvSpPr>
        <p:spPr>
          <a:xfrm>
            <a:off x="13066295" y="8046719"/>
            <a:ext cx="5221706" cy="1215866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DD7FF8D-BEAD-C879-AA2D-16D45304234B}"/>
              </a:ext>
            </a:extLst>
          </p:cNvPr>
          <p:cNvSpPr/>
          <p:nvPr/>
        </p:nvSpPr>
        <p:spPr>
          <a:xfrm>
            <a:off x="0" y="6024119"/>
            <a:ext cx="12142269" cy="3505199"/>
          </a:xfrm>
          <a:prstGeom prst="rect">
            <a:avLst/>
          </a:prstGeom>
          <a:solidFill>
            <a:srgbClr val="002630"/>
          </a:solidFill>
          <a:ln>
            <a:solidFill>
              <a:srgbClr val="002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C94668DE-8604-FDB2-6CFF-8FE2D98B54CD}"/>
              </a:ext>
            </a:extLst>
          </p:cNvPr>
          <p:cNvSpPr txBox="1">
            <a:spLocks/>
          </p:cNvSpPr>
          <p:nvPr/>
        </p:nvSpPr>
        <p:spPr>
          <a:xfrm>
            <a:off x="566279" y="7289819"/>
            <a:ext cx="12142269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8100" b="1" dirty="0" err="1"/>
              <a:t>Ações</a:t>
            </a:r>
            <a:r>
              <a:rPr lang="es-ES" sz="8100" b="1" dirty="0"/>
              <a:t> – Índice </a:t>
            </a:r>
            <a:r>
              <a:rPr lang="es-ES" sz="8100" b="1" dirty="0" err="1"/>
              <a:t>Ativo</a:t>
            </a:r>
            <a:endParaRPr lang="es-ES" sz="8100" b="1" dirty="0"/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39910F36-6C50-4AD8-5099-24C659A2CAC0}"/>
              </a:ext>
            </a:extLst>
          </p:cNvPr>
          <p:cNvCxnSpPr>
            <a:cxnSpLocks/>
          </p:cNvCxnSpPr>
          <p:nvPr/>
        </p:nvCxnSpPr>
        <p:spPr>
          <a:xfrm>
            <a:off x="2213775" y="6024119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2">
            <a:extLst>
              <a:ext uri="{FF2B5EF4-FFF2-40B4-BE49-F238E27FC236}">
                <a16:creationId xmlns:a16="http://schemas.microsoft.com/office/drawing/2014/main" id="{AAE32C73-55F6-CEFA-86E9-94B509E6E07C}"/>
              </a:ext>
            </a:extLst>
          </p:cNvPr>
          <p:cNvSpPr/>
          <p:nvPr/>
        </p:nvSpPr>
        <p:spPr>
          <a:xfrm>
            <a:off x="-10851" y="4262881"/>
            <a:ext cx="2213778" cy="2328017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89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63F374A2-9446-D1B4-71D1-9F1B99CD5311}"/>
              </a:ext>
            </a:extLst>
          </p:cNvPr>
          <p:cNvSpPr txBox="1">
            <a:spLocks/>
          </p:cNvSpPr>
          <p:nvPr/>
        </p:nvSpPr>
        <p:spPr>
          <a:xfrm>
            <a:off x="713651" y="4804007"/>
            <a:ext cx="764774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9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627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05910BBC-7E3D-BFBB-5E6C-01C3D1066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6029" r="41999" b="5354"/>
          <a:stretch/>
        </p:blipFill>
        <p:spPr>
          <a:xfrm>
            <a:off x="15011403" y="655319"/>
            <a:ext cx="3276597" cy="9631679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object 2">
            <a:extLst>
              <a:ext uri="{FF2B5EF4-FFF2-40B4-BE49-F238E27FC236}">
                <a16:creationId xmlns:a16="http://schemas.microsoft.com/office/drawing/2014/main" id="{A1089195-8FCA-8568-CF33-1419B0747367}"/>
              </a:ext>
            </a:extLst>
          </p:cNvPr>
          <p:cNvSpPr/>
          <p:nvPr/>
        </p:nvSpPr>
        <p:spPr>
          <a:xfrm>
            <a:off x="15011403" y="655318"/>
            <a:ext cx="3270174" cy="9631682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>
              <a:alpha val="46000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sz="2100" dirty="0"/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94135E3A-AD94-9166-BDF9-77B288E4F1AB}"/>
              </a:ext>
            </a:extLst>
          </p:cNvPr>
          <p:cNvSpPr txBox="1">
            <a:spLocks/>
          </p:cNvSpPr>
          <p:nvPr/>
        </p:nvSpPr>
        <p:spPr>
          <a:xfrm>
            <a:off x="484594" y="1524000"/>
            <a:ext cx="11814083" cy="7617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4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SUBCATEGORIA – ÍNDICE ATIVO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018BDDE-EC41-62AC-0F9C-66E687395121}"/>
              </a:ext>
            </a:extLst>
          </p:cNvPr>
          <p:cNvSpPr txBox="1"/>
          <p:nvPr/>
        </p:nvSpPr>
        <p:spPr>
          <a:xfrm>
            <a:off x="484594" y="2769950"/>
            <a:ext cx="1452372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89" marR="5355">
              <a:lnSpc>
                <a:spcPct val="111100"/>
              </a:lnSpc>
              <a:spcBef>
                <a:spcPts val="105"/>
              </a:spcBef>
            </a:pPr>
            <a:r>
              <a:rPr lang="pt-B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Índice Ativo (</a:t>
            </a:r>
            <a:r>
              <a:rPr lang="pt-BR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Indexed</a:t>
            </a:r>
            <a:r>
              <a:rPr lang="pt-BR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Enhanced): Fundos que têm como objetivo superar o índice de referência do mercado acionário. Estes fundos se utilizam de deslocamentos táticos em relação à carteira de referência para atingir seu objetivo.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1CDC32-D580-53E0-84BB-CFC2628CF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5943" y="4599920"/>
            <a:ext cx="15350924" cy="5503712"/>
          </a:xfrm>
          <a:prstGeom prst="rect">
            <a:avLst/>
          </a:prstGeom>
        </p:spPr>
      </p:pic>
      <p:grpSp>
        <p:nvGrpSpPr>
          <p:cNvPr id="4" name="Group 88">
            <a:extLst>
              <a:ext uri="{FF2B5EF4-FFF2-40B4-BE49-F238E27FC236}">
                <a16:creationId xmlns:a16="http://schemas.microsoft.com/office/drawing/2014/main" id="{24EF8464-3501-9022-807B-76F67973D7DC}"/>
              </a:ext>
            </a:extLst>
          </p:cNvPr>
          <p:cNvGrpSpPr/>
          <p:nvPr/>
        </p:nvGrpSpPr>
        <p:grpSpPr>
          <a:xfrm>
            <a:off x="589303" y="5041927"/>
            <a:ext cx="5035274" cy="342401"/>
            <a:chOff x="2855295" y="4012920"/>
            <a:chExt cx="3356849" cy="228267"/>
          </a:xfrm>
        </p:grpSpPr>
        <p:sp>
          <p:nvSpPr>
            <p:cNvPr id="5" name="object 69">
              <a:extLst>
                <a:ext uri="{FF2B5EF4-FFF2-40B4-BE49-F238E27FC236}">
                  <a16:creationId xmlns:a16="http://schemas.microsoft.com/office/drawing/2014/main" id="{AD63BFFB-AB57-D74E-AD33-E1FE0985C1C0}"/>
                </a:ext>
              </a:extLst>
            </p:cNvPr>
            <p:cNvSpPr txBox="1"/>
            <p:nvPr/>
          </p:nvSpPr>
          <p:spPr>
            <a:xfrm>
              <a:off x="3328660" y="4012920"/>
              <a:ext cx="938530" cy="228267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r>
                <a:rPr lang="pt-BR" sz="2100" spc="-8" dirty="0">
                  <a:solidFill>
                    <a:srgbClr val="9E3667"/>
                  </a:solidFill>
                  <a:latin typeface="Santander Text"/>
                  <a:cs typeface="Santander Text"/>
                </a:rPr>
                <a:t>Índice Ativo</a:t>
              </a:r>
              <a:endParaRPr sz="2100" dirty="0">
                <a:solidFill>
                  <a:prstClr val="black"/>
                </a:solidFill>
                <a:latin typeface="Santander Text"/>
                <a:cs typeface="Santander Text"/>
              </a:endParaRPr>
            </a:p>
          </p:txBody>
        </p:sp>
        <p:sp>
          <p:nvSpPr>
            <p:cNvPr id="6" name="object 70">
              <a:extLst>
                <a:ext uri="{FF2B5EF4-FFF2-40B4-BE49-F238E27FC236}">
                  <a16:creationId xmlns:a16="http://schemas.microsoft.com/office/drawing/2014/main" id="{32752B90-8D43-D15C-DBAD-059699483DCC}"/>
                </a:ext>
              </a:extLst>
            </p:cNvPr>
            <p:cNvSpPr txBox="1"/>
            <p:nvPr/>
          </p:nvSpPr>
          <p:spPr>
            <a:xfrm>
              <a:off x="5500309" y="4012920"/>
              <a:ext cx="711835" cy="228267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 defTabSz="1371600">
                <a:spcBef>
                  <a:spcPts val="150"/>
                </a:spcBef>
              </a:pPr>
              <a:r>
                <a:rPr sz="2100" spc="-23" dirty="0">
                  <a:solidFill>
                    <a:srgbClr val="005670"/>
                  </a:solidFill>
                  <a:latin typeface="Santander Text"/>
                  <a:cs typeface="Santander Text"/>
                </a:rPr>
                <a:t>Ibovespa</a:t>
              </a:r>
              <a:endParaRPr sz="2100" dirty="0">
                <a:solidFill>
                  <a:prstClr val="black"/>
                </a:solidFill>
                <a:latin typeface="Santander Text"/>
                <a:cs typeface="Santander Text"/>
              </a:endParaRPr>
            </a:p>
          </p:txBody>
        </p:sp>
        <p:sp>
          <p:nvSpPr>
            <p:cNvPr id="7" name="object 71">
              <a:extLst>
                <a:ext uri="{FF2B5EF4-FFF2-40B4-BE49-F238E27FC236}">
                  <a16:creationId xmlns:a16="http://schemas.microsoft.com/office/drawing/2014/main" id="{B50EBB6A-237E-63B0-BD48-A490BE422BBA}"/>
                </a:ext>
              </a:extLst>
            </p:cNvPr>
            <p:cNvSpPr/>
            <p:nvPr/>
          </p:nvSpPr>
          <p:spPr>
            <a:xfrm>
              <a:off x="2855295" y="4127500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4">
                  <a:moveTo>
                    <a:pt x="0" y="0"/>
                  </a:moveTo>
                  <a:lnTo>
                    <a:pt x="347306" y="0"/>
                  </a:lnTo>
                </a:path>
              </a:pathLst>
            </a:custGeom>
            <a:ln w="38100">
              <a:solidFill>
                <a:srgbClr val="9E3667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sz="2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72">
              <a:extLst>
                <a:ext uri="{FF2B5EF4-FFF2-40B4-BE49-F238E27FC236}">
                  <a16:creationId xmlns:a16="http://schemas.microsoft.com/office/drawing/2014/main" id="{4F6DC90A-1FC5-31C7-9CF3-F6D7F71DC4DD}"/>
                </a:ext>
              </a:extLst>
            </p:cNvPr>
            <p:cNvSpPr/>
            <p:nvPr/>
          </p:nvSpPr>
          <p:spPr>
            <a:xfrm>
              <a:off x="5026995" y="4127500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0" y="0"/>
                  </a:moveTo>
                  <a:lnTo>
                    <a:pt x="347306" y="0"/>
                  </a:lnTo>
                </a:path>
              </a:pathLst>
            </a:custGeom>
            <a:ln w="38100">
              <a:solidFill>
                <a:srgbClr val="005670"/>
              </a:solidFill>
            </a:ln>
          </p:spPr>
          <p:txBody>
            <a:bodyPr wrap="square" lIns="0" tIns="0" rIns="0" bIns="0" rtlCol="0"/>
            <a:lstStyle/>
            <a:p>
              <a:pPr defTabSz="1371600"/>
              <a:endParaRPr sz="27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9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47BD4B49-50B1-E91E-69D8-D0AECE41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 r="13566" b="11675"/>
          <a:stretch/>
        </p:blipFill>
        <p:spPr>
          <a:xfrm>
            <a:off x="0" y="1114383"/>
            <a:ext cx="18288000" cy="7889790"/>
          </a:xfrm>
          <a:prstGeom prst="rect">
            <a:avLst/>
          </a:prstGeom>
        </p:spPr>
      </p:pic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F67F814C-4407-BB91-E28A-E2AAF21B5A8C}"/>
              </a:ext>
            </a:extLst>
          </p:cNvPr>
          <p:cNvCxnSpPr>
            <a:cxnSpLocks/>
          </p:cNvCxnSpPr>
          <p:nvPr/>
        </p:nvCxnSpPr>
        <p:spPr>
          <a:xfrm>
            <a:off x="8183579" y="1129623"/>
            <a:ext cx="1009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A727C30-1162-7A50-B18E-C7E0254D22EA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3</a:t>
            </a: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381F1EE7-7109-A99D-F28D-433465C04CA9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9FC69C5F-099F-AEC8-3388-B75C2B565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79BD8160-2762-BE2B-0104-B977EBB9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88C70C57-7299-FE67-E194-97F882B1D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88511927-6C60-5318-A957-A77B18428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8703B308-E764-BF53-E016-AB9C4922934F}"/>
              </a:ext>
            </a:extLst>
          </p:cNvPr>
          <p:cNvSpPr/>
          <p:nvPr/>
        </p:nvSpPr>
        <p:spPr>
          <a:xfrm>
            <a:off x="13066295" y="8046719"/>
            <a:ext cx="5221706" cy="1215866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DD7FF8D-BEAD-C879-AA2D-16D45304234B}"/>
              </a:ext>
            </a:extLst>
          </p:cNvPr>
          <p:cNvSpPr/>
          <p:nvPr/>
        </p:nvSpPr>
        <p:spPr>
          <a:xfrm>
            <a:off x="0" y="6024119"/>
            <a:ext cx="12142269" cy="3505199"/>
          </a:xfrm>
          <a:prstGeom prst="rect">
            <a:avLst/>
          </a:prstGeom>
          <a:solidFill>
            <a:srgbClr val="002630"/>
          </a:solidFill>
          <a:ln>
            <a:solidFill>
              <a:srgbClr val="002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C94668DE-8604-FDB2-6CFF-8FE2D98B54CD}"/>
              </a:ext>
            </a:extLst>
          </p:cNvPr>
          <p:cNvSpPr txBox="1">
            <a:spLocks/>
          </p:cNvSpPr>
          <p:nvPr/>
        </p:nvSpPr>
        <p:spPr>
          <a:xfrm>
            <a:off x="566279" y="7289819"/>
            <a:ext cx="12142269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8100" b="1" dirty="0"/>
              <a:t>Processo de Investimento</a:t>
            </a:r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39910F36-6C50-4AD8-5099-24C659A2CAC0}"/>
              </a:ext>
            </a:extLst>
          </p:cNvPr>
          <p:cNvCxnSpPr>
            <a:cxnSpLocks/>
          </p:cNvCxnSpPr>
          <p:nvPr/>
        </p:nvCxnSpPr>
        <p:spPr>
          <a:xfrm>
            <a:off x="2213775" y="6024119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2">
            <a:extLst>
              <a:ext uri="{FF2B5EF4-FFF2-40B4-BE49-F238E27FC236}">
                <a16:creationId xmlns:a16="http://schemas.microsoft.com/office/drawing/2014/main" id="{AAE32C73-55F6-CEFA-86E9-94B509E6E07C}"/>
              </a:ext>
            </a:extLst>
          </p:cNvPr>
          <p:cNvSpPr/>
          <p:nvPr/>
        </p:nvSpPr>
        <p:spPr>
          <a:xfrm>
            <a:off x="-10851" y="4262881"/>
            <a:ext cx="2213778" cy="2328017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89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63F374A2-9446-D1B4-71D1-9F1B99CD5311}"/>
              </a:ext>
            </a:extLst>
          </p:cNvPr>
          <p:cNvSpPr txBox="1">
            <a:spLocks/>
          </p:cNvSpPr>
          <p:nvPr/>
        </p:nvSpPr>
        <p:spPr>
          <a:xfrm>
            <a:off x="713651" y="4804007"/>
            <a:ext cx="764774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9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78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C2ABFC02-DB8C-C535-2986-96E11B3AD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6029" r="13566" b="5354"/>
          <a:stretch/>
        </p:blipFill>
        <p:spPr>
          <a:xfrm>
            <a:off x="8379984" y="7"/>
            <a:ext cx="9908016" cy="10286993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A0ACD083-086B-1630-C17F-1D83DA923884}"/>
              </a:ext>
            </a:extLst>
          </p:cNvPr>
          <p:cNvSpPr/>
          <p:nvPr/>
        </p:nvSpPr>
        <p:spPr>
          <a:xfrm>
            <a:off x="-1" y="1380103"/>
            <a:ext cx="8379986" cy="7679678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998D3A3-773F-F5F1-E54A-4283D86CBA33}"/>
              </a:ext>
            </a:extLst>
          </p:cNvPr>
          <p:cNvSpPr txBox="1">
            <a:spLocks/>
          </p:cNvSpPr>
          <p:nvPr/>
        </p:nvSpPr>
        <p:spPr>
          <a:xfrm>
            <a:off x="1902546" y="2142596"/>
            <a:ext cx="5946054" cy="7617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4200" b="1" dirty="0"/>
              <a:t>Processo de Investimento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CF79F8-CB6C-81AB-71B0-992F9E3CF828}"/>
              </a:ext>
            </a:extLst>
          </p:cNvPr>
          <p:cNvSpPr/>
          <p:nvPr/>
        </p:nvSpPr>
        <p:spPr>
          <a:xfrm>
            <a:off x="512534" y="1953827"/>
            <a:ext cx="918000" cy="918000"/>
          </a:xfrm>
          <a:prstGeom prst="ellipse">
            <a:avLst/>
          </a:prstGeom>
          <a:noFill/>
          <a:ln>
            <a:solidFill>
              <a:srgbClr val="E31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6BF640-5689-AD39-5D0E-3CA6C6BFAC21}"/>
              </a:ext>
            </a:extLst>
          </p:cNvPr>
          <p:cNvSpPr txBox="1">
            <a:spLocks/>
          </p:cNvSpPr>
          <p:nvPr/>
        </p:nvSpPr>
        <p:spPr>
          <a:xfrm>
            <a:off x="1902547" y="3204806"/>
            <a:ext cx="5946053" cy="39636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j-ea"/>
                <a:cs typeface="Santander Headline Light" panose="020B0304020201010104" pitchFamily="34" charset="0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250" b="1" dirty="0">
                <a:solidFill>
                  <a:schemeClr val="bg1"/>
                </a:solidFill>
                <a:latin typeface="Santander Headline "/>
                <a:ea typeface="+mn-ea"/>
              </a:rPr>
              <a:t>Missão: </a:t>
            </a:r>
            <a:r>
              <a:rPr lang="pt-BR" sz="2250" dirty="0">
                <a:solidFill>
                  <a:schemeClr val="bg1"/>
                </a:solidFill>
                <a:ea typeface="+mn-ea"/>
              </a:rPr>
              <a:t>A criação de valor tem ligação direta com as vantagens competitivas.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250" dirty="0">
                <a:solidFill>
                  <a:schemeClr val="bg1"/>
                </a:solidFill>
                <a:ea typeface="+mn-ea"/>
              </a:rPr>
              <a:t>Somente vantagens competitivas bem definidas podem sustentar um forte crescimento e altos retornos sobre o capital investido por um longo período, conhecido como Período de Vantagem Competitiva.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250" dirty="0">
                <a:solidFill>
                  <a:schemeClr val="bg1"/>
                </a:solidFill>
                <a:ea typeface="+mn-ea"/>
              </a:rPr>
              <a:t>Nossa missão é encontrar essas empresas, ou empresas com potencial de ser uma delas, dentro do universo brasileiro de renda variável e avaliar seu preço a valor intrínseco, ponderando a assimetria de retorno esperado, previsibilidade e responsabilidade ambiental-social e nível de governança corporativa.</a:t>
            </a:r>
            <a:endParaRPr lang="es-ES" sz="225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F303D13-BEE9-A0C5-5721-A84474C52AF9}"/>
              </a:ext>
            </a:extLst>
          </p:cNvPr>
          <p:cNvSpPr/>
          <p:nvPr/>
        </p:nvSpPr>
        <p:spPr>
          <a:xfrm>
            <a:off x="8373561" y="0"/>
            <a:ext cx="9908016" cy="1028700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>
              <a:alpha val="64000"/>
            </a:srgbClr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48" y="-62496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4</a:t>
            </a:r>
          </a:p>
        </p:txBody>
      </p:sp>
      <p:pic>
        <p:nvPicPr>
          <p:cNvPr id="19" name="Gráfico 18" descr="Documento estrutura de tópicos">
            <a:extLst>
              <a:ext uri="{FF2B5EF4-FFF2-40B4-BE49-F238E27FC236}">
                <a16:creationId xmlns:a16="http://schemas.microsoft.com/office/drawing/2014/main" id="{E2985E0D-9986-E5FF-B9EF-5A4B8E78A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841" y="2040234"/>
            <a:ext cx="685800" cy="685800"/>
          </a:xfrm>
          <a:prstGeom prst="rect">
            <a:avLst/>
          </a:prstGeom>
        </p:spPr>
      </p:pic>
      <p:cxnSp>
        <p:nvCxnSpPr>
          <p:cNvPr id="20" name="Conector recto 9">
            <a:extLst>
              <a:ext uri="{FF2B5EF4-FFF2-40B4-BE49-F238E27FC236}">
                <a16:creationId xmlns:a16="http://schemas.microsoft.com/office/drawing/2014/main" id="{404E0A5B-126D-E9B7-AD93-17635D787E84}"/>
              </a:ext>
            </a:extLst>
          </p:cNvPr>
          <p:cNvCxnSpPr>
            <a:cxnSpLocks/>
          </p:cNvCxnSpPr>
          <p:nvPr/>
        </p:nvCxnSpPr>
        <p:spPr>
          <a:xfrm>
            <a:off x="1904744" y="9031869"/>
            <a:ext cx="64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45DA26A6-4FCF-7C22-9CE1-111B899D31BA}"/>
              </a:ext>
            </a:extLst>
          </p:cNvPr>
          <p:cNvSpPr/>
          <p:nvPr/>
        </p:nvSpPr>
        <p:spPr>
          <a:xfrm>
            <a:off x="11163017" y="2293392"/>
            <a:ext cx="4590006" cy="5700216"/>
          </a:xfrm>
          <a:prstGeom prst="triangle">
            <a:avLst>
              <a:gd name="adj" fmla="val 50341"/>
            </a:avLst>
          </a:prstGeom>
          <a:solidFill>
            <a:srgbClr val="004F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BB39E96-690B-7E39-EEFF-2A8CE6256BB9}"/>
              </a:ext>
            </a:extLst>
          </p:cNvPr>
          <p:cNvCxnSpPr/>
          <p:nvPr/>
        </p:nvCxnSpPr>
        <p:spPr>
          <a:xfrm>
            <a:off x="11822178" y="6377874"/>
            <a:ext cx="329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42D32C7-7E75-243B-A0C5-6C01C5745C44}"/>
              </a:ext>
            </a:extLst>
          </p:cNvPr>
          <p:cNvCxnSpPr/>
          <p:nvPr/>
        </p:nvCxnSpPr>
        <p:spPr>
          <a:xfrm>
            <a:off x="12482063" y="4742432"/>
            <a:ext cx="1971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6180E50-AE4F-C2DE-A17C-C99A84FC3D97}"/>
              </a:ext>
            </a:extLst>
          </p:cNvPr>
          <p:cNvSpPr txBox="1"/>
          <p:nvPr/>
        </p:nvSpPr>
        <p:spPr>
          <a:xfrm>
            <a:off x="12377501" y="3772894"/>
            <a:ext cx="220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antander Text Light"/>
              </a:rPr>
              <a:t>Construção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antander Text Light"/>
              </a:rPr>
              <a:t>do Portfólio</a:t>
            </a:r>
            <a:endParaRPr lang="pt-BR" dirty="0">
              <a:solidFill>
                <a:schemeClr val="bg1"/>
              </a:solidFill>
              <a:latin typeface="Santander Text Light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976B953-3822-5B8D-E017-296E0EA6F093}"/>
              </a:ext>
            </a:extLst>
          </p:cNvPr>
          <p:cNvSpPr txBox="1"/>
          <p:nvPr/>
        </p:nvSpPr>
        <p:spPr>
          <a:xfrm>
            <a:off x="12361036" y="4938486"/>
            <a:ext cx="2187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antander Text Light"/>
              </a:rPr>
              <a:t>Análise   Fundamentalista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antander Text Light"/>
              </a:rPr>
              <a:t>(aproximadamente 80 empresas)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082843A-F9E3-49C4-AB87-C7A7BC72907B}"/>
              </a:ext>
            </a:extLst>
          </p:cNvPr>
          <p:cNvSpPr txBox="1"/>
          <p:nvPr/>
        </p:nvSpPr>
        <p:spPr>
          <a:xfrm>
            <a:off x="12076290" y="6806442"/>
            <a:ext cx="2787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tander Text" panose="020B0504020201020104" pitchFamily="34" charset="0"/>
              </a:rPr>
              <a:t>Geração de Ideia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antander Text" panose="020B0504020201020104" pitchFamily="34" charset="0"/>
              </a:rPr>
              <a:t>(Universo Brasileiro)</a:t>
            </a:r>
          </a:p>
        </p:txBody>
      </p:sp>
    </p:spTree>
    <p:extLst>
      <p:ext uri="{BB962C8B-B14F-4D97-AF65-F5344CB8AC3E}">
        <p14:creationId xmlns:p14="http://schemas.microsoft.com/office/powerpoint/2010/main" val="73447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B4C30679-21F9-DB88-32A9-2D3BA39661EC}"/>
              </a:ext>
            </a:extLst>
          </p:cNvPr>
          <p:cNvSpPr/>
          <p:nvPr/>
        </p:nvSpPr>
        <p:spPr>
          <a:xfrm>
            <a:off x="0" y="1366284"/>
            <a:ext cx="18288000" cy="3647475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pic>
        <p:nvPicPr>
          <p:cNvPr id="2" name="Imagem 1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664E461A-2171-2398-365D-B2DCE71B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31210" r="13566" b="14726"/>
          <a:stretch/>
        </p:blipFill>
        <p:spPr>
          <a:xfrm>
            <a:off x="14336830" y="929642"/>
            <a:ext cx="3951170" cy="232237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5</a:t>
            </a:r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Conector recto 9">
            <a:extLst>
              <a:ext uri="{FF2B5EF4-FFF2-40B4-BE49-F238E27FC236}">
                <a16:creationId xmlns:a16="http://schemas.microsoft.com/office/drawing/2014/main" id="{DAB51414-AD18-888E-2771-57AB9F5FA9A7}"/>
              </a:ext>
            </a:extLst>
          </p:cNvPr>
          <p:cNvCxnSpPr>
            <a:cxnSpLocks/>
          </p:cNvCxnSpPr>
          <p:nvPr/>
        </p:nvCxnSpPr>
        <p:spPr>
          <a:xfrm>
            <a:off x="14336829" y="3222701"/>
            <a:ext cx="394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677D0A40-9E9A-B599-7887-FFF19E6EB21F}"/>
              </a:ext>
            </a:extLst>
          </p:cNvPr>
          <p:cNvCxnSpPr>
            <a:cxnSpLocks/>
          </p:cNvCxnSpPr>
          <p:nvPr/>
        </p:nvCxnSpPr>
        <p:spPr>
          <a:xfrm>
            <a:off x="14336829" y="929642"/>
            <a:ext cx="31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B59525-7FB3-6637-993B-82FEED0A7F81}"/>
              </a:ext>
            </a:extLst>
          </p:cNvPr>
          <p:cNvSpPr txBox="1"/>
          <p:nvPr/>
        </p:nvSpPr>
        <p:spPr>
          <a:xfrm>
            <a:off x="613647" y="1603907"/>
            <a:ext cx="12970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50" dirty="0">
                <a:solidFill>
                  <a:schemeClr val="bg1"/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Acreditamos em um processo de investimento investigativo, focado e disciplinado para que os retornos sejam replicáveis ao longo do tempo. </a:t>
            </a:r>
          </a:p>
          <a:p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r>
              <a:rPr lang="pt-BR" sz="1950" dirty="0">
                <a:solidFill>
                  <a:schemeClr val="bg1"/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Nos envolvemos em discussões interativas e de equipe completa. A maior parte do nosso tempo é focada nas empresas que investimos em nosso portfólio, e abordamos isso em um estilo contínuo e profundo. </a:t>
            </a:r>
          </a:p>
          <a:p>
            <a:endParaRPr lang="pt-BR" sz="22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FF0C6D-89B8-E369-18D3-5009AF2E90A7}"/>
              </a:ext>
            </a:extLst>
          </p:cNvPr>
          <p:cNvSpPr txBox="1"/>
          <p:nvPr/>
        </p:nvSpPr>
        <p:spPr>
          <a:xfrm>
            <a:off x="613646" y="3453843"/>
            <a:ext cx="175854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50" dirty="0">
                <a:solidFill>
                  <a:schemeClr val="bg1"/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Contamos com uma equipe robusta de analistas com profundo conhecimento e interação intersetorial, com comitês de investimentos semanais e debates, utilizando ferramentas proprietárias e acesso total ao suporte de terceiros. </a:t>
            </a:r>
          </a:p>
          <a:p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r>
              <a:rPr lang="pt-BR" sz="1950" dirty="0">
                <a:solidFill>
                  <a:schemeClr val="bg1"/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Dispomos de um monitoramento constante de Risco e Compliance para assegurar um retorno consistente e com boa relação de risco retorno em nossos fundos de investimento. </a:t>
            </a:r>
            <a:endParaRPr lang="en-US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5666074-07E4-69F0-0C39-6CB715EB135E}"/>
              </a:ext>
            </a:extLst>
          </p:cNvPr>
          <p:cNvSpPr/>
          <p:nvPr/>
        </p:nvSpPr>
        <p:spPr>
          <a:xfrm>
            <a:off x="296462" y="5513168"/>
            <a:ext cx="3284868" cy="4773833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E6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8644F0B-AE9A-E61D-6D15-EBB160489B4F}"/>
              </a:ext>
            </a:extLst>
          </p:cNvPr>
          <p:cNvSpPr/>
          <p:nvPr/>
        </p:nvSpPr>
        <p:spPr>
          <a:xfrm>
            <a:off x="1572320" y="5110188"/>
            <a:ext cx="756000" cy="756000"/>
          </a:xfrm>
          <a:prstGeom prst="ellipse">
            <a:avLst/>
          </a:prstGeom>
          <a:solidFill>
            <a:srgbClr val="9A004F"/>
          </a:solidFill>
          <a:ln>
            <a:solidFill>
              <a:srgbClr val="9A00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Santander Headline "/>
                <a:cs typeface="Santander Headline Light" panose="020B0304020201010104" pitchFamily="34" charset="0"/>
              </a:rPr>
              <a:t>1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AFBD863-294C-2BEC-1909-FA420B588060}"/>
              </a:ext>
            </a:extLst>
          </p:cNvPr>
          <p:cNvSpPr/>
          <p:nvPr/>
        </p:nvSpPr>
        <p:spPr>
          <a:xfrm>
            <a:off x="1625660" y="5161419"/>
            <a:ext cx="648000" cy="64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BA6550-4AF4-E7A0-52DD-593451BAEEE2}"/>
              </a:ext>
            </a:extLst>
          </p:cNvPr>
          <p:cNvSpPr txBox="1"/>
          <p:nvPr/>
        </p:nvSpPr>
        <p:spPr>
          <a:xfrm>
            <a:off x="394376" y="5979283"/>
            <a:ext cx="3186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"/>
                <a:cs typeface="Santander Headline Light" panose="020B0304020201010104" pitchFamily="34" charset="0"/>
              </a:rPr>
              <a:t>Filtro no universo para identificar sinais de vantagens competitivas (VC) e assim separá-las para aprofundar nossa investigação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DEE9E0-A1FC-F6B2-0C52-0C36345FB454}"/>
              </a:ext>
            </a:extLst>
          </p:cNvPr>
          <p:cNvSpPr txBox="1"/>
          <p:nvPr/>
        </p:nvSpPr>
        <p:spPr>
          <a:xfrm>
            <a:off x="394377" y="7633017"/>
            <a:ext cx="3096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A00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Filtro de Liquidez;</a:t>
            </a:r>
          </a:p>
          <a:p>
            <a:r>
              <a:rPr lang="pt-BR" dirty="0">
                <a:solidFill>
                  <a:srgbClr val="9A00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Filtro Fundamentalista;</a:t>
            </a:r>
          </a:p>
          <a:p>
            <a:r>
              <a:rPr lang="pt-BR" dirty="0">
                <a:solidFill>
                  <a:srgbClr val="9A00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Filtro de Intensidade de Capital.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8C6FCB8-DD4A-AE4F-ECD2-C130548C0A88}"/>
              </a:ext>
            </a:extLst>
          </p:cNvPr>
          <p:cNvSpPr/>
          <p:nvPr/>
        </p:nvSpPr>
        <p:spPr>
          <a:xfrm>
            <a:off x="3889292" y="5513168"/>
            <a:ext cx="3284868" cy="4773833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E6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6572E44-3383-B74A-A81B-014C91775B47}"/>
              </a:ext>
            </a:extLst>
          </p:cNvPr>
          <p:cNvSpPr/>
          <p:nvPr/>
        </p:nvSpPr>
        <p:spPr>
          <a:xfrm>
            <a:off x="5165150" y="5101874"/>
            <a:ext cx="756000" cy="756000"/>
          </a:xfrm>
          <a:prstGeom prst="ellipse">
            <a:avLst/>
          </a:prstGeom>
          <a:solidFill>
            <a:srgbClr val="002630"/>
          </a:solidFill>
          <a:ln>
            <a:solidFill>
              <a:srgbClr val="002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Santander Headline "/>
                <a:cs typeface="Santander Headline Light" panose="020B0304020201010104" pitchFamily="34" charset="0"/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03167C8-FC02-15BC-76FC-240592BA66AB}"/>
              </a:ext>
            </a:extLst>
          </p:cNvPr>
          <p:cNvSpPr/>
          <p:nvPr/>
        </p:nvSpPr>
        <p:spPr>
          <a:xfrm>
            <a:off x="5218490" y="5153105"/>
            <a:ext cx="648000" cy="64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563ACDF-3650-B7BC-5E51-266C6E71F3F8}"/>
              </a:ext>
            </a:extLst>
          </p:cNvPr>
          <p:cNvSpPr txBox="1"/>
          <p:nvPr/>
        </p:nvSpPr>
        <p:spPr>
          <a:xfrm>
            <a:off x="3964360" y="5857874"/>
            <a:ext cx="31869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"/>
                <a:cs typeface="Santander Headline Light" panose="020B0304020201010104" pitchFamily="34" charset="0"/>
              </a:rPr>
              <a:t>Análise Fundamentalista, visando confirmar a existência e longevidade das VC’s e buscando o valor justo por meio de modelos proprietários de fluxo de caixa descontado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C15C467-D405-2288-4DC9-AAEF095EA8F0}"/>
              </a:ext>
            </a:extLst>
          </p:cNvPr>
          <p:cNvSpPr txBox="1"/>
          <p:nvPr/>
        </p:nvSpPr>
        <p:spPr>
          <a:xfrm>
            <a:off x="3987208" y="7743472"/>
            <a:ext cx="31869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6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Análise da Indústria, marketshare e as 5 forças de Porter;</a:t>
            </a:r>
          </a:p>
          <a:p>
            <a:r>
              <a:rPr lang="pt-BR" dirty="0">
                <a:solidFill>
                  <a:srgbClr val="0026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Análise do modelo de negócio;</a:t>
            </a:r>
          </a:p>
          <a:p>
            <a:r>
              <a:rPr lang="pt-BR" dirty="0">
                <a:solidFill>
                  <a:srgbClr val="0026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Estratégia da Empresa e alocação de capital;</a:t>
            </a:r>
          </a:p>
          <a:p>
            <a:r>
              <a:rPr lang="pt-BR" dirty="0">
                <a:solidFill>
                  <a:srgbClr val="0026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Apresentação da tese de investimento.</a:t>
            </a: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6BAE4FAC-282F-A8CD-A6D8-6811429C0785}"/>
              </a:ext>
            </a:extLst>
          </p:cNvPr>
          <p:cNvSpPr/>
          <p:nvPr/>
        </p:nvSpPr>
        <p:spPr>
          <a:xfrm>
            <a:off x="7485446" y="5513168"/>
            <a:ext cx="3284868" cy="4773833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E6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F14205F-9C54-6574-1DEC-8FCACCA81F5C}"/>
              </a:ext>
            </a:extLst>
          </p:cNvPr>
          <p:cNvSpPr/>
          <p:nvPr/>
        </p:nvSpPr>
        <p:spPr>
          <a:xfrm>
            <a:off x="8761304" y="5087039"/>
            <a:ext cx="756000" cy="75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Santander Headline "/>
                <a:cs typeface="Santander Headline Light" panose="020B0304020201010104" pitchFamily="34" charset="0"/>
              </a:rPr>
              <a:t>3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CB948B7-B446-5E4D-67CB-BE0A1C96AB61}"/>
              </a:ext>
            </a:extLst>
          </p:cNvPr>
          <p:cNvSpPr/>
          <p:nvPr/>
        </p:nvSpPr>
        <p:spPr>
          <a:xfrm>
            <a:off x="8814644" y="5138270"/>
            <a:ext cx="648000" cy="64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530798D-ACA9-EEA5-60C2-56DCA426222C}"/>
              </a:ext>
            </a:extLst>
          </p:cNvPr>
          <p:cNvSpPr txBox="1"/>
          <p:nvPr/>
        </p:nvSpPr>
        <p:spPr>
          <a:xfrm>
            <a:off x="7583360" y="5979282"/>
            <a:ext cx="318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"/>
                <a:cs typeface="Santander Headline Light" panose="020B0304020201010104" pitchFamily="34" charset="0"/>
              </a:rPr>
              <a:t>Construção do Portfólio e Monitoramento de Risco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CC45E0D-5C1D-A36A-8EA2-E49129EC9DCD}"/>
              </a:ext>
            </a:extLst>
          </p:cNvPr>
          <p:cNvSpPr txBox="1"/>
          <p:nvPr/>
        </p:nvSpPr>
        <p:spPr>
          <a:xfrm>
            <a:off x="7583357" y="6797341"/>
            <a:ext cx="318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</a:t>
            </a:r>
            <a:r>
              <a:rPr lang="pt-BR" dirty="0">
                <a:solidFill>
                  <a:srgbClr val="0026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Construção do Portfólio focada nas melhores ideias e assimetria de retorno;</a:t>
            </a:r>
          </a:p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Debate constante sobre assimetria existente e possível calibragem das posições;</a:t>
            </a:r>
          </a:p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Monitoramento do risco específico das empresas e de concentração, estilo dos fundos.</a:t>
            </a: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40739AAF-9ADA-F772-68A3-A386FCA4E55B}"/>
              </a:ext>
            </a:extLst>
          </p:cNvPr>
          <p:cNvSpPr/>
          <p:nvPr/>
        </p:nvSpPr>
        <p:spPr>
          <a:xfrm>
            <a:off x="11081600" y="5513168"/>
            <a:ext cx="3284868" cy="4773833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E6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AB05837-E4AC-FF5D-F0BE-D6DE2107E9CF}"/>
              </a:ext>
            </a:extLst>
          </p:cNvPr>
          <p:cNvSpPr/>
          <p:nvPr/>
        </p:nvSpPr>
        <p:spPr>
          <a:xfrm>
            <a:off x="12357458" y="5087039"/>
            <a:ext cx="756000" cy="756000"/>
          </a:xfrm>
          <a:prstGeom prst="ellipse">
            <a:avLst/>
          </a:prstGeom>
          <a:solidFill>
            <a:srgbClr val="DDB63B"/>
          </a:solidFill>
          <a:ln>
            <a:solidFill>
              <a:srgbClr val="DDB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Santander Headline "/>
                <a:cs typeface="Santander Headline Light" panose="020B0304020201010104" pitchFamily="34" charset="0"/>
              </a:rPr>
              <a:t>4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1DB6E9BF-D467-09B5-5CC4-95F95F64557B}"/>
              </a:ext>
            </a:extLst>
          </p:cNvPr>
          <p:cNvSpPr/>
          <p:nvPr/>
        </p:nvSpPr>
        <p:spPr>
          <a:xfrm>
            <a:off x="12410798" y="5138270"/>
            <a:ext cx="648000" cy="64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39520DD-A40B-C3B3-F73D-CC5557BCE069}"/>
              </a:ext>
            </a:extLst>
          </p:cNvPr>
          <p:cNvSpPr txBox="1"/>
          <p:nvPr/>
        </p:nvSpPr>
        <p:spPr>
          <a:xfrm>
            <a:off x="11179514" y="5979283"/>
            <a:ext cx="3186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"/>
                <a:cs typeface="Santander Headline Light" panose="020B0304020201010104" pitchFamily="34" charset="0"/>
              </a:rPr>
              <a:t>Execução e Controle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6E00AF8-009F-FE86-3641-1792F7EBC717}"/>
              </a:ext>
            </a:extLst>
          </p:cNvPr>
          <p:cNvSpPr txBox="1"/>
          <p:nvPr/>
        </p:nvSpPr>
        <p:spPr>
          <a:xfrm>
            <a:off x="11179513" y="6522741"/>
            <a:ext cx="31869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DDB6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Time de trading dedicado a execução de renda variável;</a:t>
            </a:r>
          </a:p>
          <a:p>
            <a:r>
              <a:rPr lang="pt-BR" dirty="0">
                <a:solidFill>
                  <a:srgbClr val="DDB6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Pré trade Check (Alladin);</a:t>
            </a:r>
          </a:p>
          <a:p>
            <a:r>
              <a:rPr lang="pt-BR" dirty="0">
                <a:solidFill>
                  <a:srgbClr val="DDB6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Pós Trade Check com registro e alocação justa;</a:t>
            </a:r>
          </a:p>
          <a:p>
            <a:r>
              <a:rPr lang="pt-BR" dirty="0">
                <a:solidFill>
                  <a:srgbClr val="DDB6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Controles de limites diários de contrapartes e corretoras.</a:t>
            </a: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19C23F3D-4CBD-9C7D-8387-5AD7413D35C1}"/>
              </a:ext>
            </a:extLst>
          </p:cNvPr>
          <p:cNvSpPr/>
          <p:nvPr/>
        </p:nvSpPr>
        <p:spPr>
          <a:xfrm>
            <a:off x="14700602" y="5513168"/>
            <a:ext cx="3284868" cy="4773833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E6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E8A7E76-24BE-2CC8-8923-280212E86B42}"/>
              </a:ext>
            </a:extLst>
          </p:cNvPr>
          <p:cNvSpPr/>
          <p:nvPr/>
        </p:nvSpPr>
        <p:spPr>
          <a:xfrm>
            <a:off x="15976460" y="5087039"/>
            <a:ext cx="756000" cy="75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Santander Headline "/>
                <a:cs typeface="Santander Headline Light" panose="020B0304020201010104" pitchFamily="34" charset="0"/>
              </a:rPr>
              <a:t>5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EFA269B-7DDC-04F4-DAF6-80EE6CF07D4F}"/>
              </a:ext>
            </a:extLst>
          </p:cNvPr>
          <p:cNvSpPr/>
          <p:nvPr/>
        </p:nvSpPr>
        <p:spPr>
          <a:xfrm>
            <a:off x="16029800" y="5138270"/>
            <a:ext cx="648000" cy="648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>
              <a:solidFill>
                <a:schemeClr val="bg1"/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FB33916-80DF-B758-64AB-209489FFB6CE}"/>
              </a:ext>
            </a:extLst>
          </p:cNvPr>
          <p:cNvSpPr txBox="1"/>
          <p:nvPr/>
        </p:nvSpPr>
        <p:spPr>
          <a:xfrm>
            <a:off x="14798516" y="5979283"/>
            <a:ext cx="318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"/>
                <a:cs typeface="Santander Headline Light" panose="020B0304020201010104" pitchFamily="34" charset="0"/>
              </a:rPr>
              <a:t>Risco, Compliance e Monitoramento de Performance	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8DC5A65-BB9C-C43A-E60D-4CE93ED5EA69}"/>
              </a:ext>
            </a:extLst>
          </p:cNvPr>
          <p:cNvSpPr txBox="1"/>
          <p:nvPr/>
        </p:nvSpPr>
        <p:spPr>
          <a:xfrm>
            <a:off x="14798516" y="7076057"/>
            <a:ext cx="318695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7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Limites de mandato e política de investimento;</a:t>
            </a:r>
          </a:p>
          <a:p>
            <a:r>
              <a:rPr lang="pt-BR" dirty="0">
                <a:solidFill>
                  <a:srgbClr val="0007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Monitoramento contínuo de Riscos de Gestão - Var, Bvar, Tracking Error, Risco Ativo, Risco de Estilo;</a:t>
            </a:r>
          </a:p>
          <a:p>
            <a:r>
              <a:rPr lang="pt-BR" dirty="0">
                <a:solidFill>
                  <a:srgbClr val="0007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◌ </a:t>
            </a:r>
            <a:r>
              <a:rPr lang="pt-BR" dirty="0">
                <a:solidFill>
                  <a:srgbClr val="000715"/>
                </a:solidFill>
                <a:latin typeface="Santander Text Light"/>
              </a:rPr>
              <a:t>Monitoramento de Risco de Liquidez e Concentração.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3F742EE2-C9C3-0EC5-CC53-9A9B68561785}"/>
              </a:ext>
            </a:extLst>
          </p:cNvPr>
          <p:cNvSpPr/>
          <p:nvPr/>
        </p:nvSpPr>
        <p:spPr>
          <a:xfrm>
            <a:off x="343646" y="1870895"/>
            <a:ext cx="162000" cy="1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5CF0B80B-9A03-031A-13B8-B4979050287F}"/>
              </a:ext>
            </a:extLst>
          </p:cNvPr>
          <p:cNvSpPr/>
          <p:nvPr/>
        </p:nvSpPr>
        <p:spPr>
          <a:xfrm>
            <a:off x="289646" y="1816895"/>
            <a:ext cx="270000" cy="270000"/>
          </a:xfrm>
          <a:prstGeom prst="ellipse">
            <a:avLst/>
          </a:prstGeom>
          <a:noFill/>
          <a:ln>
            <a:solidFill>
              <a:srgbClr val="E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6A3CA5C3-0CC9-E28A-3E9B-DD859D733875}"/>
              </a:ext>
            </a:extLst>
          </p:cNvPr>
          <p:cNvSpPr/>
          <p:nvPr/>
        </p:nvSpPr>
        <p:spPr>
          <a:xfrm>
            <a:off x="343646" y="2767043"/>
            <a:ext cx="162000" cy="1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0AC60CF-820F-8EA9-B062-64014FC9B288}"/>
              </a:ext>
            </a:extLst>
          </p:cNvPr>
          <p:cNvSpPr/>
          <p:nvPr/>
        </p:nvSpPr>
        <p:spPr>
          <a:xfrm>
            <a:off x="289646" y="2713043"/>
            <a:ext cx="270000" cy="270000"/>
          </a:xfrm>
          <a:prstGeom prst="ellipse">
            <a:avLst/>
          </a:prstGeom>
          <a:noFill/>
          <a:ln>
            <a:solidFill>
              <a:srgbClr val="E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D5BFC1DE-6DDD-B93E-395B-26E4D3FE1782}"/>
              </a:ext>
            </a:extLst>
          </p:cNvPr>
          <p:cNvSpPr/>
          <p:nvPr/>
        </p:nvSpPr>
        <p:spPr>
          <a:xfrm>
            <a:off x="343646" y="3717191"/>
            <a:ext cx="162000" cy="1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E79A541-C083-2F27-160D-88D696061105}"/>
              </a:ext>
            </a:extLst>
          </p:cNvPr>
          <p:cNvSpPr/>
          <p:nvPr/>
        </p:nvSpPr>
        <p:spPr>
          <a:xfrm>
            <a:off x="289646" y="3663191"/>
            <a:ext cx="270000" cy="270000"/>
          </a:xfrm>
          <a:prstGeom prst="ellipse">
            <a:avLst/>
          </a:prstGeom>
          <a:noFill/>
          <a:ln>
            <a:solidFill>
              <a:srgbClr val="E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615F0D9D-9D5C-863F-FF3F-F75BFC4805B3}"/>
              </a:ext>
            </a:extLst>
          </p:cNvPr>
          <p:cNvSpPr/>
          <p:nvPr/>
        </p:nvSpPr>
        <p:spPr>
          <a:xfrm>
            <a:off x="343646" y="4472672"/>
            <a:ext cx="162000" cy="1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A7861581-D82C-055F-E5A6-454249A626E4}"/>
              </a:ext>
            </a:extLst>
          </p:cNvPr>
          <p:cNvSpPr/>
          <p:nvPr/>
        </p:nvSpPr>
        <p:spPr>
          <a:xfrm>
            <a:off x="289646" y="4418672"/>
            <a:ext cx="270000" cy="270000"/>
          </a:xfrm>
          <a:prstGeom prst="ellipse">
            <a:avLst/>
          </a:prstGeom>
          <a:noFill/>
          <a:ln>
            <a:solidFill>
              <a:srgbClr val="E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</p:spTree>
    <p:extLst>
      <p:ext uri="{BB962C8B-B14F-4D97-AF65-F5344CB8AC3E}">
        <p14:creationId xmlns:p14="http://schemas.microsoft.com/office/powerpoint/2010/main" val="197584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47BD4B49-50B1-E91E-69D8-D0AECE41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 r="13566" b="11675"/>
          <a:stretch/>
        </p:blipFill>
        <p:spPr>
          <a:xfrm>
            <a:off x="0" y="1114383"/>
            <a:ext cx="18288000" cy="7889790"/>
          </a:xfrm>
          <a:prstGeom prst="rect">
            <a:avLst/>
          </a:prstGeom>
        </p:spPr>
      </p:pic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F67F814C-4407-BB91-E28A-E2AAF21B5A8C}"/>
              </a:ext>
            </a:extLst>
          </p:cNvPr>
          <p:cNvCxnSpPr>
            <a:cxnSpLocks/>
          </p:cNvCxnSpPr>
          <p:nvPr/>
        </p:nvCxnSpPr>
        <p:spPr>
          <a:xfrm>
            <a:off x="8183579" y="1129623"/>
            <a:ext cx="1009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A727C30-1162-7A50-B18E-C7E0254D22EA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6</a:t>
            </a: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381F1EE7-7109-A99D-F28D-433465C04CA9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9FC69C5F-099F-AEC8-3388-B75C2B565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79BD8160-2762-BE2B-0104-B977EBB9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88C70C57-7299-FE67-E194-97F882B1D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88511927-6C60-5318-A957-A77B18428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8703B308-E764-BF53-E016-AB9C4922934F}"/>
              </a:ext>
            </a:extLst>
          </p:cNvPr>
          <p:cNvSpPr/>
          <p:nvPr/>
        </p:nvSpPr>
        <p:spPr>
          <a:xfrm>
            <a:off x="13066295" y="8046719"/>
            <a:ext cx="5221706" cy="1215866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98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DD7FF8D-BEAD-C879-AA2D-16D45304234B}"/>
              </a:ext>
            </a:extLst>
          </p:cNvPr>
          <p:cNvSpPr/>
          <p:nvPr/>
        </p:nvSpPr>
        <p:spPr>
          <a:xfrm>
            <a:off x="0" y="6024119"/>
            <a:ext cx="12142269" cy="3505199"/>
          </a:xfrm>
          <a:prstGeom prst="rect">
            <a:avLst/>
          </a:prstGeom>
          <a:solidFill>
            <a:srgbClr val="002630"/>
          </a:solidFill>
          <a:ln>
            <a:solidFill>
              <a:srgbClr val="002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C94668DE-8604-FDB2-6CFF-8FE2D98B54CD}"/>
              </a:ext>
            </a:extLst>
          </p:cNvPr>
          <p:cNvSpPr txBox="1">
            <a:spLocks/>
          </p:cNvSpPr>
          <p:nvPr/>
        </p:nvSpPr>
        <p:spPr>
          <a:xfrm>
            <a:off x="566279" y="7289819"/>
            <a:ext cx="12142269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8100" b="1" dirty="0" err="1"/>
              <a:t>Cenário</a:t>
            </a:r>
            <a:r>
              <a:rPr lang="es-ES" sz="8100" b="1" dirty="0"/>
              <a:t> para </a:t>
            </a:r>
            <a:r>
              <a:rPr lang="es-ES" sz="8100" b="1" dirty="0" err="1"/>
              <a:t>Ações</a:t>
            </a:r>
            <a:endParaRPr lang="es-ES" sz="8100" b="1" dirty="0"/>
          </a:p>
        </p:txBody>
      </p:sp>
      <p:cxnSp>
        <p:nvCxnSpPr>
          <p:cNvPr id="24" name="Conector recto 9">
            <a:extLst>
              <a:ext uri="{FF2B5EF4-FFF2-40B4-BE49-F238E27FC236}">
                <a16:creationId xmlns:a16="http://schemas.microsoft.com/office/drawing/2014/main" id="{39910F36-6C50-4AD8-5099-24C659A2CAC0}"/>
              </a:ext>
            </a:extLst>
          </p:cNvPr>
          <p:cNvCxnSpPr>
            <a:cxnSpLocks/>
          </p:cNvCxnSpPr>
          <p:nvPr/>
        </p:nvCxnSpPr>
        <p:spPr>
          <a:xfrm>
            <a:off x="2213775" y="6024119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2">
            <a:extLst>
              <a:ext uri="{FF2B5EF4-FFF2-40B4-BE49-F238E27FC236}">
                <a16:creationId xmlns:a16="http://schemas.microsoft.com/office/drawing/2014/main" id="{AAE32C73-55F6-CEFA-86E9-94B509E6E07C}"/>
              </a:ext>
            </a:extLst>
          </p:cNvPr>
          <p:cNvSpPr/>
          <p:nvPr/>
        </p:nvSpPr>
        <p:spPr>
          <a:xfrm>
            <a:off x="-10851" y="4262881"/>
            <a:ext cx="2213778" cy="2328017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89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63F374A2-9446-D1B4-71D1-9F1B99CD5311}"/>
              </a:ext>
            </a:extLst>
          </p:cNvPr>
          <p:cNvSpPr txBox="1">
            <a:spLocks/>
          </p:cNvSpPr>
          <p:nvPr/>
        </p:nvSpPr>
        <p:spPr>
          <a:xfrm>
            <a:off x="713651" y="4804007"/>
            <a:ext cx="764774" cy="12498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9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671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0ACD083-086B-1630-C17F-1D83DA923884}"/>
              </a:ext>
            </a:extLst>
          </p:cNvPr>
          <p:cNvSpPr/>
          <p:nvPr/>
        </p:nvSpPr>
        <p:spPr>
          <a:xfrm>
            <a:off x="0" y="1242945"/>
            <a:ext cx="18288000" cy="1928880"/>
          </a:xfrm>
          <a:custGeom>
            <a:avLst/>
            <a:gdLst/>
            <a:ahLst/>
            <a:cxnLst/>
            <a:rect l="l" t="t" r="r" b="b"/>
            <a:pathLst>
              <a:path w="17348200" h="97536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002630"/>
          </a:solidFill>
        </p:spPr>
        <p:txBody>
          <a:bodyPr wrap="square" lIns="0" tIns="0" rIns="0" bIns="0" rtlCol="0"/>
          <a:lstStyle/>
          <a:p>
            <a:endParaRPr sz="1898" dirty="0"/>
          </a:p>
        </p:txBody>
      </p:sp>
      <p:pic>
        <p:nvPicPr>
          <p:cNvPr id="2" name="Imagem 1" descr="Tela de computador com luz azul&#10;&#10;Descrição gerada automaticamente com confiança baixa">
            <a:extLst>
              <a:ext uri="{FF2B5EF4-FFF2-40B4-BE49-F238E27FC236}">
                <a16:creationId xmlns:a16="http://schemas.microsoft.com/office/drawing/2014/main" id="{664E461A-2171-2398-365D-B2DCE71BA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t="31210" r="13566" b="9732"/>
          <a:stretch/>
        </p:blipFill>
        <p:spPr>
          <a:xfrm>
            <a:off x="14336830" y="2"/>
            <a:ext cx="3951170" cy="25368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48B8598-D99F-36F3-2F99-0A249977A7BD}"/>
              </a:ext>
            </a:extLst>
          </p:cNvPr>
          <p:cNvSpPr/>
          <p:nvPr/>
        </p:nvSpPr>
        <p:spPr>
          <a:xfrm>
            <a:off x="17388850" y="3"/>
            <a:ext cx="892730" cy="1478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7</a:t>
            </a:r>
          </a:p>
        </p:txBody>
      </p:sp>
      <p:grpSp>
        <p:nvGrpSpPr>
          <p:cNvPr id="13" name="object 2">
            <a:extLst>
              <a:ext uri="{FF2B5EF4-FFF2-40B4-BE49-F238E27FC236}">
                <a16:creationId xmlns:a16="http://schemas.microsoft.com/office/drawing/2014/main" id="{93550F1D-2EC4-41B2-871C-660D1ECC63F7}"/>
              </a:ext>
            </a:extLst>
          </p:cNvPr>
          <p:cNvGrpSpPr>
            <a:grpSpLocks/>
          </p:cNvGrpSpPr>
          <p:nvPr/>
        </p:nvGrpSpPr>
        <p:grpSpPr bwMode="auto">
          <a:xfrm>
            <a:off x="334562" y="340413"/>
            <a:ext cx="3461387" cy="507945"/>
            <a:chOff x="12204694" y="8631797"/>
            <a:chExt cx="4445005" cy="591688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FE7834C-ED4E-1E1D-4780-1CDFE091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4694" y="8631797"/>
              <a:ext cx="2106180" cy="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A2435BB-2509-9669-8203-62199828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7921" y="8653255"/>
              <a:ext cx="0" cy="570230"/>
            </a:xfrm>
            <a:custGeom>
              <a:avLst/>
              <a:gdLst>
                <a:gd name="T0" fmla="*/ 0 h 570229"/>
                <a:gd name="T1" fmla="*/ 570054 h 57022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70229">
                  <a:moveTo>
                    <a:pt x="0" y="0"/>
                  </a:moveTo>
                  <a:lnTo>
                    <a:pt x="0" y="570052"/>
                  </a:lnTo>
                </a:path>
              </a:pathLst>
            </a:custGeom>
            <a:noFill/>
            <a:ln w="25400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t-BR" sz="2700"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1FF4D89B-5489-6E97-4FC2-5606E673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0094" y="8968708"/>
              <a:ext cx="1769605" cy="17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73690983-B518-5EE6-2800-2615A5FC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5637" y="8744622"/>
              <a:ext cx="1305572" cy="1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998D3A3-773F-F5F1-E54A-4283D86CBA33}"/>
              </a:ext>
            </a:extLst>
          </p:cNvPr>
          <p:cNvSpPr txBox="1">
            <a:spLocks/>
          </p:cNvSpPr>
          <p:nvPr/>
        </p:nvSpPr>
        <p:spPr>
          <a:xfrm>
            <a:off x="1902546" y="1689308"/>
            <a:ext cx="11549979" cy="7617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Santander Headline Light" panose="020B0304020201010104" pitchFamily="34" charset="0"/>
                <a:ea typeface="+mn-ea"/>
                <a:cs typeface="Santander Headline Light" panose="020B03040202010101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  <a:defRPr/>
            </a:pPr>
            <a:r>
              <a:rPr lang="es-ES" sz="4200" b="1" dirty="0" err="1"/>
              <a:t>Taxas</a:t>
            </a:r>
            <a:r>
              <a:rPr lang="es-ES" sz="4200" b="1" dirty="0"/>
              <a:t> de juros brasileiras </a:t>
            </a:r>
            <a:r>
              <a:rPr lang="es-ES" sz="4200" b="1" dirty="0" err="1"/>
              <a:t>devem</a:t>
            </a:r>
            <a:r>
              <a:rPr lang="es-ES" sz="4200" b="1" dirty="0"/>
              <a:t> continuar </a:t>
            </a:r>
            <a:r>
              <a:rPr lang="es-ES" sz="4200" b="1" dirty="0" err="1"/>
              <a:t>caindo</a:t>
            </a:r>
            <a:r>
              <a:rPr lang="es-ES" sz="4200" b="1" dirty="0"/>
              <a:t> </a:t>
            </a:r>
            <a:r>
              <a:rPr lang="en-US" sz="4200" b="1" dirty="0"/>
              <a:t>à </a:t>
            </a:r>
            <a:r>
              <a:rPr lang="en-US" sz="4200" b="1" dirty="0" err="1"/>
              <a:t>medida</a:t>
            </a:r>
            <a:r>
              <a:rPr lang="en-US" sz="4200" b="1" dirty="0"/>
              <a:t> que a </a:t>
            </a:r>
            <a:r>
              <a:rPr lang="en-US" sz="4200" b="1" dirty="0" err="1"/>
              <a:t>inflação</a:t>
            </a:r>
            <a:r>
              <a:rPr lang="en-US" sz="4200" b="1" dirty="0"/>
              <a:t> se </a:t>
            </a:r>
            <a:r>
              <a:rPr lang="en-US" sz="4200" b="1" dirty="0" err="1"/>
              <a:t>aproxima</a:t>
            </a:r>
            <a:r>
              <a:rPr lang="en-US" sz="4200" b="1" dirty="0"/>
              <a:t> da meta</a:t>
            </a:r>
            <a:endParaRPr lang="es-ES" sz="4200" b="1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CF79F8-CB6C-81AB-71B0-992F9E3CF828}"/>
              </a:ext>
            </a:extLst>
          </p:cNvPr>
          <p:cNvSpPr/>
          <p:nvPr/>
        </p:nvSpPr>
        <p:spPr>
          <a:xfrm>
            <a:off x="512534" y="1643414"/>
            <a:ext cx="918000" cy="918000"/>
          </a:xfrm>
          <a:prstGeom prst="ellipse">
            <a:avLst/>
          </a:prstGeom>
          <a:noFill/>
          <a:ln>
            <a:solidFill>
              <a:srgbClr val="E31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7" name="Gráfico 18" descr="Documento estrutura de tópicos">
            <a:extLst>
              <a:ext uri="{FF2B5EF4-FFF2-40B4-BE49-F238E27FC236}">
                <a16:creationId xmlns:a16="http://schemas.microsoft.com/office/drawing/2014/main" id="{6179EE0E-3579-7207-BAF2-87F7EE492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673" y="1759514"/>
            <a:ext cx="685800" cy="685800"/>
          </a:xfrm>
          <a:prstGeom prst="rect">
            <a:avLst/>
          </a:prstGeom>
        </p:spPr>
      </p:pic>
      <p:sp>
        <p:nvSpPr>
          <p:cNvPr id="4" name="CaixaDeTexto 100">
            <a:extLst>
              <a:ext uri="{FF2B5EF4-FFF2-40B4-BE49-F238E27FC236}">
                <a16:creationId xmlns:a16="http://schemas.microsoft.com/office/drawing/2014/main" id="{DB631770-78D2-55A3-409F-4B26D6A12330}"/>
              </a:ext>
            </a:extLst>
          </p:cNvPr>
          <p:cNvSpPr txBox="1"/>
          <p:nvPr/>
        </p:nvSpPr>
        <p:spPr>
          <a:xfrm>
            <a:off x="1791074" y="6797903"/>
            <a:ext cx="18678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BR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Fonte: BCB </a:t>
            </a:r>
            <a:r>
              <a:rPr lang="pt-BR" sz="16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and</a:t>
            </a:r>
            <a:r>
              <a:rPr lang="pt-BR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sym typeface="Helvetica Neue Light"/>
              </a:rPr>
              <a:t> SAM</a:t>
            </a:r>
            <a:endParaRPr lang="pt-BR" sz="1476" dirty="0">
              <a:solidFill>
                <a:schemeClr val="tx2"/>
              </a:solidFill>
              <a:latin typeface="Santander Headline" panose="020B0504020201020104" pitchFamily="34" charset="0"/>
              <a:sym typeface="Helvetica Neue Light"/>
            </a:endParaRPr>
          </a:p>
        </p:txBody>
      </p:sp>
      <p:sp>
        <p:nvSpPr>
          <p:cNvPr id="5" name="CaixaDeTexto 35">
            <a:extLst>
              <a:ext uri="{FF2B5EF4-FFF2-40B4-BE49-F238E27FC236}">
                <a16:creationId xmlns:a16="http://schemas.microsoft.com/office/drawing/2014/main" id="{A1D25A44-AB31-F8D1-9B38-981659FB4020}"/>
              </a:ext>
            </a:extLst>
          </p:cNvPr>
          <p:cNvSpPr txBox="1"/>
          <p:nvPr/>
        </p:nvSpPr>
        <p:spPr>
          <a:xfrm>
            <a:off x="643673" y="7190318"/>
            <a:ext cx="16444178" cy="299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As taxas de juros têm caído em medida que as expectativas de inflação (gráfico a esquerda) continuam a diminuir em direção à meta do Banco Central do Brasil.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As taxas reais ex-ante (taxas Selic menos a inflação projetada para 12 meses à frente) ainda estão altas e restritivas, tendo um efeito negativo no fluxo para as ações locais e no 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valuation.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 </a:t>
            </a: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endParaRPr lang="pt-BR" sz="2100" dirty="0">
              <a:solidFill>
                <a:schemeClr val="tx1">
                  <a:lumMod val="85000"/>
                  <a:lumOff val="15000"/>
                </a:schemeClr>
              </a:solidFill>
              <a:latin typeface="Santander Headline Light" panose="020B0304020201010104" pitchFamily="34" charset="0"/>
              <a:cs typeface="Santander Headline Light" panose="020B0304020201010104" pitchFamily="34" charset="0"/>
            </a:endParaRPr>
          </a:p>
          <a:p>
            <a:pPr marL="527739" marR="5355" indent="-514350" algn="just">
              <a:lnSpc>
                <a:spcPct val="1111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Esperamos que a inflação se aproxime da meta do Banco Central, as taxas de juros alcancem 8,5% em 2024 e as taxas reais de longo prazo fiquem em torno de 4,5%. Esse cenário é favorável para investimentos em ações e </a:t>
            </a:r>
            <a:r>
              <a:rPr lang="pt-BR" sz="2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valuations </a:t>
            </a:r>
            <a:r>
              <a:rPr lang="pt-B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Headline Light" panose="020B0304020201010104" pitchFamily="34" charset="0"/>
                <a:cs typeface="Santander Headline Light" panose="020B0304020201010104" pitchFamily="34" charset="0"/>
              </a:rPr>
              <a:t>mais altos.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9F526B25-8FFF-B7E7-04A2-9B237E1C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45" y="3452321"/>
            <a:ext cx="7050882" cy="35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EEC0965-76B0-2B02-FE4B-1FF95722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41" y="3377671"/>
            <a:ext cx="7050882" cy="35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0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1093</Words>
  <Application>Microsoft Office PowerPoint</Application>
  <PresentationFormat>Custom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Courier New</vt:lpstr>
      <vt:lpstr>Open Sans</vt:lpstr>
      <vt:lpstr>Calibri</vt:lpstr>
      <vt:lpstr>Santander Headline </vt:lpstr>
      <vt:lpstr>Santander Headline Light</vt:lpstr>
      <vt:lpstr>Open Sans Extra Bold</vt:lpstr>
      <vt:lpstr>Santander Headline</vt:lpstr>
      <vt:lpstr>Arial</vt:lpstr>
      <vt:lpstr>Santander Text Light</vt:lpstr>
      <vt:lpstr>Santander Text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Gustavo Veleda Nazareth</dc:creator>
  <cp:lastModifiedBy>Renan de Oliveira Barbosa</cp:lastModifiedBy>
  <cp:revision>2</cp:revision>
  <dcterms:created xsi:type="dcterms:W3CDTF">2006-08-16T00:00:00Z</dcterms:created>
  <dcterms:modified xsi:type="dcterms:W3CDTF">2024-04-11T13:19:09Z</dcterms:modified>
  <dc:identifier>DAF_blFRh-U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b88ec2-a72b-4523-9e84-0458a1764731_Enabled">
    <vt:lpwstr>true</vt:lpwstr>
  </property>
  <property fmtid="{D5CDD505-2E9C-101B-9397-08002B2CF9AE}" pid="3" name="MSIP_Label_41b88ec2-a72b-4523-9e84-0458a1764731_SetDate">
    <vt:lpwstr>2024-04-09T15:08:50Z</vt:lpwstr>
  </property>
  <property fmtid="{D5CDD505-2E9C-101B-9397-08002B2CF9AE}" pid="4" name="MSIP_Label_41b88ec2-a72b-4523-9e84-0458a1764731_Method">
    <vt:lpwstr>Privileged</vt:lpwstr>
  </property>
  <property fmtid="{D5CDD505-2E9C-101B-9397-08002B2CF9AE}" pid="5" name="MSIP_Label_41b88ec2-a72b-4523-9e84-0458a1764731_Name">
    <vt:lpwstr>Public O365</vt:lpwstr>
  </property>
  <property fmtid="{D5CDD505-2E9C-101B-9397-08002B2CF9AE}" pid="6" name="MSIP_Label_41b88ec2-a72b-4523-9e84-0458a1764731_SiteId">
    <vt:lpwstr>35595a02-4d6d-44ac-99e1-f9ab4cd872db</vt:lpwstr>
  </property>
  <property fmtid="{D5CDD505-2E9C-101B-9397-08002B2CF9AE}" pid="7" name="MSIP_Label_41b88ec2-a72b-4523-9e84-0458a1764731_ActionId">
    <vt:lpwstr>2531598b-c2c3-4af1-8c4f-8056a69248c9</vt:lpwstr>
  </property>
  <property fmtid="{D5CDD505-2E9C-101B-9397-08002B2CF9AE}" pid="8" name="MSIP_Label_41b88ec2-a72b-4523-9e84-0458a1764731_ContentBits">
    <vt:lpwstr>0</vt:lpwstr>
  </property>
</Properties>
</file>